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28"/>
  </p:notesMasterIdLst>
  <p:sldIdLst>
    <p:sldId id="256" r:id="rId3"/>
    <p:sldId id="337" r:id="rId4"/>
    <p:sldId id="338" r:id="rId5"/>
    <p:sldId id="339" r:id="rId6"/>
    <p:sldId id="314" r:id="rId7"/>
    <p:sldId id="310" r:id="rId8"/>
    <p:sldId id="257" r:id="rId9"/>
    <p:sldId id="315" r:id="rId10"/>
    <p:sldId id="316" r:id="rId11"/>
    <p:sldId id="317" r:id="rId12"/>
    <p:sldId id="342" r:id="rId13"/>
    <p:sldId id="318" r:id="rId14"/>
    <p:sldId id="319" r:id="rId15"/>
    <p:sldId id="320" r:id="rId16"/>
    <p:sldId id="340" r:id="rId17"/>
    <p:sldId id="341" r:id="rId18"/>
    <p:sldId id="323" r:id="rId19"/>
    <p:sldId id="325" r:id="rId20"/>
    <p:sldId id="324" r:id="rId21"/>
    <p:sldId id="326" r:id="rId22"/>
    <p:sldId id="335" r:id="rId23"/>
    <p:sldId id="336" r:id="rId24"/>
    <p:sldId id="343" r:id="rId25"/>
    <p:sldId id="286" r:id="rId26"/>
    <p:sldId id="331" r:id="rId27"/>
  </p:sldIdLst>
  <p:sldSz cx="9144000" cy="5143500" type="screen16x9"/>
  <p:notesSz cx="6858000" cy="9144000"/>
  <p:embeddedFontLst>
    <p:embeddedFont>
      <p:font typeface="#9Slide07 IcielPony" panose="02000000000000000000" pitchFamily="2" charset="0"/>
      <p:regular r:id="rId29"/>
    </p:embeddedFont>
    <p:embeddedFont>
      <p:font typeface="Calibri" panose="020F0502020204030204" pitchFamily="34" charset="0"/>
      <p:regular r:id="rId30"/>
      <p:bold r:id="rId31"/>
      <p:italic r:id="rId32"/>
      <p:boldItalic r:id="rId33"/>
    </p:embeddedFont>
    <p:embeddedFont>
      <p:font typeface="UTM Eremitage" panose="02040603050506020204" pitchFamily="18" charset="0"/>
      <p:regular r:id="rId34"/>
    </p:embeddedFont>
    <p:embeddedFont>
      <p:font typeface="UTM French Vanilla" panose="02040603050506020204" pitchFamily="18" charset="0"/>
      <p:regular r:id="rId35"/>
    </p:embeddedFont>
    <p:embeddedFont>
      <p:font typeface="UVN Nguyen Du" panose="04030805020802020802" pitchFamily="82"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B7C"/>
    <a:srgbClr val="773617"/>
    <a:srgbClr val="22243D"/>
    <a:srgbClr val="8BCFE1"/>
    <a:srgbClr val="89E1F4"/>
    <a:srgbClr val="8AE1F4"/>
    <a:srgbClr val="265A1E"/>
    <a:srgbClr val="FED182"/>
    <a:srgbClr val="92786F"/>
    <a:srgbClr val="3E07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F0B81C-CD36-4DA7-AF34-E56696D3EF94}">
  <a:tblStyle styleId="{5CF0B81C-CD36-4DA7-AF34-E56696D3EF9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2" d="100"/>
          <a:sy n="62" d="100"/>
        </p:scale>
        <p:origin x="2218" y="78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5"/>
        <p:cNvGrpSpPr/>
        <p:nvPr/>
      </p:nvGrpSpPr>
      <p:grpSpPr>
        <a:xfrm>
          <a:off x="0" y="0"/>
          <a:ext cx="0" cy="0"/>
          <a:chOff x="0" y="0"/>
          <a:chExt cx="0" cy="0"/>
        </a:xfrm>
      </p:grpSpPr>
      <p:sp>
        <p:nvSpPr>
          <p:cNvPr id="3476" name="Google Shape;3476;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2426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5"/>
        <p:cNvGrpSpPr/>
        <p:nvPr/>
      </p:nvGrpSpPr>
      <p:grpSpPr>
        <a:xfrm>
          <a:off x="0" y="0"/>
          <a:ext cx="0" cy="0"/>
          <a:chOff x="0" y="0"/>
          <a:chExt cx="0" cy="0"/>
        </a:xfrm>
      </p:grpSpPr>
      <p:sp>
        <p:nvSpPr>
          <p:cNvPr id="3476" name="Google Shape;3476;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2940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5"/>
        <p:cNvGrpSpPr/>
        <p:nvPr/>
      </p:nvGrpSpPr>
      <p:grpSpPr>
        <a:xfrm>
          <a:off x="0" y="0"/>
          <a:ext cx="0" cy="0"/>
          <a:chOff x="0" y="0"/>
          <a:chExt cx="0" cy="0"/>
        </a:xfrm>
      </p:grpSpPr>
      <p:sp>
        <p:nvSpPr>
          <p:cNvPr id="3476" name="Google Shape;3476;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14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5"/>
        <p:cNvGrpSpPr/>
        <p:nvPr/>
      </p:nvGrpSpPr>
      <p:grpSpPr>
        <a:xfrm>
          <a:off x="0" y="0"/>
          <a:ext cx="0" cy="0"/>
          <a:chOff x="0" y="0"/>
          <a:chExt cx="0" cy="0"/>
        </a:xfrm>
      </p:grpSpPr>
      <p:sp>
        <p:nvSpPr>
          <p:cNvPr id="3476" name="Google Shape;3476;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5423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5"/>
        <p:cNvGrpSpPr/>
        <p:nvPr/>
      </p:nvGrpSpPr>
      <p:grpSpPr>
        <a:xfrm>
          <a:off x="0" y="0"/>
          <a:ext cx="0" cy="0"/>
          <a:chOff x="0" y="0"/>
          <a:chExt cx="0" cy="0"/>
        </a:xfrm>
      </p:grpSpPr>
      <p:sp>
        <p:nvSpPr>
          <p:cNvPr id="3476" name="Google Shape;3476;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8223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5"/>
        <p:cNvGrpSpPr/>
        <p:nvPr/>
      </p:nvGrpSpPr>
      <p:grpSpPr>
        <a:xfrm>
          <a:off x="0" y="0"/>
          <a:ext cx="0" cy="0"/>
          <a:chOff x="0" y="0"/>
          <a:chExt cx="0" cy="0"/>
        </a:xfrm>
      </p:grpSpPr>
      <p:sp>
        <p:nvSpPr>
          <p:cNvPr id="3476" name="Google Shape;3476;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748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177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8"/>
        <p:cNvGrpSpPr/>
        <p:nvPr/>
      </p:nvGrpSpPr>
      <p:grpSpPr>
        <a:xfrm>
          <a:off x="0" y="0"/>
          <a:ext cx="0" cy="0"/>
          <a:chOff x="0" y="0"/>
          <a:chExt cx="0" cy="0"/>
        </a:xfrm>
      </p:grpSpPr>
      <p:sp>
        <p:nvSpPr>
          <p:cNvPr id="6139" name="Google Shape;6139;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0" name="Google Shape;6140;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1482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5"/>
        <p:cNvGrpSpPr/>
        <p:nvPr/>
      </p:nvGrpSpPr>
      <p:grpSpPr>
        <a:xfrm>
          <a:off x="0" y="0"/>
          <a:ext cx="0" cy="0"/>
          <a:chOff x="0" y="0"/>
          <a:chExt cx="0" cy="0"/>
        </a:xfrm>
      </p:grpSpPr>
      <p:sp>
        <p:nvSpPr>
          <p:cNvPr id="3476" name="Google Shape;3476;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5"/>
        <p:cNvGrpSpPr/>
        <p:nvPr/>
      </p:nvGrpSpPr>
      <p:grpSpPr>
        <a:xfrm>
          <a:off x="0" y="0"/>
          <a:ext cx="0" cy="0"/>
          <a:chOff x="0" y="0"/>
          <a:chExt cx="0" cy="0"/>
        </a:xfrm>
      </p:grpSpPr>
      <p:sp>
        <p:nvSpPr>
          <p:cNvPr id="3476" name="Google Shape;3476;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7912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5"/>
        <p:cNvGrpSpPr/>
        <p:nvPr/>
      </p:nvGrpSpPr>
      <p:grpSpPr>
        <a:xfrm>
          <a:off x="0" y="0"/>
          <a:ext cx="0" cy="0"/>
          <a:chOff x="0" y="0"/>
          <a:chExt cx="0" cy="0"/>
        </a:xfrm>
      </p:grpSpPr>
      <p:sp>
        <p:nvSpPr>
          <p:cNvPr id="3476" name="Google Shape;3476;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8290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5"/>
        <p:cNvGrpSpPr/>
        <p:nvPr/>
      </p:nvGrpSpPr>
      <p:grpSpPr>
        <a:xfrm>
          <a:off x="0" y="0"/>
          <a:ext cx="0" cy="0"/>
          <a:chOff x="0" y="0"/>
          <a:chExt cx="0" cy="0"/>
        </a:xfrm>
      </p:grpSpPr>
      <p:sp>
        <p:nvSpPr>
          <p:cNvPr id="3476" name="Google Shape;3476;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532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989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5"/>
        <p:cNvGrpSpPr/>
        <p:nvPr/>
      </p:nvGrpSpPr>
      <p:grpSpPr>
        <a:xfrm>
          <a:off x="0" y="0"/>
          <a:ext cx="0" cy="0"/>
          <a:chOff x="0" y="0"/>
          <a:chExt cx="0" cy="0"/>
        </a:xfrm>
      </p:grpSpPr>
      <p:sp>
        <p:nvSpPr>
          <p:cNvPr id="3476" name="Google Shape;3476;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8112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5"/>
        <p:cNvGrpSpPr/>
        <p:nvPr/>
      </p:nvGrpSpPr>
      <p:grpSpPr>
        <a:xfrm>
          <a:off x="0" y="0"/>
          <a:ext cx="0" cy="0"/>
          <a:chOff x="0" y="0"/>
          <a:chExt cx="0" cy="0"/>
        </a:xfrm>
      </p:grpSpPr>
      <p:sp>
        <p:nvSpPr>
          <p:cNvPr id="3476" name="Google Shape;3476;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3230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TextBox 99">
            <a:extLst>
              <a:ext uri="{FF2B5EF4-FFF2-40B4-BE49-F238E27FC236}">
                <a16:creationId xmlns:a16="http://schemas.microsoft.com/office/drawing/2014/main" id="{9B4E48CD-1B50-4BD0-B1B1-034C133D8B0F}"/>
              </a:ext>
            </a:extLst>
          </p:cNvPr>
          <p:cNvSpPr txBox="1"/>
          <p:nvPr userDrawn="1"/>
        </p:nvSpPr>
        <p:spPr>
          <a:xfrm>
            <a:off x="8371031" y="4754078"/>
            <a:ext cx="772969" cy="307777"/>
          </a:xfrm>
          <a:prstGeom prst="rect">
            <a:avLst/>
          </a:prstGeom>
          <a:noFill/>
        </p:spPr>
        <p:txBody>
          <a:bodyPr wrap="none" rtlCol="0">
            <a:spAutoFit/>
          </a:bodyPr>
          <a:lstStyle/>
          <a:p>
            <a:r>
              <a:rPr lang="en-US">
                <a:solidFill>
                  <a:schemeClr val="tx2">
                    <a:lumMod val="50000"/>
                  </a:schemeClr>
                </a:solidFill>
                <a:latin typeface="UVN Nguyen Du" panose="04030805020802020802" pitchFamily="82" charset="0"/>
              </a:rPr>
              <a:t>KTUTS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171"/>
        <p:cNvGrpSpPr/>
        <p:nvPr/>
      </p:nvGrpSpPr>
      <p:grpSpPr>
        <a:xfrm>
          <a:off x="0" y="0"/>
          <a:ext cx="0" cy="0"/>
          <a:chOff x="0" y="0"/>
          <a:chExt cx="0" cy="0"/>
        </a:xfrm>
      </p:grpSpPr>
      <p:grpSp>
        <p:nvGrpSpPr>
          <p:cNvPr id="172" name="Google Shape;172;p4"/>
          <p:cNvGrpSpPr/>
          <p:nvPr/>
        </p:nvGrpSpPr>
        <p:grpSpPr>
          <a:xfrm flipH="1">
            <a:off x="-71775" y="4615020"/>
            <a:ext cx="9215171" cy="528200"/>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4"/>
          <p:cNvGrpSpPr/>
          <p:nvPr/>
        </p:nvGrpSpPr>
        <p:grpSpPr>
          <a:xfrm>
            <a:off x="7742923" y="3858954"/>
            <a:ext cx="1362154" cy="1228776"/>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4"/>
          <p:cNvGrpSpPr/>
          <p:nvPr/>
        </p:nvGrpSpPr>
        <p:grpSpPr>
          <a:xfrm>
            <a:off x="355749" y="4878905"/>
            <a:ext cx="728492" cy="148052"/>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TextBox 115">
            <a:extLst>
              <a:ext uri="{FF2B5EF4-FFF2-40B4-BE49-F238E27FC236}">
                <a16:creationId xmlns:a16="http://schemas.microsoft.com/office/drawing/2014/main" id="{93698B33-2F79-4A58-835E-8754967074C1}"/>
              </a:ext>
            </a:extLst>
          </p:cNvPr>
          <p:cNvSpPr txBox="1"/>
          <p:nvPr userDrawn="1"/>
        </p:nvSpPr>
        <p:spPr>
          <a:xfrm>
            <a:off x="8371031" y="4835723"/>
            <a:ext cx="772969" cy="307777"/>
          </a:xfrm>
          <a:prstGeom prst="rect">
            <a:avLst/>
          </a:prstGeom>
          <a:noFill/>
        </p:spPr>
        <p:txBody>
          <a:bodyPr wrap="none" rtlCol="0">
            <a:spAutoFit/>
          </a:bodyPr>
          <a:lstStyle/>
          <a:p>
            <a:r>
              <a:rPr lang="en-US">
                <a:solidFill>
                  <a:schemeClr val="tx2">
                    <a:lumMod val="50000"/>
                  </a:schemeClr>
                </a:solidFill>
                <a:latin typeface="UVN Nguyen Du" panose="04030805020802020802" pitchFamily="82" charset="0"/>
              </a:rPr>
              <a:t>KTUTS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326A0785-844C-4E7B-B3DC-F79BB38DDBCF}"/>
              </a:ext>
            </a:extLst>
          </p:cNvPr>
          <p:cNvPicPr>
            <a:picLocks noChangeAspect="1"/>
          </p:cNvPicPr>
          <p:nvPr userDrawn="1"/>
        </p:nvPicPr>
        <p:blipFill rotWithShape="1">
          <a:blip r:embed="rId2"/>
          <a:srcRect l="-134" t="11314" r="134" b="11650"/>
          <a:stretch/>
        </p:blipFill>
        <p:spPr>
          <a:xfrm>
            <a:off x="-48491" y="-20782"/>
            <a:ext cx="9247909" cy="5164282"/>
          </a:xfrm>
          <a:prstGeom prst="rect">
            <a:avLst/>
          </a:prstGeom>
        </p:spPr>
      </p:pic>
      <p:sp>
        <p:nvSpPr>
          <p:cNvPr id="3" name="TextBox 2">
            <a:extLst>
              <a:ext uri="{FF2B5EF4-FFF2-40B4-BE49-F238E27FC236}">
                <a16:creationId xmlns:a16="http://schemas.microsoft.com/office/drawing/2014/main" id="{FF48544C-6792-4E43-B187-0598A3758B05}"/>
              </a:ext>
            </a:extLst>
          </p:cNvPr>
          <p:cNvSpPr txBox="1"/>
          <p:nvPr userDrawn="1"/>
        </p:nvSpPr>
        <p:spPr>
          <a:xfrm>
            <a:off x="7505616" y="4835723"/>
            <a:ext cx="772969" cy="307777"/>
          </a:xfrm>
          <a:prstGeom prst="rect">
            <a:avLst/>
          </a:prstGeom>
          <a:noFill/>
        </p:spPr>
        <p:txBody>
          <a:bodyPr wrap="none" rtlCol="0">
            <a:spAutoFit/>
          </a:bodyPr>
          <a:lstStyle/>
          <a:p>
            <a:r>
              <a:rPr lang="en-US">
                <a:solidFill>
                  <a:schemeClr val="tx2">
                    <a:lumMod val="50000"/>
                  </a:schemeClr>
                </a:solidFill>
                <a:latin typeface="UVN Nguyen Du" panose="04030805020802020802" pitchFamily="82" charset="0"/>
              </a:rPr>
              <a:t>KTUTS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userDrawn="1">
  <p:cSld name="CUSTOM_2_1_1">
    <p:spTree>
      <p:nvGrpSpPr>
        <p:cNvPr id="1" name="Shape 1577"/>
        <p:cNvGrpSpPr/>
        <p:nvPr/>
      </p:nvGrpSpPr>
      <p:grpSpPr>
        <a:xfrm>
          <a:off x="0" y="0"/>
          <a:ext cx="0" cy="0"/>
          <a:chOff x="0" y="0"/>
          <a:chExt cx="0" cy="0"/>
        </a:xfrm>
      </p:grpSpPr>
      <p:grpSp>
        <p:nvGrpSpPr>
          <p:cNvPr id="1578" name="Google Shape;1578;p15"/>
          <p:cNvGrpSpPr/>
          <p:nvPr/>
        </p:nvGrpSpPr>
        <p:grpSpPr>
          <a:xfrm>
            <a:off x="-65450" y="3968730"/>
            <a:ext cx="9236161" cy="1213843"/>
            <a:chOff x="-65450" y="4543325"/>
            <a:chExt cx="9236161" cy="639168"/>
          </a:xfrm>
        </p:grpSpPr>
        <p:sp>
          <p:nvSpPr>
            <p:cNvPr id="1579" name="Google Shape;1579;p1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4" name="Google Shape;1584;p15"/>
          <p:cNvSpPr/>
          <p:nvPr/>
        </p:nvSpPr>
        <p:spPr>
          <a:xfrm flipH="1">
            <a:off x="5732990" y="299640"/>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5"/>
          <p:cNvSpPr/>
          <p:nvPr/>
        </p:nvSpPr>
        <p:spPr>
          <a:xfrm>
            <a:off x="201775" y="2223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6" name="Google Shape;1586;p15"/>
          <p:cNvGrpSpPr/>
          <p:nvPr/>
        </p:nvGrpSpPr>
        <p:grpSpPr>
          <a:xfrm flipH="1">
            <a:off x="147048" y="3263753"/>
            <a:ext cx="1246341" cy="1774929"/>
            <a:chOff x="7809100" y="3263753"/>
            <a:chExt cx="1246341" cy="1774929"/>
          </a:xfrm>
        </p:grpSpPr>
        <p:sp>
          <p:nvSpPr>
            <p:cNvPr id="1587" name="Google Shape;1587;p15"/>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5"/>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5"/>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5"/>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5"/>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5"/>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5"/>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5"/>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5"/>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5"/>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5"/>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5"/>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5"/>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5"/>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5"/>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5"/>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5"/>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5"/>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5"/>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5"/>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5"/>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5"/>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5"/>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5"/>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5"/>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5"/>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5"/>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5"/>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5"/>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5"/>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5"/>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5"/>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5"/>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5"/>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5"/>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5"/>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5"/>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5"/>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5"/>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5"/>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5"/>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5"/>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5"/>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5"/>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5"/>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5"/>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5"/>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5"/>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5"/>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5"/>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5"/>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5"/>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5"/>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5"/>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5"/>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5"/>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5"/>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5"/>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5"/>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5"/>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5"/>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5"/>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5"/>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5"/>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5"/>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5"/>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5"/>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5"/>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5"/>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5"/>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5"/>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5"/>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5"/>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5"/>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5"/>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5"/>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5"/>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5"/>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5"/>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5"/>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5"/>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5"/>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5"/>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5"/>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5"/>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5"/>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5"/>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5"/>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5"/>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5"/>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5"/>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5"/>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5"/>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5"/>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5"/>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5"/>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5"/>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5"/>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5"/>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5"/>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5"/>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5"/>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5"/>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5"/>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5"/>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5"/>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5"/>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5"/>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5"/>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5"/>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5"/>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5"/>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5"/>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5"/>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5"/>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5"/>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5"/>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5"/>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5"/>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5"/>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5"/>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5"/>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5"/>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5"/>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5"/>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5"/>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5"/>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5"/>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5"/>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5"/>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5"/>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5"/>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5"/>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5"/>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1" name="Google Shape;1721;p15"/>
            <p:cNvGrpSpPr/>
            <p:nvPr/>
          </p:nvGrpSpPr>
          <p:grpSpPr>
            <a:xfrm>
              <a:off x="8783715" y="3263753"/>
              <a:ext cx="256967" cy="492616"/>
              <a:chOff x="9035577" y="4239766"/>
              <a:chExt cx="256967" cy="492616"/>
            </a:xfrm>
          </p:grpSpPr>
          <p:sp>
            <p:nvSpPr>
              <p:cNvPr id="1722" name="Google Shape;1722;p15"/>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5"/>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5"/>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5"/>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5"/>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5"/>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5"/>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5"/>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5"/>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5"/>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5"/>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5"/>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5"/>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5"/>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5"/>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5"/>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8" name="Google Shape;1738;p15"/>
          <p:cNvGrpSpPr/>
          <p:nvPr/>
        </p:nvGrpSpPr>
        <p:grpSpPr>
          <a:xfrm flipH="1">
            <a:off x="7693286" y="3850179"/>
            <a:ext cx="1362154" cy="1228776"/>
            <a:chOff x="2485333" y="3736351"/>
            <a:chExt cx="1383319" cy="1247869"/>
          </a:xfrm>
        </p:grpSpPr>
        <p:sp>
          <p:nvSpPr>
            <p:cNvPr id="1739" name="Google Shape;1739;p15"/>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5"/>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5"/>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5"/>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5"/>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5"/>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5"/>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5"/>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5"/>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5"/>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5"/>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5"/>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5"/>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5"/>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5"/>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5"/>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5"/>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5"/>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5"/>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5"/>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5"/>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5"/>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5"/>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5"/>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5"/>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5"/>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5"/>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5"/>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5"/>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5"/>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5"/>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5"/>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5"/>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5"/>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5"/>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5"/>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5"/>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5"/>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5"/>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5"/>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5"/>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5"/>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5"/>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5"/>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5"/>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5"/>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5"/>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5"/>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5"/>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5"/>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5"/>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5"/>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5"/>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5"/>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5"/>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5"/>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5"/>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5"/>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5"/>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5"/>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5"/>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5"/>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5"/>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5"/>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5"/>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5"/>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5"/>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5"/>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5"/>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5"/>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5"/>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5"/>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5"/>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5"/>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5"/>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5"/>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5"/>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5"/>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5"/>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5"/>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5"/>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5"/>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5"/>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5"/>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5"/>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5"/>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5"/>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5"/>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5"/>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5"/>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5"/>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5"/>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5"/>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5"/>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5"/>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5"/>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5"/>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5"/>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5"/>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5"/>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5"/>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5"/>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5"/>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5"/>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5"/>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TextBox 267">
            <a:extLst>
              <a:ext uri="{FF2B5EF4-FFF2-40B4-BE49-F238E27FC236}">
                <a16:creationId xmlns:a16="http://schemas.microsoft.com/office/drawing/2014/main" id="{9A618A16-F4A6-4625-BB8A-C7DA5E3FB110}"/>
              </a:ext>
            </a:extLst>
          </p:cNvPr>
          <p:cNvSpPr txBox="1"/>
          <p:nvPr userDrawn="1"/>
        </p:nvSpPr>
        <p:spPr>
          <a:xfrm>
            <a:off x="8371031" y="4835723"/>
            <a:ext cx="772969" cy="307777"/>
          </a:xfrm>
          <a:prstGeom prst="rect">
            <a:avLst/>
          </a:prstGeom>
          <a:noFill/>
        </p:spPr>
        <p:txBody>
          <a:bodyPr wrap="none" rtlCol="0">
            <a:spAutoFit/>
          </a:bodyPr>
          <a:lstStyle/>
          <a:p>
            <a:r>
              <a:rPr lang="en-US">
                <a:solidFill>
                  <a:schemeClr val="tx2">
                    <a:lumMod val="50000"/>
                  </a:schemeClr>
                </a:solidFill>
                <a:latin typeface="UVN Nguyen Du" panose="04030805020802020802" pitchFamily="82" charset="0"/>
              </a:rPr>
              <a:t>KTUTS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TextBox 136">
            <a:extLst>
              <a:ext uri="{FF2B5EF4-FFF2-40B4-BE49-F238E27FC236}">
                <a16:creationId xmlns:a16="http://schemas.microsoft.com/office/drawing/2014/main" id="{94CAD7B5-0AA4-493C-B679-B582035A4659}"/>
              </a:ext>
            </a:extLst>
          </p:cNvPr>
          <p:cNvSpPr txBox="1"/>
          <p:nvPr userDrawn="1"/>
        </p:nvSpPr>
        <p:spPr>
          <a:xfrm>
            <a:off x="8371031" y="4835723"/>
            <a:ext cx="772969" cy="307777"/>
          </a:xfrm>
          <a:prstGeom prst="rect">
            <a:avLst/>
          </a:prstGeom>
          <a:noFill/>
        </p:spPr>
        <p:txBody>
          <a:bodyPr wrap="none" rtlCol="0">
            <a:spAutoFit/>
          </a:bodyPr>
          <a:lstStyle/>
          <a:p>
            <a:r>
              <a:rPr lang="en-US">
                <a:solidFill>
                  <a:schemeClr val="tx2">
                    <a:lumMod val="50000"/>
                  </a:schemeClr>
                </a:solidFill>
                <a:latin typeface="UVN Nguyen Du" panose="04030805020802020802" pitchFamily="82" charset="0"/>
              </a:rPr>
              <a:t>KTUTS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TextBox 217">
            <a:extLst>
              <a:ext uri="{FF2B5EF4-FFF2-40B4-BE49-F238E27FC236}">
                <a16:creationId xmlns:a16="http://schemas.microsoft.com/office/drawing/2014/main" id="{83B726FB-6682-4CDC-AF78-465DDD58D049}"/>
              </a:ext>
            </a:extLst>
          </p:cNvPr>
          <p:cNvSpPr txBox="1"/>
          <p:nvPr userDrawn="1"/>
        </p:nvSpPr>
        <p:spPr>
          <a:xfrm>
            <a:off x="8371031" y="4835723"/>
            <a:ext cx="772969" cy="307777"/>
          </a:xfrm>
          <a:prstGeom prst="rect">
            <a:avLst/>
          </a:prstGeom>
          <a:noFill/>
        </p:spPr>
        <p:txBody>
          <a:bodyPr wrap="none" rtlCol="0">
            <a:spAutoFit/>
          </a:bodyPr>
          <a:lstStyle/>
          <a:p>
            <a:r>
              <a:rPr lang="en-US">
                <a:solidFill>
                  <a:schemeClr val="tx2">
                    <a:lumMod val="50000"/>
                  </a:schemeClr>
                </a:solidFill>
                <a:latin typeface="UVN Nguyen Du" panose="04030805020802020802" pitchFamily="82" charset="0"/>
              </a:rPr>
              <a:t>KTUTS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327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hyperlink" Target="https://www.facebook.com/teamKTUTS"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7.xml"/><Relationship Id="rId5" Type="http://schemas.openxmlformats.org/officeDocument/2006/relationships/hyperlink" Target="https://www.facebook.com/teamKTUTS" TargetMode="Externa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2" name="TextBox 1">
            <a:extLst>
              <a:ext uri="{FF2B5EF4-FFF2-40B4-BE49-F238E27FC236}">
                <a16:creationId xmlns:a16="http://schemas.microsoft.com/office/drawing/2014/main" id="{E3272A53-0286-4DD1-8889-E41B0A6E1435}"/>
              </a:ext>
            </a:extLst>
          </p:cNvPr>
          <p:cNvSpPr txBox="1"/>
          <p:nvPr userDrawn="1"/>
        </p:nvSpPr>
        <p:spPr>
          <a:xfrm>
            <a:off x="8371031" y="4835723"/>
            <a:ext cx="772969" cy="307777"/>
          </a:xfrm>
          <a:prstGeom prst="rect">
            <a:avLst/>
          </a:prstGeom>
          <a:noFill/>
        </p:spPr>
        <p:txBody>
          <a:bodyPr wrap="none" rtlCol="0">
            <a:spAutoFit/>
          </a:bodyPr>
          <a:lstStyle/>
          <a:p>
            <a:r>
              <a:rPr lang="en-US">
                <a:solidFill>
                  <a:schemeClr val="tx2">
                    <a:lumMod val="50000"/>
                  </a:schemeClr>
                </a:solidFill>
                <a:latin typeface="UVN Nguyen Du" panose="04030805020802020802" pitchFamily="82" charset="0"/>
              </a:rPr>
              <a:t>KTUTS</a:t>
            </a:r>
          </a:p>
        </p:txBody>
      </p:sp>
      <p:pic>
        <p:nvPicPr>
          <p:cNvPr id="5" name="Picture 4" descr="A picture containing diagram&#10;&#10;Description automatically generated">
            <a:extLst>
              <a:ext uri="{FF2B5EF4-FFF2-40B4-BE49-F238E27FC236}">
                <a16:creationId xmlns:a16="http://schemas.microsoft.com/office/drawing/2014/main" id="{A47A04D7-2F40-4392-9B46-28F02620002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016F1AAB-CD02-45D6-8F4D-D58E2FA65F9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8758" y="8155405"/>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F947F74D-12EA-4953-B727-259112E3EB4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639ED435-0A88-4579-8275-A4BEDA11520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1" name="TextBox 10">
            <a:extLst>
              <a:ext uri="{FF2B5EF4-FFF2-40B4-BE49-F238E27FC236}">
                <a16:creationId xmlns:a16="http://schemas.microsoft.com/office/drawing/2014/main" id="{E94DEEBC-C786-46B4-A5AF-BEFE42158045}"/>
              </a:ext>
            </a:extLst>
          </p:cNvPr>
          <p:cNvSpPr txBox="1"/>
          <p:nvPr userDrawn="1"/>
        </p:nvSpPr>
        <p:spPr>
          <a:xfrm>
            <a:off x="1685032" y="8610827"/>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9"/>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39B5927C-23C3-4C54-A152-DBD5A99B889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1" r:id="rId4"/>
    <p:sldLayoutId id="2147483676" r:id="rId5"/>
    <p:sldLayoutId id="214748367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3273"/>
        <p:cNvGrpSpPr/>
        <p:nvPr/>
      </p:nvGrpSpPr>
      <p:grpSpPr>
        <a:xfrm>
          <a:off x="0" y="0"/>
          <a:ext cx="0" cy="0"/>
          <a:chOff x="0" y="0"/>
          <a:chExt cx="0" cy="0"/>
        </a:xfrm>
      </p:grpSpPr>
      <p:pic>
        <p:nvPicPr>
          <p:cNvPr id="3" name="Picture 2">
            <a:extLst>
              <a:ext uri="{FF2B5EF4-FFF2-40B4-BE49-F238E27FC236}">
                <a16:creationId xmlns:a16="http://schemas.microsoft.com/office/drawing/2014/main" id="{C64F60AC-0BFB-4D43-B0AF-EB058648AAAC}"/>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21A133B9-3EE0-47E1-B377-E7F97AD8914C}"/>
              </a:ext>
            </a:extLst>
          </p:cNvPr>
          <p:cNvSpPr txBox="1"/>
          <p:nvPr userDrawn="1"/>
        </p:nvSpPr>
        <p:spPr>
          <a:xfrm>
            <a:off x="8371031" y="4835723"/>
            <a:ext cx="772969" cy="307777"/>
          </a:xfrm>
          <a:prstGeom prst="rect">
            <a:avLst/>
          </a:prstGeom>
          <a:noFill/>
        </p:spPr>
        <p:txBody>
          <a:bodyPr wrap="none" rtlCol="0">
            <a:spAutoFit/>
          </a:bodyPr>
          <a:lstStyle/>
          <a:p>
            <a:r>
              <a:rPr lang="en-US">
                <a:solidFill>
                  <a:schemeClr val="tx2">
                    <a:lumMod val="50000"/>
                  </a:schemeClr>
                </a:solidFill>
                <a:latin typeface="UVN Nguyen Du" panose="04030805020802020802" pitchFamily="82" charset="0"/>
              </a:rPr>
              <a:t>KTUTS</a:t>
            </a:r>
          </a:p>
        </p:txBody>
      </p:sp>
      <p:pic>
        <p:nvPicPr>
          <p:cNvPr id="5" name="Picture 4" descr="A picture containing diagram&#10;&#10;Description automatically generated">
            <a:extLst>
              <a:ext uri="{FF2B5EF4-FFF2-40B4-BE49-F238E27FC236}">
                <a16:creationId xmlns:a16="http://schemas.microsoft.com/office/drawing/2014/main" id="{72F0C513-1BB6-44EB-8266-9B9DFEC7D85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FAF81327-DF99-4359-B27D-2106C4B67D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64563130-4D3F-4B95-AE44-022F9A287C0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025DFCAC-B237-477D-BAAD-88985E74F76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9" name="TextBox 8">
            <a:extLst>
              <a:ext uri="{FF2B5EF4-FFF2-40B4-BE49-F238E27FC236}">
                <a16:creationId xmlns:a16="http://schemas.microsoft.com/office/drawing/2014/main" id="{4121C0A9-4E90-49A9-BF34-847DBAA0CD92}"/>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0" name="Picture 9" descr="A picture containing diagram&#10;&#10;Description automatically generated">
            <a:extLst>
              <a:ext uri="{FF2B5EF4-FFF2-40B4-BE49-F238E27FC236}">
                <a16:creationId xmlns:a16="http://schemas.microsoft.com/office/drawing/2014/main" id="{1DEBED04-76AD-4ECC-A000-9E4B94F1A5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cSld>
  <p:clrMap bg1="lt1" tx1="dk1" bg2="dk2" tx2="lt2" accent1="accent1" accent2="accent2" accent3="accent3" accent4="accent4" accent5="accent5" accent6="accent6" hlink="hlink" folHlink="folHlink"/>
  <p:sldLayoutIdLst>
    <p:sldLayoutId id="214748367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6.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sv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pic>
        <p:nvPicPr>
          <p:cNvPr id="6" name="Picture 5" descr="A cartoon of a house&#10;&#10;Description automatically generated with low confidence">
            <a:extLst>
              <a:ext uri="{FF2B5EF4-FFF2-40B4-BE49-F238E27FC236}">
                <a16:creationId xmlns:a16="http://schemas.microsoft.com/office/drawing/2014/main" id="{6828A171-E213-48C3-9978-44DEC6674C07}"/>
              </a:ext>
            </a:extLst>
          </p:cNvPr>
          <p:cNvPicPr>
            <a:picLocks noChangeAspect="1"/>
          </p:cNvPicPr>
          <p:nvPr/>
        </p:nvPicPr>
        <p:blipFill>
          <a:blip r:embed="rId3"/>
          <a:stretch>
            <a:fillRect/>
          </a:stretch>
        </p:blipFill>
        <p:spPr>
          <a:xfrm>
            <a:off x="-56293" y="916216"/>
            <a:ext cx="4824200" cy="3624384"/>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0" name="Google Shape;3290;p36"/>
          <p:cNvGrpSpPr/>
          <p:nvPr/>
        </p:nvGrpSpPr>
        <p:grpSpPr>
          <a:xfrm>
            <a:off x="7274853" y="3389727"/>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1" name="Picture 3">
            <a:extLst>
              <a:ext uri="{FF2B5EF4-FFF2-40B4-BE49-F238E27FC236}">
                <a16:creationId xmlns:a16="http://schemas.microsoft.com/office/drawing/2014/main" id="{B3C40E53-7FA6-40E3-8B62-1EEC3C2376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45681" y="970703"/>
            <a:ext cx="3734181" cy="4114800"/>
          </a:xfrm>
          <a:prstGeom prst="rect">
            <a:avLst/>
          </a:prstGeom>
        </p:spPr>
      </p:pic>
      <p:sp>
        <p:nvSpPr>
          <p:cNvPr id="193" name="TextBox 192">
            <a:extLst>
              <a:ext uri="{FF2B5EF4-FFF2-40B4-BE49-F238E27FC236}">
                <a16:creationId xmlns:a16="http://schemas.microsoft.com/office/drawing/2014/main" id="{70789794-8A7C-4C87-98B3-634C4657AD51}"/>
              </a:ext>
            </a:extLst>
          </p:cNvPr>
          <p:cNvSpPr txBox="1"/>
          <p:nvPr/>
        </p:nvSpPr>
        <p:spPr>
          <a:xfrm>
            <a:off x="5231072" y="1670762"/>
            <a:ext cx="4572000" cy="808298"/>
          </a:xfrm>
          <a:prstGeom prst="rect">
            <a:avLst/>
          </a:prstGeom>
          <a:noFill/>
        </p:spPr>
        <p:txBody>
          <a:bodyPr wrap="square">
            <a:spAutoFit/>
          </a:bodyPr>
          <a:lstStyle/>
          <a:p>
            <a:pPr>
              <a:lnSpc>
                <a:spcPct val="107000"/>
              </a:lnSpc>
              <a:spcAft>
                <a:spcPts val="800"/>
              </a:spcAft>
            </a:pPr>
            <a:r>
              <a:rPr lang="en-US" sz="4800" dirty="0" err="1">
                <a:solidFill>
                  <a:schemeClr val="tx1"/>
                </a:solidFill>
                <a:effectLst>
                  <a:glow rad="63500">
                    <a:srgbClr val="FFAB40">
                      <a:satMod val="175000"/>
                      <a:alpha val="40000"/>
                    </a:srgbClr>
                  </a:glow>
                </a:effectLst>
                <a:latin typeface="UTM Eremitage" panose="02040603050506020204" pitchFamily="18" charset="0"/>
                <a:ea typeface="Calibri" panose="020F0502020204030204" pitchFamily="34" charset="0"/>
                <a:cs typeface="Times New Roman" panose="02020603050405020304" pitchFamily="18" charset="0"/>
              </a:rPr>
              <a:t>KHỞI</a:t>
            </a:r>
            <a:r>
              <a:rPr lang="en-US" sz="4800" dirty="0">
                <a:solidFill>
                  <a:schemeClr val="tx1"/>
                </a:solidFill>
                <a:effectLst>
                  <a:glow rad="63500">
                    <a:srgbClr val="FFAB40">
                      <a:satMod val="175000"/>
                      <a:alpha val="40000"/>
                    </a:srgbClr>
                  </a:glow>
                </a:effectLst>
                <a:latin typeface="UTM Eremitage" panose="02040603050506020204" pitchFamily="18" charset="0"/>
                <a:ea typeface="Calibri" panose="020F0502020204030204" pitchFamily="34" charset="0"/>
                <a:cs typeface="Times New Roman" panose="02020603050405020304" pitchFamily="18" charset="0"/>
              </a:rPr>
              <a:t> </a:t>
            </a:r>
            <a:r>
              <a:rPr lang="en-US" sz="4800" dirty="0" err="1">
                <a:solidFill>
                  <a:schemeClr val="tx1"/>
                </a:solidFill>
                <a:effectLst>
                  <a:glow rad="63500">
                    <a:srgbClr val="FFAB40">
                      <a:satMod val="175000"/>
                      <a:alpha val="40000"/>
                    </a:srgbClr>
                  </a:glow>
                </a:effectLst>
                <a:latin typeface="UTM Eremitage" panose="02040603050506020204" pitchFamily="18" charset="0"/>
                <a:ea typeface="Calibri" panose="020F0502020204030204" pitchFamily="34" charset="0"/>
                <a:cs typeface="Times New Roman" panose="02020603050405020304" pitchFamily="18" charset="0"/>
              </a:rPr>
              <a:t>ĐỘNG</a:t>
            </a:r>
            <a:endParaRPr lang="en-US" sz="4800" dirty="0">
              <a:solidFill>
                <a:schemeClr val="tx1"/>
              </a:solidFill>
              <a:effectLst>
                <a:glow rad="63500">
                  <a:srgbClr val="FFAB40">
                    <a:satMod val="175000"/>
                    <a:alpha val="40000"/>
                  </a:srgbClr>
                </a:glow>
              </a:effectLst>
              <a:latin typeface="UTM Eremitage" panose="02040603050506020204" pitchFamily="18" charset="0"/>
              <a:ea typeface="Calibri" panose="020F0502020204030204" pitchFamily="34" charset="0"/>
              <a:cs typeface="Times New Roman" panose="02020603050405020304" pitchFamily="18" charset="0"/>
            </a:endParaRPr>
          </a:p>
        </p:txBody>
      </p:sp>
      <p:pic>
        <p:nvPicPr>
          <p:cNvPr id="3" name="Picture 2" descr="A picture containing toy, doll&#10;&#10;Description automatically generated">
            <a:extLst>
              <a:ext uri="{FF2B5EF4-FFF2-40B4-BE49-F238E27FC236}">
                <a16:creationId xmlns:a16="http://schemas.microsoft.com/office/drawing/2014/main" id="{1E5BE05E-6572-44FD-818C-42ACE15C6FBD}"/>
              </a:ext>
            </a:extLst>
          </p:cNvPr>
          <p:cNvPicPr>
            <a:picLocks noChangeAspect="1"/>
          </p:cNvPicPr>
          <p:nvPr/>
        </p:nvPicPr>
        <p:blipFill>
          <a:blip r:embed="rId6"/>
          <a:stretch>
            <a:fillRect/>
          </a:stretch>
        </p:blipFill>
        <p:spPr>
          <a:xfrm flipH="1">
            <a:off x="-449188" y="1878317"/>
            <a:ext cx="2002730" cy="324269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3.08642E-6 L 0.47604 -0.0105 " pathEditMode="relative" rAng="0" ptsTypes="AA">
                                      <p:cBhvr>
                                        <p:cTn id="6" dur="2000" fill="hold"/>
                                        <p:tgtEl>
                                          <p:spTgt spid="3"/>
                                        </p:tgtEl>
                                        <p:attrNameLst>
                                          <p:attrName>ppt_x</p:attrName>
                                          <p:attrName>ppt_y</p:attrName>
                                        </p:attrNameLst>
                                      </p:cBhvr>
                                      <p:rCtr x="23802" y="-525"/>
                                    </p:animMotion>
                                  </p:child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193"/>
                                        </p:tgtEl>
                                        <p:attrNameLst>
                                          <p:attrName>style.visibility</p:attrName>
                                        </p:attrNameLst>
                                      </p:cBhvr>
                                      <p:to>
                                        <p:strVal val="visible"/>
                                      </p:to>
                                    </p:set>
                                    <p:animEffect transition="in" filter="wipe(down)">
                                      <p:cBhvr>
                                        <p:cTn id="1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7E1A0E9-C33A-40B3-8C91-11072199F635}"/>
              </a:ext>
            </a:extLst>
          </p:cNvPr>
          <p:cNvSpPr/>
          <p:nvPr/>
        </p:nvSpPr>
        <p:spPr>
          <a:xfrm>
            <a:off x="217725" y="212389"/>
            <a:ext cx="8705975" cy="464582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61D2A"/>
              </a:solidFill>
              <a:effectLst/>
              <a:uLnTx/>
              <a:uFillTx/>
              <a:latin typeface="Arial"/>
              <a:ea typeface="+mn-ea"/>
              <a:cs typeface="+mn-cs"/>
              <a:sym typeface="Arial"/>
            </a:endParaRPr>
          </a:p>
        </p:txBody>
      </p:sp>
      <p:sp>
        <p:nvSpPr>
          <p:cNvPr id="3481" name="Google Shape;3481;p37"/>
          <p:cNvSpPr/>
          <p:nvPr/>
        </p:nvSpPr>
        <p:spPr>
          <a:xfrm>
            <a:off x="-279000" y="1365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2" name="Google Shape;3482;p37"/>
          <p:cNvSpPr/>
          <p:nvPr/>
        </p:nvSpPr>
        <p:spPr>
          <a:xfrm>
            <a:off x="8294127" y="761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83" name="Google Shape;3483;p37"/>
          <p:cNvGrpSpPr/>
          <p:nvPr/>
        </p:nvGrpSpPr>
        <p:grpSpPr>
          <a:xfrm>
            <a:off x="217725" y="3043225"/>
            <a:ext cx="266050" cy="239375"/>
            <a:chOff x="-4577275" y="4640425"/>
            <a:chExt cx="266050" cy="239375"/>
          </a:xfrm>
        </p:grpSpPr>
        <p:sp>
          <p:nvSpPr>
            <p:cNvPr id="3484" name="Google Shape;3484;p37"/>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5" name="Google Shape;3485;p37"/>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6" name="Google Shape;3486;p37"/>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7" name="Google Shape;3487;p37"/>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8" name="Google Shape;3488;p37"/>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9" name="Google Shape;3489;p37"/>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0" name="Google Shape;3490;p37"/>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1" name="Google Shape;3491;p37"/>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2" name="Google Shape;3492;p37"/>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3" name="Google Shape;3493;p37"/>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94" name="Google Shape;3494;p37"/>
          <p:cNvSpPr/>
          <p:nvPr/>
        </p:nvSpPr>
        <p:spPr>
          <a:xfrm>
            <a:off x="8871175" y="2017000"/>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5" name="Google Shape;3495;p37"/>
          <p:cNvSpPr/>
          <p:nvPr/>
        </p:nvSpPr>
        <p:spPr>
          <a:xfrm>
            <a:off x="8601675" y="3355700"/>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96" name="Google Shape;3496;p37"/>
          <p:cNvGrpSpPr/>
          <p:nvPr/>
        </p:nvGrpSpPr>
        <p:grpSpPr>
          <a:xfrm>
            <a:off x="5893200" y="-106011"/>
            <a:ext cx="787250" cy="709700"/>
            <a:chOff x="1452875" y="3070150"/>
            <a:chExt cx="787250" cy="709700"/>
          </a:xfrm>
        </p:grpSpPr>
        <p:sp>
          <p:nvSpPr>
            <p:cNvPr id="3497" name="Google Shape;3497;p37"/>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8" name="Google Shape;3498;p37"/>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9" name="Google Shape;3499;p37"/>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0" name="Google Shape;3500;p37"/>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1" name="Google Shape;3501;p37"/>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2" name="Google Shape;3502;p37"/>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3" name="Google Shape;3503;p37"/>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4" name="Google Shape;3504;p37"/>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5" name="Google Shape;3505;p37"/>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6" name="Google Shape;3506;p37"/>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4391;p48">
            <a:extLst>
              <a:ext uri="{FF2B5EF4-FFF2-40B4-BE49-F238E27FC236}">
                <a16:creationId xmlns:a16="http://schemas.microsoft.com/office/drawing/2014/main" id="{D5923B09-33B6-4499-892C-45871AC8705A}"/>
              </a:ext>
            </a:extLst>
          </p:cNvPr>
          <p:cNvSpPr/>
          <p:nvPr/>
        </p:nvSpPr>
        <p:spPr>
          <a:xfrm>
            <a:off x="3250800" y="87178"/>
            <a:ext cx="2642400" cy="583000"/>
          </a:xfrm>
          <a:prstGeom prst="roundRect">
            <a:avLst>
              <a:gd name="adj" fmla="val 50000"/>
            </a:avLst>
          </a:prstGeom>
          <a:solidFill>
            <a:schemeClr val="accent2">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rPr>
              <a:t>I. </a:t>
            </a:r>
            <a:r>
              <a:rPr kumimoji="0" lang="en-US" sz="3200" b="0" i="0" u="none" strike="noStrike" kern="0" cap="none" spc="0" normalizeH="0" baseline="0" noProof="0" dirty="0" err="1">
                <a:ln>
                  <a:noFill/>
                </a:ln>
                <a:solidFill>
                  <a:srgbClr val="C00000"/>
                </a:solidFill>
                <a:effectLst/>
                <a:uLnTx/>
                <a:uFillTx/>
                <a:latin typeface="UTM Eremitage" panose="02040603050506020204" pitchFamily="18" charset="0"/>
                <a:cs typeface="Arial"/>
                <a:sym typeface="Arial"/>
              </a:rPr>
              <a:t>NHẬN</a:t>
            </a:r>
            <a:r>
              <a:rPr kumimoji="0" lang="en-US" sz="32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rPr>
              <a:t> </a:t>
            </a:r>
            <a:r>
              <a:rPr kumimoji="0" lang="en-US" sz="3200" b="0" i="0" u="none" strike="noStrike" kern="0" cap="none" spc="0" normalizeH="0" baseline="0" noProof="0" dirty="0" err="1">
                <a:ln>
                  <a:noFill/>
                </a:ln>
                <a:solidFill>
                  <a:srgbClr val="C00000"/>
                </a:solidFill>
                <a:effectLst/>
                <a:uLnTx/>
                <a:uFillTx/>
                <a:latin typeface="UTM Eremitage" panose="02040603050506020204" pitchFamily="18" charset="0"/>
                <a:cs typeface="Arial"/>
                <a:sym typeface="Arial"/>
              </a:rPr>
              <a:t>XÉT</a:t>
            </a:r>
            <a:endParaRPr kumimoji="0" sz="32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endParaRPr>
          </a:p>
        </p:txBody>
      </p:sp>
      <p:pic>
        <p:nvPicPr>
          <p:cNvPr id="38" name="Picture 10">
            <a:extLst>
              <a:ext uri="{FF2B5EF4-FFF2-40B4-BE49-F238E27FC236}">
                <a16:creationId xmlns:a16="http://schemas.microsoft.com/office/drawing/2014/main" id="{DE4D08CE-55CB-4015-8361-7E423F6590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1923" y="1534624"/>
            <a:ext cx="1440388" cy="3409202"/>
          </a:xfrm>
          <a:prstGeom prst="rect">
            <a:avLst/>
          </a:prstGeom>
        </p:spPr>
      </p:pic>
      <p:sp>
        <p:nvSpPr>
          <p:cNvPr id="39" name="TextBox 38">
            <a:extLst>
              <a:ext uri="{FF2B5EF4-FFF2-40B4-BE49-F238E27FC236}">
                <a16:creationId xmlns:a16="http://schemas.microsoft.com/office/drawing/2014/main" id="{E9636575-E8E5-4556-BBD9-58607F3EF6F8}"/>
              </a:ext>
            </a:extLst>
          </p:cNvPr>
          <p:cNvSpPr txBox="1"/>
          <p:nvPr/>
        </p:nvSpPr>
        <p:spPr>
          <a:xfrm>
            <a:off x="933172" y="726943"/>
            <a:ext cx="680459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rPr>
              <a:t>3.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sym typeface="Arial"/>
              </a:rPr>
              <a:t>Đặt</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sym typeface="Arial"/>
              </a:rPr>
              <a:t>câu</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sym typeface="Arial"/>
              </a:rPr>
              <a:t>hỏi</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sym typeface="Arial"/>
              </a:rPr>
              <a:t>cho</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sym typeface="Arial"/>
              </a:rPr>
              <a:t>loại</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sym typeface="Arial"/>
              </a:rPr>
              <a:t>trạng</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sym typeface="Arial"/>
              </a:rPr>
              <a:t>ngữ</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sym typeface="Arial"/>
              </a:rPr>
              <a:t>nói</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sym typeface="Arial"/>
              </a:rPr>
              <a:t>trên</a:t>
            </a:r>
            <a:endPar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endParaRPr>
          </a:p>
        </p:txBody>
      </p:sp>
      <p:pic>
        <p:nvPicPr>
          <p:cNvPr id="41" name="Picture 3">
            <a:extLst>
              <a:ext uri="{FF2B5EF4-FFF2-40B4-BE49-F238E27FC236}">
                <a16:creationId xmlns:a16="http://schemas.microsoft.com/office/drawing/2014/main" id="{97659BC9-FA23-427A-8C8D-C9F988C4B2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35518" y="3278525"/>
            <a:ext cx="2560912" cy="1847058"/>
          </a:xfrm>
          <a:prstGeom prst="rect">
            <a:avLst/>
          </a:prstGeom>
        </p:spPr>
      </p:pic>
      <p:sp>
        <p:nvSpPr>
          <p:cNvPr id="4" name="Thought Bubble: Cloud 3">
            <a:extLst>
              <a:ext uri="{FF2B5EF4-FFF2-40B4-BE49-F238E27FC236}">
                <a16:creationId xmlns:a16="http://schemas.microsoft.com/office/drawing/2014/main" id="{1C24F45D-0D26-4116-8E53-D564273ED80E}"/>
              </a:ext>
            </a:extLst>
          </p:cNvPr>
          <p:cNvSpPr/>
          <p:nvPr/>
        </p:nvSpPr>
        <p:spPr>
          <a:xfrm>
            <a:off x="2274783" y="2851259"/>
            <a:ext cx="4088005" cy="1349922"/>
          </a:xfrm>
          <a:prstGeom prst="cloudCallout">
            <a:avLst>
              <a:gd name="adj1" fmla="val 54142"/>
              <a:gd name="adj2" fmla="val 57014"/>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261D2A"/>
                </a:solidFill>
                <a:effectLst/>
                <a:uLnTx/>
                <a:uFillTx/>
                <a:latin typeface="Calibri" panose="020F0502020204030204" pitchFamily="34" charset="0"/>
                <a:cs typeface="Calibri" panose="020F0502020204030204" pitchFamily="34" charset="0"/>
                <a:sym typeface="Arial"/>
              </a:rPr>
              <a:t>Viên</a:t>
            </a:r>
            <a:r>
              <a:rPr kumimoji="0" lang="en-US" sz="2400" b="1" i="0" u="none" strike="noStrike" kern="0" cap="none" spc="0" normalizeH="0" baseline="0" noProof="0" dirty="0">
                <a:ln>
                  <a:noFill/>
                </a:ln>
                <a:solidFill>
                  <a:srgbClr val="261D2A"/>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261D2A"/>
                </a:solidFill>
                <a:effectLst/>
                <a:uLnTx/>
                <a:uFillTx/>
                <a:latin typeface="Calibri" panose="020F0502020204030204" pitchFamily="34" charset="0"/>
                <a:cs typeface="Calibri" panose="020F0502020204030204" pitchFamily="34" charset="0"/>
                <a:sym typeface="Arial"/>
              </a:rPr>
              <a:t>thị</a:t>
            </a:r>
            <a:r>
              <a:rPr kumimoji="0" lang="en-US" sz="2400" b="1" i="0" u="none" strike="noStrike" kern="0" cap="none" spc="0" normalizeH="0" baseline="0" noProof="0" dirty="0">
                <a:ln>
                  <a:noFill/>
                </a:ln>
                <a:solidFill>
                  <a:srgbClr val="261D2A"/>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261D2A"/>
                </a:solidFill>
                <a:effectLst/>
                <a:uLnTx/>
                <a:uFillTx/>
                <a:latin typeface="Calibri" panose="020F0502020204030204" pitchFamily="34" charset="0"/>
                <a:cs typeface="Calibri" panose="020F0502020204030204" pitchFamily="34" charset="0"/>
                <a:sym typeface="Arial"/>
              </a:rPr>
              <a:t>vệ</a:t>
            </a:r>
            <a:r>
              <a:rPr kumimoji="0" lang="en-US" sz="2400" b="1" i="0" u="none" strike="noStrike" kern="0" cap="none" spc="0" normalizeH="0" baseline="0" noProof="0" dirty="0">
                <a:ln>
                  <a:noFill/>
                </a:ln>
                <a:solidFill>
                  <a:srgbClr val="261D2A"/>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261D2A"/>
                </a:solidFill>
                <a:effectLst/>
                <a:uLnTx/>
                <a:uFillTx/>
                <a:latin typeface="Calibri" panose="020F0502020204030204" pitchFamily="34" charset="0"/>
                <a:cs typeface="Calibri" panose="020F0502020204030204" pitchFamily="34" charset="0"/>
                <a:sym typeface="Arial"/>
              </a:rPr>
              <a:t>hớt</a:t>
            </a:r>
            <a:r>
              <a:rPr kumimoji="0" lang="en-US" sz="2400" b="1" i="0" u="none" strike="noStrike" kern="0" cap="none" spc="0" normalizeH="0" baseline="0" noProof="0" dirty="0">
                <a:ln>
                  <a:noFill/>
                </a:ln>
                <a:solidFill>
                  <a:srgbClr val="261D2A"/>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261D2A"/>
                </a:solidFill>
                <a:effectLst/>
                <a:uLnTx/>
                <a:uFillTx/>
                <a:latin typeface="Calibri" panose="020F0502020204030204" pitchFamily="34" charset="0"/>
                <a:cs typeface="Calibri" panose="020F0502020204030204" pitchFamily="34" charset="0"/>
                <a:sym typeface="Arial"/>
              </a:rPr>
              <a:t>hải</a:t>
            </a:r>
            <a:r>
              <a:rPr kumimoji="0" lang="en-US" sz="2400" b="1" i="0" u="none" strike="noStrike" kern="0" cap="none" spc="0" normalizeH="0" baseline="0" noProof="0" dirty="0">
                <a:ln>
                  <a:noFill/>
                </a:ln>
                <a:solidFill>
                  <a:srgbClr val="261D2A"/>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261D2A"/>
                </a:solidFill>
                <a:effectLst/>
                <a:uLnTx/>
                <a:uFillTx/>
                <a:latin typeface="Calibri" panose="020F0502020204030204" pitchFamily="34" charset="0"/>
                <a:cs typeface="Calibri" panose="020F0502020204030204" pitchFamily="34" charset="0"/>
                <a:sym typeface="Arial"/>
              </a:rPr>
              <a:t>chạy</a:t>
            </a:r>
            <a:r>
              <a:rPr kumimoji="0" lang="en-US" sz="2400" b="1" i="0" u="none" strike="noStrike" kern="0" cap="none" spc="0" normalizeH="0" baseline="0" noProof="0" dirty="0">
                <a:ln>
                  <a:noFill/>
                </a:ln>
                <a:solidFill>
                  <a:srgbClr val="261D2A"/>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261D2A"/>
                </a:solidFill>
                <a:effectLst/>
                <a:uLnTx/>
                <a:uFillTx/>
                <a:latin typeface="Calibri" panose="020F0502020204030204" pitchFamily="34" charset="0"/>
                <a:cs typeface="Calibri" panose="020F0502020204030204" pitchFamily="34" charset="0"/>
                <a:sym typeface="Arial"/>
              </a:rPr>
              <a:t>vào</a:t>
            </a:r>
            <a:r>
              <a:rPr kumimoji="0" lang="en-US" sz="2400" b="1" i="0" u="none" strike="noStrike" kern="0" cap="none" spc="0" normalizeH="0" baseline="0" noProof="0" dirty="0">
                <a:ln>
                  <a:noFill/>
                </a:ln>
                <a:solidFill>
                  <a:srgbClr val="261D2A"/>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sym typeface="Arial"/>
              </a:rPr>
              <a:t>khi</a:t>
            </a:r>
            <a:r>
              <a:rPr kumimoji="0" lang="en-US" sz="2400" b="1" i="0"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sym typeface="Arial"/>
              </a:rPr>
              <a:t>nào</a:t>
            </a:r>
            <a:r>
              <a:rPr kumimoji="0" lang="en-US" sz="2400" b="1" i="0" u="none" strike="noStrike" kern="0" cap="none" spc="0" normalizeH="0" baseline="0" noProof="0" dirty="0">
                <a:ln>
                  <a:noFill/>
                </a:ln>
                <a:solidFill>
                  <a:srgbClr val="261D2A"/>
                </a:solidFill>
                <a:effectLst/>
                <a:uLnTx/>
                <a:uFillTx/>
                <a:latin typeface="Calibri" panose="020F0502020204030204" pitchFamily="34" charset="0"/>
                <a:cs typeface="Calibri" panose="020F0502020204030204" pitchFamily="34" charset="0"/>
                <a:sym typeface="Arial"/>
              </a:rPr>
              <a:t>?</a:t>
            </a:r>
          </a:p>
        </p:txBody>
      </p:sp>
      <p:sp>
        <p:nvSpPr>
          <p:cNvPr id="37" name="TextBox 36">
            <a:extLst>
              <a:ext uri="{FF2B5EF4-FFF2-40B4-BE49-F238E27FC236}">
                <a16:creationId xmlns:a16="http://schemas.microsoft.com/office/drawing/2014/main" id="{7EDE843D-E5D1-4FD7-A101-1D8B47E74D41}"/>
              </a:ext>
            </a:extLst>
          </p:cNvPr>
          <p:cNvSpPr txBox="1"/>
          <p:nvPr/>
        </p:nvSpPr>
        <p:spPr>
          <a:xfrm>
            <a:off x="1781862" y="1286025"/>
            <a:ext cx="5716132" cy="1077218"/>
          </a:xfrm>
          <a:prstGeom prst="rect">
            <a:avLst/>
          </a:prstGeom>
          <a:noFill/>
        </p:spPr>
        <p:txBody>
          <a:bodyPr wrap="square">
            <a:spAutoFit/>
          </a:bodyPr>
          <a:lstStyle/>
          <a:p>
            <a:r>
              <a:rPr lang="vi-VN" sz="3200" b="1" i="0">
                <a:solidFill>
                  <a:srgbClr val="000000"/>
                </a:solidFill>
                <a:effectLst/>
                <a:latin typeface="+mn-lt"/>
                <a:cs typeface="Calibri" panose="020F0502020204030204" pitchFamily="34" charset="0"/>
              </a:rPr>
              <a:t>Đúng lúc đó, một viên thị vệ hớt hải chạy vào</a:t>
            </a:r>
            <a:r>
              <a:rPr lang="en-US" sz="3200" b="1" i="0">
                <a:solidFill>
                  <a:srgbClr val="000000"/>
                </a:solidFill>
                <a:effectLst/>
                <a:latin typeface="+mn-lt"/>
                <a:cs typeface="Calibri" panose="020F0502020204030204" pitchFamily="34" charset="0"/>
              </a:rPr>
              <a:t>.</a:t>
            </a:r>
            <a:endParaRPr lang="en-US" sz="3200" b="1"/>
          </a:p>
        </p:txBody>
      </p:sp>
      <p:cxnSp>
        <p:nvCxnSpPr>
          <p:cNvPr id="40" name="Straight Connector 39">
            <a:extLst>
              <a:ext uri="{FF2B5EF4-FFF2-40B4-BE49-F238E27FC236}">
                <a16:creationId xmlns:a16="http://schemas.microsoft.com/office/drawing/2014/main" id="{5948D499-2A97-4C14-8554-E98817783944}"/>
              </a:ext>
            </a:extLst>
          </p:cNvPr>
          <p:cNvCxnSpPr>
            <a:cxnSpLocks/>
          </p:cNvCxnSpPr>
          <p:nvPr/>
        </p:nvCxnSpPr>
        <p:spPr>
          <a:xfrm>
            <a:off x="1896165" y="1820599"/>
            <a:ext cx="233293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8301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video game&#10;&#10;Description automatically generated with medium confidence">
            <a:extLst>
              <a:ext uri="{FF2B5EF4-FFF2-40B4-BE49-F238E27FC236}">
                <a16:creationId xmlns:a16="http://schemas.microsoft.com/office/drawing/2014/main" id="{5838BAF5-CDB9-4141-8FB8-A3AE60C2BEF4}"/>
              </a:ext>
            </a:extLst>
          </p:cNvPr>
          <p:cNvPicPr>
            <a:picLocks noChangeAspect="1"/>
          </p:cNvPicPr>
          <p:nvPr/>
        </p:nvPicPr>
        <p:blipFill>
          <a:blip r:embed="rId2"/>
          <a:stretch>
            <a:fillRect/>
          </a:stretch>
        </p:blipFill>
        <p:spPr>
          <a:xfrm>
            <a:off x="5427711" y="2069703"/>
            <a:ext cx="3815144" cy="2788508"/>
          </a:xfrm>
          <a:prstGeom prst="rect">
            <a:avLst/>
          </a:prstGeom>
        </p:spPr>
      </p:pic>
      <p:sp>
        <p:nvSpPr>
          <p:cNvPr id="2" name="Rectangle: Rounded Corners 1">
            <a:extLst>
              <a:ext uri="{FF2B5EF4-FFF2-40B4-BE49-F238E27FC236}">
                <a16:creationId xmlns:a16="http://schemas.microsoft.com/office/drawing/2014/main" id="{159EDE64-299C-4D2E-94AE-0F46D7945300}"/>
              </a:ext>
            </a:extLst>
          </p:cNvPr>
          <p:cNvSpPr/>
          <p:nvPr/>
        </p:nvSpPr>
        <p:spPr>
          <a:xfrm>
            <a:off x="219012" y="817339"/>
            <a:ext cx="6008793" cy="3940012"/>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342900" marR="0" lvl="0" indent="-342900" algn="just"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en-US" sz="2800" b="0" i="0" u="none" strike="noStrike" kern="0" cap="none" spc="0" normalizeH="0" baseline="0" noProof="0">
                <a:ln>
                  <a:noFill/>
                </a:ln>
                <a:solidFill>
                  <a:srgbClr val="261D2A"/>
                </a:solidFill>
                <a:effectLst/>
                <a:uLnTx/>
                <a:uFillTx/>
                <a:latin typeface="Arial"/>
                <a:ea typeface="+mn-ea"/>
                <a:cs typeface="+mn-cs"/>
                <a:sym typeface="Arial"/>
              </a:rPr>
              <a:t>Để xác định thời gian diễn ra sự việc nêu trong câu, ta có thể thêm vào câu những </a:t>
            </a:r>
            <a:r>
              <a:rPr kumimoji="0" lang="en-US" sz="2800" b="0" i="1" u="none" strike="noStrike" kern="0" cap="none" spc="0" normalizeH="0" baseline="0" noProof="0">
                <a:ln>
                  <a:noFill/>
                </a:ln>
                <a:solidFill>
                  <a:srgbClr val="261D2A"/>
                </a:solidFill>
                <a:effectLst/>
                <a:uLnTx/>
                <a:uFillTx/>
                <a:latin typeface="Arial"/>
                <a:ea typeface="+mn-ea"/>
                <a:cs typeface="+mn-cs"/>
                <a:sym typeface="Arial"/>
              </a:rPr>
              <a:t>trạng ngữ chỉ thời gian</a:t>
            </a:r>
            <a:r>
              <a:rPr kumimoji="0" lang="en-US" sz="2800" b="0" i="0" u="none" strike="noStrike" kern="0" cap="none" spc="0" normalizeH="0" baseline="0" noProof="0">
                <a:ln>
                  <a:noFill/>
                </a:ln>
                <a:solidFill>
                  <a:srgbClr val="261D2A"/>
                </a:solidFill>
                <a:effectLst/>
                <a:uLnTx/>
                <a:uFillTx/>
                <a:latin typeface="Arial"/>
                <a:ea typeface="+mn-ea"/>
                <a:cs typeface="+mn-cs"/>
                <a:sym typeface="Arial"/>
              </a:rPr>
              <a:t>.</a:t>
            </a:r>
          </a:p>
          <a:p>
            <a:pPr marL="342900" marR="0" lvl="0" indent="-342900" algn="just" defTabSz="914400" rtl="0" eaLnBrk="1" fontAlgn="auto" latinLnBrk="0" hangingPunct="1">
              <a:lnSpc>
                <a:spcPct val="100000"/>
              </a:lnSpc>
              <a:spcBef>
                <a:spcPts val="0"/>
              </a:spcBef>
              <a:spcAft>
                <a:spcPts val="0"/>
              </a:spcAft>
              <a:buClr>
                <a:srgbClr val="000000"/>
              </a:buClr>
              <a:buSzTx/>
              <a:buFont typeface="Arial"/>
              <a:buAutoNum type="arabicPeriod"/>
              <a:tabLst/>
              <a:defRPr/>
            </a:pPr>
            <a:r>
              <a:rPr lang="en-US" sz="2800" i="1">
                <a:solidFill>
                  <a:srgbClr val="261D2A"/>
                </a:solidFill>
                <a:latin typeface="Arial"/>
              </a:rPr>
              <a:t>Trạng ngữ chỉ thời gian </a:t>
            </a:r>
            <a:r>
              <a:rPr lang="en-US" sz="2800">
                <a:solidFill>
                  <a:srgbClr val="261D2A"/>
                </a:solidFill>
                <a:latin typeface="Arial"/>
              </a:rPr>
              <a:t>trả lời cho các câu hỏi </a:t>
            </a:r>
            <a:r>
              <a:rPr lang="en-US" sz="2800" b="1">
                <a:solidFill>
                  <a:srgbClr val="261D2A"/>
                </a:solidFill>
                <a:latin typeface="Arial"/>
              </a:rPr>
              <a:t>Bao giờ?, Khi nào?, Mấy giờ?...</a:t>
            </a:r>
            <a:endParaRPr kumimoji="0" lang="en-US" sz="2800" b="1" i="0" u="none" strike="noStrike" kern="0" cap="none" spc="0" normalizeH="0" baseline="0" noProof="0" dirty="0">
              <a:ln>
                <a:noFill/>
              </a:ln>
              <a:solidFill>
                <a:srgbClr val="261D2A"/>
              </a:solidFill>
              <a:effectLst/>
              <a:uLnTx/>
              <a:uFillTx/>
              <a:latin typeface="Arial"/>
              <a:ea typeface="+mn-ea"/>
              <a:cs typeface="+mn-cs"/>
              <a:sym typeface="Arial"/>
            </a:endParaRPr>
          </a:p>
        </p:txBody>
      </p:sp>
      <p:grpSp>
        <p:nvGrpSpPr>
          <p:cNvPr id="3" name="Google Shape;3496;p37">
            <a:extLst>
              <a:ext uri="{FF2B5EF4-FFF2-40B4-BE49-F238E27FC236}">
                <a16:creationId xmlns:a16="http://schemas.microsoft.com/office/drawing/2014/main" id="{ABBCF3D3-D1E8-4B9C-802A-50B8E10EC227}"/>
              </a:ext>
            </a:extLst>
          </p:cNvPr>
          <p:cNvGrpSpPr/>
          <p:nvPr/>
        </p:nvGrpSpPr>
        <p:grpSpPr>
          <a:xfrm>
            <a:off x="4422011" y="9680"/>
            <a:ext cx="787250" cy="709700"/>
            <a:chOff x="1452875" y="3070150"/>
            <a:chExt cx="787250" cy="709700"/>
          </a:xfrm>
        </p:grpSpPr>
        <p:sp>
          <p:nvSpPr>
            <p:cNvPr id="4" name="Google Shape;3497;p37">
              <a:extLst>
                <a:ext uri="{FF2B5EF4-FFF2-40B4-BE49-F238E27FC236}">
                  <a16:creationId xmlns:a16="http://schemas.microsoft.com/office/drawing/2014/main" id="{679F4BCC-EB28-4923-A867-F98B6A01A53C}"/>
                </a:ext>
              </a:extLst>
            </p:cNvPr>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498;p37">
              <a:extLst>
                <a:ext uri="{FF2B5EF4-FFF2-40B4-BE49-F238E27FC236}">
                  <a16:creationId xmlns:a16="http://schemas.microsoft.com/office/drawing/2014/main" id="{B10A03ED-901D-4B94-BB3B-156EBA7B61D7}"/>
                </a:ext>
              </a:extLst>
            </p:cNvPr>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3499;p37">
              <a:extLst>
                <a:ext uri="{FF2B5EF4-FFF2-40B4-BE49-F238E27FC236}">
                  <a16:creationId xmlns:a16="http://schemas.microsoft.com/office/drawing/2014/main" id="{1B7685D8-1E83-4110-9EC1-3CC50A62DF92}"/>
                </a:ext>
              </a:extLst>
            </p:cNvPr>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3500;p37">
              <a:extLst>
                <a:ext uri="{FF2B5EF4-FFF2-40B4-BE49-F238E27FC236}">
                  <a16:creationId xmlns:a16="http://schemas.microsoft.com/office/drawing/2014/main" id="{14EF7F8F-A4E6-4022-964A-E997544C85EA}"/>
                </a:ext>
              </a:extLst>
            </p:cNvPr>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3501;p37">
              <a:extLst>
                <a:ext uri="{FF2B5EF4-FFF2-40B4-BE49-F238E27FC236}">
                  <a16:creationId xmlns:a16="http://schemas.microsoft.com/office/drawing/2014/main" id="{CF9E5C36-5789-4F50-9DA7-06B32B4EB466}"/>
                </a:ext>
              </a:extLst>
            </p:cNvPr>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02;p37">
              <a:extLst>
                <a:ext uri="{FF2B5EF4-FFF2-40B4-BE49-F238E27FC236}">
                  <a16:creationId xmlns:a16="http://schemas.microsoft.com/office/drawing/2014/main" id="{CB33AC6F-34B4-40BC-B788-D1671A99F75C}"/>
                </a:ext>
              </a:extLst>
            </p:cNvPr>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503;p37">
              <a:extLst>
                <a:ext uri="{FF2B5EF4-FFF2-40B4-BE49-F238E27FC236}">
                  <a16:creationId xmlns:a16="http://schemas.microsoft.com/office/drawing/2014/main" id="{F61077CC-AB1E-4DB8-A171-56F76E468140}"/>
                </a:ext>
              </a:extLst>
            </p:cNvPr>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504;p37">
              <a:extLst>
                <a:ext uri="{FF2B5EF4-FFF2-40B4-BE49-F238E27FC236}">
                  <a16:creationId xmlns:a16="http://schemas.microsoft.com/office/drawing/2014/main" id="{04F8AEDC-85FA-494F-8157-BB2D1CEA41BE}"/>
                </a:ext>
              </a:extLst>
            </p:cNvPr>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505;p37">
              <a:extLst>
                <a:ext uri="{FF2B5EF4-FFF2-40B4-BE49-F238E27FC236}">
                  <a16:creationId xmlns:a16="http://schemas.microsoft.com/office/drawing/2014/main" id="{5C3E0A42-1E7D-4247-AD31-4EC6C1B1F41C}"/>
                </a:ext>
              </a:extLst>
            </p:cNvPr>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506;p37">
              <a:extLst>
                <a:ext uri="{FF2B5EF4-FFF2-40B4-BE49-F238E27FC236}">
                  <a16:creationId xmlns:a16="http://schemas.microsoft.com/office/drawing/2014/main" id="{ADE7B5CE-E333-45D7-A95C-6EB138A4DDC9}"/>
                </a:ext>
              </a:extLst>
            </p:cNvPr>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4391;p48">
            <a:extLst>
              <a:ext uri="{FF2B5EF4-FFF2-40B4-BE49-F238E27FC236}">
                <a16:creationId xmlns:a16="http://schemas.microsoft.com/office/drawing/2014/main" id="{B766AAED-98F9-4FDF-A24A-F9E72E37457D}"/>
              </a:ext>
            </a:extLst>
          </p:cNvPr>
          <p:cNvSpPr/>
          <p:nvPr/>
        </p:nvSpPr>
        <p:spPr>
          <a:xfrm>
            <a:off x="1685966" y="120741"/>
            <a:ext cx="2642400" cy="583000"/>
          </a:xfrm>
          <a:prstGeom prst="roundRect">
            <a:avLst>
              <a:gd name="adj" fmla="val 50000"/>
            </a:avLst>
          </a:prstGeom>
          <a:solidFill>
            <a:schemeClr val="accent2">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C00000"/>
                </a:solidFill>
                <a:effectLst/>
                <a:uLnTx/>
                <a:uFillTx/>
                <a:latin typeface="UTM Eremitage" panose="02040603050506020204" pitchFamily="18" charset="0"/>
                <a:cs typeface="Arial"/>
                <a:sym typeface="Arial"/>
              </a:rPr>
              <a:t>GHI NHỚ</a:t>
            </a:r>
            <a:endParaRPr kumimoji="0" sz="32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endParaRPr>
          </a:p>
        </p:txBody>
      </p:sp>
    </p:spTree>
    <p:extLst>
      <p:ext uri="{BB962C8B-B14F-4D97-AF65-F5344CB8AC3E}">
        <p14:creationId xmlns:p14="http://schemas.microsoft.com/office/powerpoint/2010/main" val="25374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pic>
        <p:nvPicPr>
          <p:cNvPr id="195" name="Picture 194" descr="A cartoon of a house&#10;&#10;Description automatically generated with low confidence">
            <a:extLst>
              <a:ext uri="{FF2B5EF4-FFF2-40B4-BE49-F238E27FC236}">
                <a16:creationId xmlns:a16="http://schemas.microsoft.com/office/drawing/2014/main" id="{863BA61F-20F4-430D-9851-0F5188BF5B51}"/>
              </a:ext>
            </a:extLst>
          </p:cNvPr>
          <p:cNvPicPr>
            <a:picLocks noChangeAspect="1"/>
          </p:cNvPicPr>
          <p:nvPr/>
        </p:nvPicPr>
        <p:blipFill>
          <a:blip r:embed="rId3"/>
          <a:stretch>
            <a:fillRect/>
          </a:stretch>
        </p:blipFill>
        <p:spPr>
          <a:xfrm>
            <a:off x="-56293" y="916216"/>
            <a:ext cx="4824200" cy="3624384"/>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90" name="Google Shape;3290;p36"/>
          <p:cNvGrpSpPr/>
          <p:nvPr/>
        </p:nvGrpSpPr>
        <p:grpSpPr>
          <a:xfrm>
            <a:off x="7274853" y="3389727"/>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91" name="Picture 3">
            <a:extLst>
              <a:ext uri="{FF2B5EF4-FFF2-40B4-BE49-F238E27FC236}">
                <a16:creationId xmlns:a16="http://schemas.microsoft.com/office/drawing/2014/main" id="{B3C40E53-7FA6-40E3-8B62-1EEC3C2376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45681" y="970703"/>
            <a:ext cx="3734181" cy="4114800"/>
          </a:xfrm>
          <a:prstGeom prst="rect">
            <a:avLst/>
          </a:prstGeom>
        </p:spPr>
      </p:pic>
      <p:sp>
        <p:nvSpPr>
          <p:cNvPr id="193" name="TextBox 192">
            <a:extLst>
              <a:ext uri="{FF2B5EF4-FFF2-40B4-BE49-F238E27FC236}">
                <a16:creationId xmlns:a16="http://schemas.microsoft.com/office/drawing/2014/main" id="{70789794-8A7C-4C87-98B3-634C4657AD51}"/>
              </a:ext>
            </a:extLst>
          </p:cNvPr>
          <p:cNvSpPr txBox="1"/>
          <p:nvPr/>
        </p:nvSpPr>
        <p:spPr>
          <a:xfrm>
            <a:off x="5231072" y="1657511"/>
            <a:ext cx="4572000" cy="80829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4800" dirty="0" err="1">
                <a:solidFill>
                  <a:srgbClr val="FFFFFF"/>
                </a:solidFill>
                <a:effectLst>
                  <a:glow rad="63500">
                    <a:srgbClr val="FFAB40">
                      <a:satMod val="175000"/>
                      <a:alpha val="40000"/>
                    </a:srgbClr>
                  </a:glow>
                </a:effectLst>
                <a:latin typeface="UTM Eremitage" panose="02040603050506020204" pitchFamily="18" charset="0"/>
                <a:ea typeface="Calibri" panose="020F0502020204030204" pitchFamily="34" charset="0"/>
                <a:cs typeface="Times New Roman" panose="02020603050405020304" pitchFamily="18" charset="0"/>
              </a:rPr>
              <a:t>LUYỆN</a:t>
            </a:r>
            <a:r>
              <a:rPr lang="en-US" sz="4800" dirty="0">
                <a:solidFill>
                  <a:srgbClr val="FFFFFF"/>
                </a:solidFill>
                <a:effectLst>
                  <a:glow rad="63500">
                    <a:srgbClr val="FFAB40">
                      <a:satMod val="175000"/>
                      <a:alpha val="40000"/>
                    </a:srgbClr>
                  </a:glow>
                </a:effectLst>
                <a:latin typeface="UTM Eremitage" panose="02040603050506020204" pitchFamily="18" charset="0"/>
                <a:ea typeface="Calibri" panose="020F0502020204030204" pitchFamily="34" charset="0"/>
                <a:cs typeface="Times New Roman" panose="02020603050405020304" pitchFamily="18" charset="0"/>
              </a:rPr>
              <a:t> </a:t>
            </a:r>
            <a:r>
              <a:rPr lang="en-US" sz="4800" dirty="0" err="1">
                <a:solidFill>
                  <a:srgbClr val="FFFFFF"/>
                </a:solidFill>
                <a:effectLst>
                  <a:glow rad="63500">
                    <a:srgbClr val="FFAB40">
                      <a:satMod val="175000"/>
                      <a:alpha val="40000"/>
                    </a:srgbClr>
                  </a:glow>
                </a:effectLst>
                <a:latin typeface="UTM Eremitage" panose="02040603050506020204" pitchFamily="18" charset="0"/>
                <a:ea typeface="Calibri" panose="020F0502020204030204" pitchFamily="34" charset="0"/>
                <a:cs typeface="Times New Roman" panose="02020603050405020304" pitchFamily="18" charset="0"/>
              </a:rPr>
              <a:t>TẬP</a:t>
            </a:r>
            <a:endParaRPr kumimoji="0" lang="en-US" sz="4800" b="0" i="0" u="none" strike="noStrike" kern="0" cap="none" spc="0" normalizeH="0" baseline="0" noProof="0" dirty="0">
              <a:ln>
                <a:noFill/>
              </a:ln>
              <a:solidFill>
                <a:srgbClr val="FFFFFF"/>
              </a:solidFill>
              <a:effectLst>
                <a:glow rad="63500">
                  <a:srgbClr val="FFAB40">
                    <a:satMod val="175000"/>
                    <a:alpha val="40000"/>
                  </a:srgbClr>
                </a:glow>
              </a:effectLst>
              <a:uLnTx/>
              <a:uFillTx/>
              <a:latin typeface="UTM Eremitage" panose="02040603050506020204" pitchFamily="18" charset="0"/>
              <a:ea typeface="Calibri" panose="020F0502020204030204" pitchFamily="34" charset="0"/>
              <a:cs typeface="Times New Roman" panose="02020603050405020304" pitchFamily="18" charset="0"/>
              <a:sym typeface="Arial"/>
            </a:endParaRPr>
          </a:p>
        </p:txBody>
      </p:sp>
      <p:pic>
        <p:nvPicPr>
          <p:cNvPr id="194" name="Picture 193">
            <a:extLst>
              <a:ext uri="{FF2B5EF4-FFF2-40B4-BE49-F238E27FC236}">
                <a16:creationId xmlns:a16="http://schemas.microsoft.com/office/drawing/2014/main" id="{E2E0E103-91E8-4CB2-A2CD-54F67984B160}"/>
              </a:ext>
            </a:extLst>
          </p:cNvPr>
          <p:cNvPicPr>
            <a:picLocks noChangeAspect="1"/>
          </p:cNvPicPr>
          <p:nvPr/>
        </p:nvPicPr>
        <p:blipFill>
          <a:blip r:embed="rId6"/>
          <a:srcRect/>
          <a:stretch/>
        </p:blipFill>
        <p:spPr>
          <a:xfrm flipH="1">
            <a:off x="-307634" y="1878317"/>
            <a:ext cx="1891711" cy="3242696"/>
          </a:xfrm>
          <a:prstGeom prst="rect">
            <a:avLst/>
          </a:prstGeom>
        </p:spPr>
      </p:pic>
    </p:spTree>
    <p:extLst>
      <p:ext uri="{BB962C8B-B14F-4D97-AF65-F5344CB8AC3E}">
        <p14:creationId xmlns:p14="http://schemas.microsoft.com/office/powerpoint/2010/main" val="9562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3.08642E-6 L 0.45156 -0.0105 " pathEditMode="relative" rAng="0" ptsTypes="AA">
                                      <p:cBhvr>
                                        <p:cTn id="6" dur="2000" fill="hold"/>
                                        <p:tgtEl>
                                          <p:spTgt spid="194"/>
                                        </p:tgtEl>
                                        <p:attrNameLst>
                                          <p:attrName>ppt_x</p:attrName>
                                          <p:attrName>ppt_y</p:attrName>
                                        </p:attrNameLst>
                                      </p:cBhvr>
                                      <p:rCtr x="22569" y="-525"/>
                                    </p:animMotion>
                                  </p:child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193"/>
                                        </p:tgtEl>
                                        <p:attrNameLst>
                                          <p:attrName>style.visibility</p:attrName>
                                        </p:attrNameLst>
                                      </p:cBhvr>
                                      <p:to>
                                        <p:strVal val="visible"/>
                                      </p:to>
                                    </p:set>
                                    <p:animEffect transition="in" filter="wipe(down)">
                                      <p:cBhvr>
                                        <p:cTn id="1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pic>
        <p:nvPicPr>
          <p:cNvPr id="3" name="Picture 2" descr="A group of trees in a foggy field&#10;&#10;Description automatically generated with medium confidence">
            <a:extLst>
              <a:ext uri="{FF2B5EF4-FFF2-40B4-BE49-F238E27FC236}">
                <a16:creationId xmlns:a16="http://schemas.microsoft.com/office/drawing/2014/main" id="{19597FB1-8275-47FE-9052-A53127ABB709}"/>
              </a:ext>
            </a:extLst>
          </p:cNvPr>
          <p:cNvPicPr>
            <a:picLocks noChangeAspect="1"/>
          </p:cNvPicPr>
          <p:nvPr/>
        </p:nvPicPr>
        <p:blipFill>
          <a:blip r:embed="rId3"/>
          <a:stretch>
            <a:fillRect/>
          </a:stretch>
        </p:blipFill>
        <p:spPr>
          <a:xfrm>
            <a:off x="0" y="971320"/>
            <a:ext cx="9144000" cy="4181475"/>
          </a:xfrm>
          <a:prstGeom prst="rect">
            <a:avLst/>
          </a:prstGeom>
        </p:spPr>
      </p:pic>
      <p:sp>
        <p:nvSpPr>
          <p:cNvPr id="3481" name="Google Shape;3481;p37"/>
          <p:cNvSpPr/>
          <p:nvPr/>
        </p:nvSpPr>
        <p:spPr>
          <a:xfrm>
            <a:off x="-279000" y="1365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2" name="Google Shape;3482;p37"/>
          <p:cNvSpPr/>
          <p:nvPr/>
        </p:nvSpPr>
        <p:spPr>
          <a:xfrm>
            <a:off x="8294127" y="761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4" name="Google Shape;3494;p37"/>
          <p:cNvSpPr/>
          <p:nvPr/>
        </p:nvSpPr>
        <p:spPr>
          <a:xfrm>
            <a:off x="8871175" y="2017000"/>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5" name="Google Shape;3495;p37"/>
          <p:cNvSpPr/>
          <p:nvPr/>
        </p:nvSpPr>
        <p:spPr>
          <a:xfrm>
            <a:off x="8601675" y="3355700"/>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391;p48">
            <a:extLst>
              <a:ext uri="{FF2B5EF4-FFF2-40B4-BE49-F238E27FC236}">
                <a16:creationId xmlns:a16="http://schemas.microsoft.com/office/drawing/2014/main" id="{D5923B09-33B6-4499-892C-45871AC8705A}"/>
              </a:ext>
            </a:extLst>
          </p:cNvPr>
          <p:cNvSpPr/>
          <p:nvPr/>
        </p:nvSpPr>
        <p:spPr>
          <a:xfrm>
            <a:off x="260275" y="87178"/>
            <a:ext cx="8610843" cy="583000"/>
          </a:xfrm>
          <a:prstGeom prst="roundRect">
            <a:avLst>
              <a:gd name="adj" fmla="val 50000"/>
            </a:avLst>
          </a:prstGeom>
          <a:solidFill>
            <a:schemeClr val="accent2">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endParaRPr>
          </a:p>
        </p:txBody>
      </p:sp>
      <p:sp>
        <p:nvSpPr>
          <p:cNvPr id="37" name="TextBox 36">
            <a:extLst>
              <a:ext uri="{FF2B5EF4-FFF2-40B4-BE49-F238E27FC236}">
                <a16:creationId xmlns:a16="http://schemas.microsoft.com/office/drawing/2014/main" id="{8B3EA845-0116-47BD-98F5-ADD326FC04BE}"/>
              </a:ext>
            </a:extLst>
          </p:cNvPr>
          <p:cNvSpPr txBox="1"/>
          <p:nvPr/>
        </p:nvSpPr>
        <p:spPr>
          <a:xfrm>
            <a:off x="418832" y="147653"/>
            <a:ext cx="8415586" cy="461665"/>
          </a:xfrm>
          <a:prstGeom prst="rect">
            <a:avLst/>
          </a:prstGeom>
          <a:noFill/>
        </p:spPr>
        <p:txBody>
          <a:bodyPr wrap="square">
            <a:spAutoFit/>
          </a:bodyPr>
          <a:lstStyle/>
          <a:p>
            <a:r>
              <a:rPr lang="en-US" sz="2400" b="1" i="0" dirty="0" err="1">
                <a:solidFill>
                  <a:schemeClr val="accent3">
                    <a:lumMod val="50000"/>
                  </a:schemeClr>
                </a:solidFill>
                <a:effectLst/>
                <a:latin typeface="+mj-lt"/>
              </a:rPr>
              <a:t>Bài</a:t>
            </a:r>
            <a:r>
              <a:rPr lang="en-US" sz="2400" b="1" i="0" dirty="0">
                <a:solidFill>
                  <a:schemeClr val="accent3">
                    <a:lumMod val="50000"/>
                  </a:schemeClr>
                </a:solidFill>
                <a:effectLst/>
                <a:latin typeface="+mj-lt"/>
              </a:rPr>
              <a:t> 1. </a:t>
            </a:r>
            <a:r>
              <a:rPr lang="en-US" sz="2400" b="1" i="0" dirty="0" err="1">
                <a:solidFill>
                  <a:schemeClr val="accent3">
                    <a:lumMod val="50000"/>
                  </a:schemeClr>
                </a:solidFill>
                <a:effectLst/>
                <a:latin typeface="+mj-lt"/>
              </a:rPr>
              <a:t>Tìm</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trạng</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ngữ</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chỉ</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thời</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gian</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trong</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các</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câu</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sau</a:t>
            </a:r>
            <a:r>
              <a:rPr lang="en-US" sz="2400" b="1" i="0" dirty="0">
                <a:solidFill>
                  <a:schemeClr val="accent3">
                    <a:lumMod val="50000"/>
                  </a:schemeClr>
                </a:solidFill>
                <a:effectLst/>
                <a:latin typeface="+mj-lt"/>
              </a:rPr>
              <a:t>:</a:t>
            </a:r>
            <a:endParaRPr lang="en-US" sz="2400" b="1" dirty="0">
              <a:solidFill>
                <a:schemeClr val="accent3">
                  <a:lumMod val="50000"/>
                </a:schemeClr>
              </a:solidFill>
              <a:latin typeface="+mj-lt"/>
            </a:endParaRPr>
          </a:p>
        </p:txBody>
      </p:sp>
      <p:sp>
        <p:nvSpPr>
          <p:cNvPr id="44" name="TextBox 43">
            <a:extLst>
              <a:ext uri="{FF2B5EF4-FFF2-40B4-BE49-F238E27FC236}">
                <a16:creationId xmlns:a16="http://schemas.microsoft.com/office/drawing/2014/main" id="{80614CC9-A013-4B26-A6A5-806D25554721}"/>
              </a:ext>
            </a:extLst>
          </p:cNvPr>
          <p:cNvSpPr txBox="1"/>
          <p:nvPr/>
        </p:nvSpPr>
        <p:spPr>
          <a:xfrm>
            <a:off x="392768" y="1467194"/>
            <a:ext cx="8164599" cy="3046988"/>
          </a:xfrm>
          <a:prstGeom prst="rect">
            <a:avLst/>
          </a:prstGeom>
          <a:solidFill>
            <a:schemeClr val="tx1">
              <a:alpha val="69000"/>
            </a:schemeClr>
          </a:solidFill>
        </p:spPr>
        <p:style>
          <a:lnRef idx="1">
            <a:schemeClr val="dk1"/>
          </a:lnRef>
          <a:fillRef idx="2">
            <a:schemeClr val="dk1"/>
          </a:fillRef>
          <a:effectRef idx="1">
            <a:schemeClr val="dk1"/>
          </a:effectRef>
          <a:fontRef idx="minor">
            <a:schemeClr val="dk1"/>
          </a:fontRef>
        </p:style>
        <p:txBody>
          <a:bodyPr wrap="square">
            <a:spAutoFit/>
          </a:bodyPr>
          <a:lstStyle/>
          <a:p>
            <a:pPr algn="just"/>
            <a:r>
              <a:rPr lang="vi-VN" sz="2400" b="1" i="0" dirty="0">
                <a:solidFill>
                  <a:srgbClr val="000000"/>
                </a:solidFill>
                <a:effectLst/>
                <a:latin typeface="+mn-lt"/>
                <a:cs typeface="Calibri" panose="020F0502020204030204" pitchFamily="34" charset="0"/>
              </a:rPr>
              <a:t>a. </a:t>
            </a:r>
            <a:r>
              <a:rPr lang="vi-VN" sz="2400" b="1" i="0" dirty="0" err="1">
                <a:solidFill>
                  <a:srgbClr val="000000"/>
                </a:solidFill>
                <a:effectLst/>
                <a:latin typeface="+mn-lt"/>
                <a:cs typeface="Calibri" panose="020F0502020204030204" pitchFamily="34" charset="0"/>
              </a:rPr>
              <a:t>Buổi</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sáng</a:t>
            </a:r>
            <a:r>
              <a:rPr lang="vi-VN" sz="2400" b="1" i="0" dirty="0">
                <a:solidFill>
                  <a:srgbClr val="000000"/>
                </a:solidFill>
                <a:effectLst/>
                <a:latin typeface="+mn-lt"/>
                <a:cs typeface="Calibri" panose="020F0502020204030204" pitchFamily="34" charset="0"/>
              </a:rPr>
              <a:t> hôm nay, </a:t>
            </a:r>
            <a:r>
              <a:rPr lang="vi-VN" sz="2400" b="1" i="0" dirty="0" err="1">
                <a:solidFill>
                  <a:srgbClr val="000000"/>
                </a:solidFill>
                <a:effectLst/>
                <a:latin typeface="+mn-lt"/>
                <a:cs typeface="Calibri" panose="020F0502020204030204" pitchFamily="34" charset="0"/>
              </a:rPr>
              <a:t>mùa</a:t>
            </a:r>
            <a:r>
              <a:rPr lang="vi-VN" sz="2400" b="1" i="0" dirty="0">
                <a:solidFill>
                  <a:srgbClr val="000000"/>
                </a:solidFill>
                <a:effectLst/>
                <a:latin typeface="+mn-lt"/>
                <a:cs typeface="Calibri" panose="020F0502020204030204" pitchFamily="34" charset="0"/>
              </a:rPr>
              <a:t> đông </a:t>
            </a:r>
            <a:r>
              <a:rPr lang="vi-VN" sz="2400" b="1" i="0" dirty="0" err="1">
                <a:solidFill>
                  <a:srgbClr val="000000"/>
                </a:solidFill>
                <a:effectLst/>
                <a:latin typeface="+mn-lt"/>
                <a:cs typeface="Calibri" panose="020F0502020204030204" pitchFamily="34" charset="0"/>
              </a:rPr>
              <a:t>đột</a:t>
            </a:r>
            <a:r>
              <a:rPr lang="vi-VN" sz="2400" b="1" i="0" dirty="0">
                <a:solidFill>
                  <a:srgbClr val="000000"/>
                </a:solidFill>
                <a:effectLst/>
                <a:latin typeface="+mn-lt"/>
                <a:cs typeface="Calibri" panose="020F0502020204030204" pitchFamily="34" charset="0"/>
              </a:rPr>
              <a:t> nhiên </a:t>
            </a:r>
            <a:r>
              <a:rPr lang="vi-VN" sz="2400" b="1" i="0" dirty="0" err="1">
                <a:solidFill>
                  <a:srgbClr val="000000"/>
                </a:solidFill>
                <a:effectLst/>
                <a:latin typeface="+mn-lt"/>
                <a:cs typeface="Calibri" panose="020F0502020204030204" pitchFamily="34" charset="0"/>
              </a:rPr>
              <a:t>đến</a:t>
            </a:r>
            <a:r>
              <a:rPr lang="vi-VN" sz="2400" b="1" i="0" dirty="0">
                <a:solidFill>
                  <a:srgbClr val="000000"/>
                </a:solidFill>
                <a:effectLst/>
                <a:latin typeface="+mn-lt"/>
                <a:cs typeface="Calibri" panose="020F0502020204030204" pitchFamily="34" charset="0"/>
              </a:rPr>
              <a:t>, không </a:t>
            </a:r>
            <a:r>
              <a:rPr lang="vi-VN" sz="2400" b="1" i="0" dirty="0" err="1">
                <a:solidFill>
                  <a:srgbClr val="000000"/>
                </a:solidFill>
                <a:effectLst/>
                <a:latin typeface="+mn-lt"/>
                <a:cs typeface="Calibri" panose="020F0502020204030204" pitchFamily="34" charset="0"/>
              </a:rPr>
              <a:t>báo</a:t>
            </a:r>
            <a:r>
              <a:rPr lang="vi-VN" sz="2400" b="1" i="0" dirty="0">
                <a:solidFill>
                  <a:srgbClr val="000000"/>
                </a:solidFill>
                <a:effectLst/>
                <a:latin typeface="+mn-lt"/>
                <a:cs typeface="Calibri" panose="020F0502020204030204" pitchFamily="34" charset="0"/>
              </a:rPr>
              <a:t> cho </a:t>
            </a:r>
            <a:r>
              <a:rPr lang="vi-VN" sz="2400" b="1" i="0" dirty="0" err="1">
                <a:solidFill>
                  <a:srgbClr val="000000"/>
                </a:solidFill>
                <a:effectLst/>
                <a:latin typeface="+mn-lt"/>
                <a:cs typeface="Calibri" panose="020F0502020204030204" pitchFamily="34" charset="0"/>
              </a:rPr>
              <a:t>biết</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trước</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Vừa</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mới</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ngày</a:t>
            </a:r>
            <a:r>
              <a:rPr lang="vi-VN" sz="2400" b="1" i="0" dirty="0">
                <a:solidFill>
                  <a:srgbClr val="000000"/>
                </a:solidFill>
                <a:effectLst/>
                <a:latin typeface="+mn-lt"/>
                <a:cs typeface="Calibri" panose="020F0502020204030204" pitchFamily="34" charset="0"/>
              </a:rPr>
              <a:t> hôm qua, </a:t>
            </a:r>
            <a:r>
              <a:rPr lang="vi-VN" sz="2400" b="1" i="0" dirty="0" err="1">
                <a:solidFill>
                  <a:srgbClr val="000000"/>
                </a:solidFill>
                <a:effectLst/>
                <a:latin typeface="+mn-lt"/>
                <a:cs typeface="Calibri" panose="020F0502020204030204" pitchFamily="34" charset="0"/>
              </a:rPr>
              <a:t>trời</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hãy</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còn</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nắng</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ấm</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và</a:t>
            </a:r>
            <a:r>
              <a:rPr lang="vi-VN" sz="2400" b="1" i="0" dirty="0">
                <a:solidFill>
                  <a:srgbClr val="000000"/>
                </a:solidFill>
                <a:effectLst/>
                <a:latin typeface="+mn-lt"/>
                <a:cs typeface="Calibri" panose="020F0502020204030204" pitchFamily="34" charset="0"/>
              </a:rPr>
              <a:t> hanh, </a:t>
            </a:r>
            <a:r>
              <a:rPr lang="vi-VN" sz="2400" b="1" i="0" dirty="0" err="1">
                <a:solidFill>
                  <a:srgbClr val="000000"/>
                </a:solidFill>
                <a:effectLst/>
                <a:latin typeface="+mn-lt"/>
                <a:cs typeface="Calibri" panose="020F0502020204030204" pitchFamily="34" charset="0"/>
              </a:rPr>
              <a:t>cái</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nắng</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về</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cuối</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tháng</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mười</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làm</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nứt</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nẻ</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đất</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ruộng</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và</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làm</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giòn</a:t>
            </a:r>
            <a:r>
              <a:rPr lang="vi-VN" sz="2400" b="1" i="0" dirty="0">
                <a:solidFill>
                  <a:srgbClr val="000000"/>
                </a:solidFill>
                <a:effectLst/>
                <a:latin typeface="+mn-lt"/>
                <a:cs typeface="Calibri" panose="020F0502020204030204" pitchFamily="34" charset="0"/>
              </a:rPr>
              <a:t> khô </a:t>
            </a:r>
            <a:r>
              <a:rPr lang="vi-VN" sz="2400" b="1" i="0" dirty="0" err="1">
                <a:solidFill>
                  <a:srgbClr val="000000"/>
                </a:solidFill>
                <a:effectLst/>
                <a:latin typeface="+mn-lt"/>
                <a:cs typeface="Calibri" panose="020F0502020204030204" pitchFamily="34" charset="0"/>
              </a:rPr>
              <a:t>những</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chiếc</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lá</a:t>
            </a:r>
            <a:r>
              <a:rPr lang="vi-VN" sz="2400" b="1" i="0" dirty="0">
                <a:solidFill>
                  <a:srgbClr val="000000"/>
                </a:solidFill>
                <a:effectLst/>
                <a:latin typeface="+mn-lt"/>
                <a:cs typeface="Calibri" panose="020F0502020204030204" pitchFamily="34" charset="0"/>
              </a:rPr>
              <a:t> rơi. </a:t>
            </a:r>
            <a:r>
              <a:rPr lang="vi-VN" sz="2400" b="1" i="0" dirty="0" err="1">
                <a:solidFill>
                  <a:srgbClr val="000000"/>
                </a:solidFill>
                <a:effectLst/>
                <a:latin typeface="+mn-lt"/>
                <a:cs typeface="Calibri" panose="020F0502020204030204" pitchFamily="34" charset="0"/>
              </a:rPr>
              <a:t>Thế</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mà</a:t>
            </a:r>
            <a:r>
              <a:rPr lang="vi-VN" sz="2400" b="1" i="0" dirty="0">
                <a:solidFill>
                  <a:srgbClr val="000000"/>
                </a:solidFill>
                <a:effectLst/>
                <a:latin typeface="+mn-lt"/>
                <a:cs typeface="Calibri" panose="020F0502020204030204" pitchFamily="34" charset="0"/>
              </a:rPr>
              <a:t> qua </a:t>
            </a:r>
            <a:r>
              <a:rPr lang="vi-VN" sz="2400" b="1" i="0" dirty="0" err="1">
                <a:solidFill>
                  <a:srgbClr val="000000"/>
                </a:solidFill>
                <a:effectLst/>
                <a:latin typeface="+mn-lt"/>
                <a:cs typeface="Calibri" panose="020F0502020204030204" pitchFamily="34" charset="0"/>
              </a:rPr>
              <a:t>một</a:t>
            </a:r>
            <a:r>
              <a:rPr lang="vi-VN" sz="2400" b="1" i="0" dirty="0">
                <a:solidFill>
                  <a:srgbClr val="000000"/>
                </a:solidFill>
                <a:effectLst/>
                <a:latin typeface="+mn-lt"/>
                <a:cs typeface="Calibri" panose="020F0502020204030204" pitchFamily="34" charset="0"/>
              </a:rPr>
              <a:t> đêm mưa </a:t>
            </a:r>
            <a:r>
              <a:rPr lang="vi-VN" sz="2400" b="1" i="0" dirty="0" err="1">
                <a:solidFill>
                  <a:srgbClr val="000000"/>
                </a:solidFill>
                <a:effectLst/>
                <a:latin typeface="+mn-lt"/>
                <a:cs typeface="Calibri" panose="020F0502020204030204" pitchFamily="34" charset="0"/>
              </a:rPr>
              <a:t>rào</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trời</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bỗng</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đổi</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gió</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bấc</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rồi</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cái</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lạnh</a:t>
            </a:r>
            <a:r>
              <a:rPr lang="vi-VN" sz="2400" b="1" i="0" dirty="0">
                <a:solidFill>
                  <a:srgbClr val="000000"/>
                </a:solidFill>
                <a:effectLst/>
                <a:latin typeface="+mn-lt"/>
                <a:cs typeface="Calibri" panose="020F0502020204030204" pitchFamily="34" charset="0"/>
              </a:rPr>
              <a:t> ở đâu </a:t>
            </a:r>
            <a:r>
              <a:rPr lang="vi-VN" sz="2400" b="1" i="0" dirty="0" err="1">
                <a:solidFill>
                  <a:srgbClr val="000000"/>
                </a:solidFill>
                <a:effectLst/>
                <a:latin typeface="+mn-lt"/>
                <a:cs typeface="Calibri" panose="020F0502020204030204" pitchFamily="34" charset="0"/>
              </a:rPr>
              <a:t>đến</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làm</a:t>
            </a:r>
            <a:r>
              <a:rPr lang="vi-VN" sz="2400" b="1" i="0" dirty="0">
                <a:solidFill>
                  <a:srgbClr val="000000"/>
                </a:solidFill>
                <a:effectLst/>
                <a:latin typeface="+mn-lt"/>
                <a:cs typeface="Calibri" panose="020F0502020204030204" pitchFamily="34" charset="0"/>
              </a:rPr>
              <a:t> cho </a:t>
            </a:r>
            <a:r>
              <a:rPr lang="vi-VN" sz="2400" b="1" i="0" dirty="0" err="1">
                <a:solidFill>
                  <a:srgbClr val="000000"/>
                </a:solidFill>
                <a:effectLst/>
                <a:latin typeface="+mn-lt"/>
                <a:cs typeface="Calibri" panose="020F0502020204030204" pitchFamily="34" charset="0"/>
              </a:rPr>
              <a:t>người</a:t>
            </a:r>
            <a:r>
              <a:rPr lang="vi-VN" sz="2400" b="1" i="0" dirty="0">
                <a:solidFill>
                  <a:srgbClr val="000000"/>
                </a:solidFill>
                <a:effectLst/>
                <a:latin typeface="+mn-lt"/>
                <a:cs typeface="Calibri" panose="020F0502020204030204" pitchFamily="34" charset="0"/>
              </a:rPr>
              <a:t> ta </a:t>
            </a:r>
            <a:r>
              <a:rPr lang="vi-VN" sz="2400" b="1" i="0" dirty="0" err="1">
                <a:solidFill>
                  <a:srgbClr val="000000"/>
                </a:solidFill>
                <a:effectLst/>
                <a:latin typeface="+mn-lt"/>
                <a:cs typeface="Calibri" panose="020F0502020204030204" pitchFamily="34" charset="0"/>
              </a:rPr>
              <a:t>tưởng</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tượng</a:t>
            </a:r>
            <a:r>
              <a:rPr lang="vi-VN" sz="2400" b="1" i="0" dirty="0">
                <a:solidFill>
                  <a:srgbClr val="000000"/>
                </a:solidFill>
                <a:effectLst/>
                <a:latin typeface="+mn-lt"/>
                <a:cs typeface="Calibri" panose="020F0502020204030204" pitchFamily="34" charset="0"/>
              </a:rPr>
              <a:t> đang ở </a:t>
            </a:r>
            <a:r>
              <a:rPr lang="vi-VN" sz="2400" b="1" i="0" dirty="0" err="1">
                <a:solidFill>
                  <a:srgbClr val="000000"/>
                </a:solidFill>
                <a:effectLst/>
                <a:latin typeface="+mn-lt"/>
                <a:cs typeface="Calibri" panose="020F0502020204030204" pitchFamily="34" charset="0"/>
              </a:rPr>
              <a:t>giữa</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mùa</a:t>
            </a:r>
            <a:r>
              <a:rPr lang="vi-VN" sz="2400" b="1" i="0" dirty="0">
                <a:solidFill>
                  <a:srgbClr val="000000"/>
                </a:solidFill>
                <a:effectLst/>
                <a:latin typeface="+mn-lt"/>
                <a:cs typeface="Calibri" panose="020F0502020204030204" pitchFamily="34" charset="0"/>
              </a:rPr>
              <a:t> đông </a:t>
            </a:r>
            <a:r>
              <a:rPr lang="vi-VN" sz="2400" b="1" i="0" dirty="0" err="1">
                <a:solidFill>
                  <a:srgbClr val="000000"/>
                </a:solidFill>
                <a:effectLst/>
                <a:latin typeface="+mn-lt"/>
                <a:cs typeface="Calibri" panose="020F0502020204030204" pitchFamily="34" charset="0"/>
              </a:rPr>
              <a:t>rét</a:t>
            </a:r>
            <a:r>
              <a:rPr lang="vi-VN" sz="2400" b="1" i="0" dirty="0">
                <a:solidFill>
                  <a:srgbClr val="000000"/>
                </a:solidFill>
                <a:effectLst/>
                <a:latin typeface="+mn-lt"/>
                <a:cs typeface="Calibri" panose="020F0502020204030204" pitchFamily="34" charset="0"/>
              </a:rPr>
              <a:t> </a:t>
            </a:r>
            <a:r>
              <a:rPr lang="vi-VN" sz="2400" b="1" i="0" dirty="0" err="1">
                <a:solidFill>
                  <a:srgbClr val="000000"/>
                </a:solidFill>
                <a:effectLst/>
                <a:latin typeface="+mn-lt"/>
                <a:cs typeface="Calibri" panose="020F0502020204030204" pitchFamily="34" charset="0"/>
              </a:rPr>
              <a:t>mướt</a:t>
            </a:r>
            <a:r>
              <a:rPr lang="vi-VN" sz="2400" b="1" i="0" dirty="0">
                <a:solidFill>
                  <a:srgbClr val="000000"/>
                </a:solidFill>
                <a:effectLst/>
                <a:latin typeface="+mn-lt"/>
                <a:cs typeface="Calibri" panose="020F0502020204030204" pitchFamily="34" charset="0"/>
              </a:rPr>
              <a:t>.</a:t>
            </a:r>
          </a:p>
          <a:p>
            <a:pPr algn="r"/>
            <a:r>
              <a:rPr lang="vi-VN" sz="2400" b="1" i="0" dirty="0">
                <a:solidFill>
                  <a:srgbClr val="000000"/>
                </a:solidFill>
                <a:effectLst/>
                <a:latin typeface="+mn-lt"/>
                <a:cs typeface="Calibri" panose="020F0502020204030204" pitchFamily="34" charset="0"/>
              </a:rPr>
              <a:t>Theo </a:t>
            </a:r>
            <a:r>
              <a:rPr lang="vi-VN" sz="2400" b="1" i="0" dirty="0" err="1">
                <a:solidFill>
                  <a:srgbClr val="000000"/>
                </a:solidFill>
                <a:effectLst/>
                <a:latin typeface="+mn-lt"/>
                <a:cs typeface="Calibri" panose="020F0502020204030204" pitchFamily="34" charset="0"/>
              </a:rPr>
              <a:t>Thạch</a:t>
            </a:r>
            <a:r>
              <a:rPr lang="vi-VN" sz="2400" b="1" i="0" dirty="0">
                <a:solidFill>
                  <a:srgbClr val="000000"/>
                </a:solidFill>
                <a:effectLst/>
                <a:latin typeface="+mn-lt"/>
                <a:cs typeface="Calibri" panose="020F0502020204030204" pitchFamily="34" charset="0"/>
              </a:rPr>
              <a:t> La</a:t>
            </a:r>
          </a:p>
        </p:txBody>
      </p:sp>
      <p:grpSp>
        <p:nvGrpSpPr>
          <p:cNvPr id="3483" name="Google Shape;3483;p37"/>
          <p:cNvGrpSpPr/>
          <p:nvPr/>
        </p:nvGrpSpPr>
        <p:grpSpPr>
          <a:xfrm>
            <a:off x="235168" y="3976180"/>
            <a:ext cx="266050" cy="239375"/>
            <a:chOff x="-4577275" y="4640425"/>
            <a:chExt cx="266050" cy="239375"/>
          </a:xfrm>
        </p:grpSpPr>
        <p:sp>
          <p:nvSpPr>
            <p:cNvPr id="3484" name="Google Shape;3484;p37"/>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5" name="Google Shape;3485;p37"/>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6" name="Google Shape;3486;p37"/>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7" name="Google Shape;3487;p37"/>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8" name="Google Shape;3488;p37"/>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9" name="Google Shape;3489;p37"/>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0" name="Google Shape;3490;p37"/>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1" name="Google Shape;3491;p37"/>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2" name="Google Shape;3492;p37"/>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3" name="Google Shape;3493;p37"/>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96" name="Google Shape;3496;p37"/>
          <p:cNvGrpSpPr/>
          <p:nvPr/>
        </p:nvGrpSpPr>
        <p:grpSpPr>
          <a:xfrm>
            <a:off x="8299843" y="23828"/>
            <a:ext cx="787250" cy="709700"/>
            <a:chOff x="1452875" y="3070150"/>
            <a:chExt cx="787250" cy="709700"/>
          </a:xfrm>
        </p:grpSpPr>
        <p:sp>
          <p:nvSpPr>
            <p:cNvPr id="3497" name="Google Shape;3497;p37"/>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8" name="Google Shape;3498;p37"/>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9" name="Google Shape;3499;p37"/>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0" name="Google Shape;3500;p37"/>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1" name="Google Shape;3501;p37"/>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2" name="Google Shape;3502;p37"/>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3" name="Google Shape;3503;p37"/>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4" name="Google Shape;3504;p37"/>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5" name="Google Shape;3505;p37"/>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6" name="Google Shape;3506;p37"/>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35623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96"/>
                                        </p:tgtEl>
                                        <p:attrNameLst>
                                          <p:attrName>style.visibility</p:attrName>
                                        </p:attrNameLst>
                                      </p:cBhvr>
                                      <p:to>
                                        <p:strVal val="visible"/>
                                      </p:to>
                                    </p:set>
                                    <p:animEffect transition="in" filter="wipe(down)">
                                      <p:cBhvr>
                                        <p:cTn id="7" dur="500"/>
                                        <p:tgtEl>
                                          <p:spTgt spid="349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483"/>
                                        </p:tgtEl>
                                        <p:attrNameLst>
                                          <p:attrName>style.visibility</p:attrName>
                                        </p:attrNameLst>
                                      </p:cBhvr>
                                      <p:to>
                                        <p:strVal val="visible"/>
                                      </p:to>
                                    </p:set>
                                    <p:anim calcmode="lin" valueType="num">
                                      <p:cBhvr additive="base">
                                        <p:cTn id="23" dur="500" fill="hold"/>
                                        <p:tgtEl>
                                          <p:spTgt spid="3483"/>
                                        </p:tgtEl>
                                        <p:attrNameLst>
                                          <p:attrName>ppt_x</p:attrName>
                                        </p:attrNameLst>
                                      </p:cBhvr>
                                      <p:tavLst>
                                        <p:tav tm="0">
                                          <p:val>
                                            <p:strVal val="#ppt_x"/>
                                          </p:val>
                                        </p:tav>
                                        <p:tav tm="100000">
                                          <p:val>
                                            <p:strVal val="#ppt_x"/>
                                          </p:val>
                                        </p:tav>
                                      </p:tavLst>
                                    </p:anim>
                                    <p:anim calcmode="lin" valueType="num">
                                      <p:cBhvr additive="base">
                                        <p:cTn id="24" dur="500" fill="hold"/>
                                        <p:tgtEl>
                                          <p:spTgt spid="348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7E1A0E9-C33A-40B3-8C91-11072199F635}"/>
              </a:ext>
            </a:extLst>
          </p:cNvPr>
          <p:cNvSpPr/>
          <p:nvPr/>
        </p:nvSpPr>
        <p:spPr>
          <a:xfrm>
            <a:off x="217725" y="212389"/>
            <a:ext cx="8705975" cy="456870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61D2A"/>
              </a:solidFill>
              <a:effectLst/>
              <a:uLnTx/>
              <a:uFillTx/>
              <a:latin typeface="Arial"/>
              <a:ea typeface="+mn-ea"/>
              <a:cs typeface="+mn-cs"/>
              <a:sym typeface="Arial"/>
            </a:endParaRPr>
          </a:p>
        </p:txBody>
      </p:sp>
      <p:sp>
        <p:nvSpPr>
          <p:cNvPr id="3481" name="Google Shape;3481;p37"/>
          <p:cNvSpPr/>
          <p:nvPr/>
        </p:nvSpPr>
        <p:spPr>
          <a:xfrm>
            <a:off x="-279000" y="1365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2" name="Google Shape;3482;p37"/>
          <p:cNvSpPr/>
          <p:nvPr/>
        </p:nvSpPr>
        <p:spPr>
          <a:xfrm>
            <a:off x="8294127" y="761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4" name="Google Shape;3494;p37"/>
          <p:cNvSpPr/>
          <p:nvPr/>
        </p:nvSpPr>
        <p:spPr>
          <a:xfrm>
            <a:off x="8871175" y="2017000"/>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5" name="Google Shape;3495;p37"/>
          <p:cNvSpPr/>
          <p:nvPr/>
        </p:nvSpPr>
        <p:spPr>
          <a:xfrm>
            <a:off x="8601675" y="3355700"/>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391;p48">
            <a:extLst>
              <a:ext uri="{FF2B5EF4-FFF2-40B4-BE49-F238E27FC236}">
                <a16:creationId xmlns:a16="http://schemas.microsoft.com/office/drawing/2014/main" id="{D5923B09-33B6-4499-892C-45871AC8705A}"/>
              </a:ext>
            </a:extLst>
          </p:cNvPr>
          <p:cNvSpPr/>
          <p:nvPr/>
        </p:nvSpPr>
        <p:spPr>
          <a:xfrm>
            <a:off x="260275" y="87178"/>
            <a:ext cx="8610843" cy="583000"/>
          </a:xfrm>
          <a:prstGeom prst="roundRect">
            <a:avLst>
              <a:gd name="adj" fmla="val 50000"/>
            </a:avLst>
          </a:prstGeom>
          <a:solidFill>
            <a:schemeClr val="accent2">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endParaRPr>
          </a:p>
        </p:txBody>
      </p:sp>
      <p:sp>
        <p:nvSpPr>
          <p:cNvPr id="37" name="TextBox 36">
            <a:extLst>
              <a:ext uri="{FF2B5EF4-FFF2-40B4-BE49-F238E27FC236}">
                <a16:creationId xmlns:a16="http://schemas.microsoft.com/office/drawing/2014/main" id="{8B3EA845-0116-47BD-98F5-ADD326FC04BE}"/>
              </a:ext>
            </a:extLst>
          </p:cNvPr>
          <p:cNvSpPr txBox="1"/>
          <p:nvPr/>
        </p:nvSpPr>
        <p:spPr>
          <a:xfrm>
            <a:off x="418832" y="147653"/>
            <a:ext cx="80094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a:solidFill>
                  <a:schemeClr val="accent3">
                    <a:lumMod val="50000"/>
                  </a:schemeClr>
                </a:solidFill>
                <a:latin typeface="+mj-lt"/>
              </a:rPr>
              <a:t>Bài</a:t>
            </a:r>
            <a:r>
              <a:rPr lang="en-US" sz="2400" b="1" dirty="0">
                <a:solidFill>
                  <a:schemeClr val="accent3">
                    <a:lumMod val="50000"/>
                  </a:schemeClr>
                </a:solidFill>
                <a:latin typeface="+mj-lt"/>
              </a:rPr>
              <a:t> 1. </a:t>
            </a:r>
            <a:r>
              <a:rPr lang="en-US" sz="2400" b="1" dirty="0" err="1">
                <a:solidFill>
                  <a:schemeClr val="accent3">
                    <a:lumMod val="50000"/>
                  </a:schemeClr>
                </a:solidFill>
                <a:latin typeface="+mj-lt"/>
              </a:rPr>
              <a:t>Tìm</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trạng</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ngữ</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chỉ</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thời</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gian</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trong</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các</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câu</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sau</a:t>
            </a:r>
            <a:r>
              <a:rPr lang="en-US" sz="2400" b="1" dirty="0">
                <a:solidFill>
                  <a:schemeClr val="accent3">
                    <a:lumMod val="50000"/>
                  </a:schemeClr>
                </a:solidFill>
                <a:latin typeface="+mj-lt"/>
              </a:rPr>
              <a:t>:</a:t>
            </a:r>
          </a:p>
        </p:txBody>
      </p:sp>
      <p:sp>
        <p:nvSpPr>
          <p:cNvPr id="42" name="Rectangle: Diagonal Corners Rounded 41">
            <a:extLst>
              <a:ext uri="{FF2B5EF4-FFF2-40B4-BE49-F238E27FC236}">
                <a16:creationId xmlns:a16="http://schemas.microsoft.com/office/drawing/2014/main" id="{60D89FC0-EA55-462D-805C-D1550F52D27B}"/>
              </a:ext>
            </a:extLst>
          </p:cNvPr>
          <p:cNvSpPr/>
          <p:nvPr/>
        </p:nvSpPr>
        <p:spPr>
          <a:xfrm>
            <a:off x="205543" y="786373"/>
            <a:ext cx="5734596" cy="4119935"/>
          </a:xfrm>
          <a:prstGeom prst="round2Diag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44" name="TextBox 43">
            <a:extLst>
              <a:ext uri="{FF2B5EF4-FFF2-40B4-BE49-F238E27FC236}">
                <a16:creationId xmlns:a16="http://schemas.microsoft.com/office/drawing/2014/main" id="{80614CC9-A013-4B26-A6A5-806D25554721}"/>
              </a:ext>
            </a:extLst>
          </p:cNvPr>
          <p:cNvSpPr txBox="1"/>
          <p:nvPr/>
        </p:nvSpPr>
        <p:spPr>
          <a:xfrm>
            <a:off x="327581" y="939516"/>
            <a:ext cx="5432121"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b.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Từ</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ngày</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còn</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ít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tuổi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tôi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đã</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thích</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những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tranh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lợn</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gà</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chuột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ếch</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tranh, tranh cây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dừa</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tranh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tố</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nữ</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của</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làng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Hồ</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Mỗi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lần</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Tết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đến</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đứng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trước</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những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cái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chiếu</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bày</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tranh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làng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Hồ</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giải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trên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các</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lề</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phố</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Hà</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Nội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lòng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tôi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thấm</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thía</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một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nỗi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biết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ơn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đối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với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những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người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nghệ</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sĩ</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tạo</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hình</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của</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nhân </a:t>
            </a:r>
            <a:r>
              <a:rPr kumimoji="0" lang="vi-VN" sz="2400" b="1" i="0" u="none" strike="noStrike" kern="0" cap="none" spc="0" normalizeH="0" baseline="0" noProof="0">
                <a:ln>
                  <a:noFill/>
                </a:ln>
                <a:solidFill>
                  <a:srgbClr val="000000"/>
                </a:solidFill>
                <a:effectLst/>
                <a:uLnTx/>
                <a:uFillTx/>
                <a:latin typeface="+mn-lt"/>
                <a:cs typeface="Calibri" panose="020F0502020204030204" pitchFamily="34" charset="0"/>
                <a:sym typeface="Arial"/>
              </a:rPr>
              <a:t>dân.</a:t>
            </a:r>
            <a:endPar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Nguyễn</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Tuân</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endParaRPr>
          </a:p>
        </p:txBody>
      </p:sp>
      <p:grpSp>
        <p:nvGrpSpPr>
          <p:cNvPr id="3483" name="Google Shape;3483;p37"/>
          <p:cNvGrpSpPr/>
          <p:nvPr/>
        </p:nvGrpSpPr>
        <p:grpSpPr>
          <a:xfrm>
            <a:off x="235168" y="3976180"/>
            <a:ext cx="266050" cy="239375"/>
            <a:chOff x="-4577275" y="4640425"/>
            <a:chExt cx="266050" cy="239375"/>
          </a:xfrm>
        </p:grpSpPr>
        <p:sp>
          <p:nvSpPr>
            <p:cNvPr id="3484" name="Google Shape;3484;p37"/>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5" name="Google Shape;3485;p37"/>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6" name="Google Shape;3486;p37"/>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7" name="Google Shape;3487;p37"/>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8" name="Google Shape;3488;p37"/>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9" name="Google Shape;3489;p37"/>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0" name="Google Shape;3490;p37"/>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1" name="Google Shape;3491;p37"/>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2" name="Google Shape;3492;p37"/>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3" name="Google Shape;3493;p37"/>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96" name="Google Shape;3496;p37"/>
          <p:cNvGrpSpPr/>
          <p:nvPr/>
        </p:nvGrpSpPr>
        <p:grpSpPr>
          <a:xfrm>
            <a:off x="8299843" y="23828"/>
            <a:ext cx="787250" cy="709700"/>
            <a:chOff x="1452875" y="3070150"/>
            <a:chExt cx="787250" cy="709700"/>
          </a:xfrm>
        </p:grpSpPr>
        <p:sp>
          <p:nvSpPr>
            <p:cNvPr id="3497" name="Google Shape;3497;p37"/>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8" name="Google Shape;3498;p37"/>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9" name="Google Shape;3499;p37"/>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0" name="Google Shape;3500;p37"/>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1" name="Google Shape;3501;p37"/>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2" name="Google Shape;3502;p37"/>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3" name="Google Shape;3503;p37"/>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4" name="Google Shape;3504;p37"/>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5" name="Google Shape;3505;p37"/>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6" name="Google Shape;3506;p37"/>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4" name="Picture 33" descr="A picture containing text&#10;&#10;Description automatically generated">
            <a:extLst>
              <a:ext uri="{FF2B5EF4-FFF2-40B4-BE49-F238E27FC236}">
                <a16:creationId xmlns:a16="http://schemas.microsoft.com/office/drawing/2014/main" id="{75033F7D-14BB-4BFC-A7DE-C95E392CC963}"/>
              </a:ext>
            </a:extLst>
          </p:cNvPr>
          <p:cNvPicPr>
            <a:picLocks noChangeAspect="1"/>
          </p:cNvPicPr>
          <p:nvPr/>
        </p:nvPicPr>
        <p:blipFill>
          <a:blip r:embed="rId3"/>
          <a:stretch>
            <a:fillRect/>
          </a:stretch>
        </p:blipFill>
        <p:spPr>
          <a:xfrm rot="20841043">
            <a:off x="6285409" y="963137"/>
            <a:ext cx="1089960" cy="1455579"/>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1E833791-7530-4BFA-B68D-FA83D4206329}"/>
              </a:ext>
            </a:extLst>
          </p:cNvPr>
          <p:cNvPicPr>
            <a:picLocks noChangeAspect="1"/>
          </p:cNvPicPr>
          <p:nvPr/>
        </p:nvPicPr>
        <p:blipFill>
          <a:blip r:embed="rId4"/>
          <a:stretch>
            <a:fillRect/>
          </a:stretch>
        </p:blipFill>
        <p:spPr>
          <a:xfrm rot="906304">
            <a:off x="6239410" y="3531761"/>
            <a:ext cx="2228584" cy="1359436"/>
          </a:xfrm>
          <a:prstGeom prst="rect">
            <a:avLst/>
          </a:prstGeom>
        </p:spPr>
      </p:pic>
      <p:pic>
        <p:nvPicPr>
          <p:cNvPr id="3" name="Picture 2" descr="A picture containing text, furniture&#10;&#10;Description automatically generated">
            <a:extLst>
              <a:ext uri="{FF2B5EF4-FFF2-40B4-BE49-F238E27FC236}">
                <a16:creationId xmlns:a16="http://schemas.microsoft.com/office/drawing/2014/main" id="{D67FDF8D-4CEA-43CB-9745-D80D6F7E1AB2}"/>
              </a:ext>
            </a:extLst>
          </p:cNvPr>
          <p:cNvPicPr>
            <a:picLocks noChangeAspect="1"/>
          </p:cNvPicPr>
          <p:nvPr/>
        </p:nvPicPr>
        <p:blipFill>
          <a:blip r:embed="rId5"/>
          <a:stretch>
            <a:fillRect/>
          </a:stretch>
        </p:blipFill>
        <p:spPr>
          <a:xfrm rot="1149783">
            <a:off x="7532366" y="1613524"/>
            <a:ext cx="1379713" cy="1752016"/>
          </a:xfrm>
          <a:prstGeom prst="rect">
            <a:avLst/>
          </a:prstGeom>
        </p:spPr>
      </p:pic>
    </p:spTree>
    <p:extLst>
      <p:ext uri="{BB962C8B-B14F-4D97-AF65-F5344CB8AC3E}">
        <p14:creationId xmlns:p14="http://schemas.microsoft.com/office/powerpoint/2010/main" val="4108662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pic>
        <p:nvPicPr>
          <p:cNvPr id="3" name="Picture 2" descr="A group of trees in a foggy field&#10;&#10;Description automatically generated with medium confidence">
            <a:extLst>
              <a:ext uri="{FF2B5EF4-FFF2-40B4-BE49-F238E27FC236}">
                <a16:creationId xmlns:a16="http://schemas.microsoft.com/office/drawing/2014/main" id="{19597FB1-8275-47FE-9052-A53127ABB709}"/>
              </a:ext>
            </a:extLst>
          </p:cNvPr>
          <p:cNvPicPr>
            <a:picLocks noChangeAspect="1"/>
          </p:cNvPicPr>
          <p:nvPr/>
        </p:nvPicPr>
        <p:blipFill>
          <a:blip r:embed="rId4"/>
          <a:stretch>
            <a:fillRect/>
          </a:stretch>
        </p:blipFill>
        <p:spPr>
          <a:xfrm>
            <a:off x="0" y="971320"/>
            <a:ext cx="9144000" cy="4181475"/>
          </a:xfrm>
          <a:prstGeom prst="rect">
            <a:avLst/>
          </a:prstGeom>
        </p:spPr>
      </p:pic>
      <p:sp>
        <p:nvSpPr>
          <p:cNvPr id="3481" name="Google Shape;3481;p37"/>
          <p:cNvSpPr/>
          <p:nvPr/>
        </p:nvSpPr>
        <p:spPr>
          <a:xfrm>
            <a:off x="-279000" y="1365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2" name="Google Shape;3482;p37"/>
          <p:cNvSpPr/>
          <p:nvPr/>
        </p:nvSpPr>
        <p:spPr>
          <a:xfrm>
            <a:off x="8294127" y="761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4" name="Google Shape;3494;p37"/>
          <p:cNvSpPr/>
          <p:nvPr/>
        </p:nvSpPr>
        <p:spPr>
          <a:xfrm>
            <a:off x="8871175" y="2017000"/>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5" name="Google Shape;3495;p37"/>
          <p:cNvSpPr/>
          <p:nvPr/>
        </p:nvSpPr>
        <p:spPr>
          <a:xfrm>
            <a:off x="8601675" y="3355700"/>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391;p48">
            <a:extLst>
              <a:ext uri="{FF2B5EF4-FFF2-40B4-BE49-F238E27FC236}">
                <a16:creationId xmlns:a16="http://schemas.microsoft.com/office/drawing/2014/main" id="{D5923B09-33B6-4499-892C-45871AC8705A}"/>
              </a:ext>
            </a:extLst>
          </p:cNvPr>
          <p:cNvSpPr/>
          <p:nvPr/>
        </p:nvSpPr>
        <p:spPr>
          <a:xfrm>
            <a:off x="260275" y="87178"/>
            <a:ext cx="8610843" cy="583000"/>
          </a:xfrm>
          <a:prstGeom prst="roundRect">
            <a:avLst>
              <a:gd name="adj" fmla="val 50000"/>
            </a:avLst>
          </a:prstGeom>
          <a:solidFill>
            <a:schemeClr val="accent2">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endParaRPr>
          </a:p>
        </p:txBody>
      </p:sp>
      <p:sp>
        <p:nvSpPr>
          <p:cNvPr id="37" name="TextBox 36">
            <a:extLst>
              <a:ext uri="{FF2B5EF4-FFF2-40B4-BE49-F238E27FC236}">
                <a16:creationId xmlns:a16="http://schemas.microsoft.com/office/drawing/2014/main" id="{8B3EA845-0116-47BD-98F5-ADD326FC04BE}"/>
              </a:ext>
            </a:extLst>
          </p:cNvPr>
          <p:cNvSpPr txBox="1"/>
          <p:nvPr/>
        </p:nvSpPr>
        <p:spPr>
          <a:xfrm>
            <a:off x="418832" y="147653"/>
            <a:ext cx="8415586" cy="461665"/>
          </a:xfrm>
          <a:prstGeom prst="rect">
            <a:avLst/>
          </a:prstGeom>
          <a:noFill/>
        </p:spPr>
        <p:txBody>
          <a:bodyPr wrap="square">
            <a:spAutoFit/>
          </a:bodyPr>
          <a:lstStyle/>
          <a:p>
            <a:r>
              <a:rPr lang="en-US" sz="2400" b="1" i="0" dirty="0" err="1">
                <a:solidFill>
                  <a:schemeClr val="accent3">
                    <a:lumMod val="50000"/>
                  </a:schemeClr>
                </a:solidFill>
                <a:effectLst/>
                <a:latin typeface="+mj-lt"/>
              </a:rPr>
              <a:t>Bài</a:t>
            </a:r>
            <a:r>
              <a:rPr lang="en-US" sz="2400" b="1" i="0" dirty="0">
                <a:solidFill>
                  <a:schemeClr val="accent3">
                    <a:lumMod val="50000"/>
                  </a:schemeClr>
                </a:solidFill>
                <a:effectLst/>
                <a:latin typeface="+mj-lt"/>
              </a:rPr>
              <a:t> 1. </a:t>
            </a:r>
            <a:r>
              <a:rPr lang="en-US" sz="2400" b="1" i="0" dirty="0" err="1">
                <a:solidFill>
                  <a:schemeClr val="accent3">
                    <a:lumMod val="50000"/>
                  </a:schemeClr>
                </a:solidFill>
                <a:effectLst/>
                <a:latin typeface="+mj-lt"/>
              </a:rPr>
              <a:t>Tìm</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trạng</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ngữ</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chỉ</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thời</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gian</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trong</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các</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câu</a:t>
            </a:r>
            <a:r>
              <a:rPr lang="en-US" sz="2400" b="1" i="0" dirty="0">
                <a:solidFill>
                  <a:schemeClr val="accent3">
                    <a:lumMod val="50000"/>
                  </a:schemeClr>
                </a:solidFill>
                <a:effectLst/>
                <a:latin typeface="+mj-lt"/>
              </a:rPr>
              <a:t> </a:t>
            </a:r>
            <a:r>
              <a:rPr lang="en-US" sz="2400" b="1" i="0" dirty="0" err="1">
                <a:solidFill>
                  <a:schemeClr val="accent3">
                    <a:lumMod val="50000"/>
                  </a:schemeClr>
                </a:solidFill>
                <a:effectLst/>
                <a:latin typeface="+mj-lt"/>
              </a:rPr>
              <a:t>sau</a:t>
            </a:r>
            <a:r>
              <a:rPr lang="en-US" sz="2400" b="1" i="0" dirty="0">
                <a:solidFill>
                  <a:schemeClr val="accent3">
                    <a:lumMod val="50000"/>
                  </a:schemeClr>
                </a:solidFill>
                <a:effectLst/>
                <a:latin typeface="+mj-lt"/>
              </a:rPr>
              <a:t>:</a:t>
            </a:r>
            <a:endParaRPr lang="en-US" sz="2400" b="1" dirty="0">
              <a:solidFill>
                <a:schemeClr val="accent3">
                  <a:lumMod val="50000"/>
                </a:schemeClr>
              </a:solidFill>
              <a:latin typeface="+mj-lt"/>
            </a:endParaRPr>
          </a:p>
        </p:txBody>
      </p:sp>
      <p:sp>
        <p:nvSpPr>
          <p:cNvPr id="44" name="TextBox 43">
            <a:extLst>
              <a:ext uri="{FF2B5EF4-FFF2-40B4-BE49-F238E27FC236}">
                <a16:creationId xmlns:a16="http://schemas.microsoft.com/office/drawing/2014/main" id="{80614CC9-A013-4B26-A6A5-806D25554721}"/>
              </a:ext>
            </a:extLst>
          </p:cNvPr>
          <p:cNvSpPr txBox="1"/>
          <p:nvPr/>
        </p:nvSpPr>
        <p:spPr>
          <a:xfrm>
            <a:off x="392768" y="1467194"/>
            <a:ext cx="8164599" cy="3046988"/>
          </a:xfrm>
          <a:prstGeom prst="rect">
            <a:avLst/>
          </a:prstGeom>
          <a:solidFill>
            <a:schemeClr val="tx1">
              <a:alpha val="69000"/>
            </a:schemeClr>
          </a:solidFill>
        </p:spPr>
        <p:style>
          <a:lnRef idx="1">
            <a:schemeClr val="dk1"/>
          </a:lnRef>
          <a:fillRef idx="2">
            <a:schemeClr val="dk1"/>
          </a:fillRef>
          <a:effectRef idx="1">
            <a:schemeClr val="dk1"/>
          </a:effectRef>
          <a:fontRef idx="minor">
            <a:schemeClr val="dk1"/>
          </a:fontRef>
        </p:style>
        <p:txBody>
          <a:bodyPr wrap="square">
            <a:spAutoFit/>
          </a:bodyPr>
          <a:lstStyle/>
          <a:p>
            <a:pPr algn="just"/>
            <a:r>
              <a:rPr lang="vi-VN" sz="2400" b="1" i="0">
                <a:solidFill>
                  <a:srgbClr val="000000"/>
                </a:solidFill>
                <a:effectLst/>
                <a:latin typeface="+mn-lt"/>
                <a:cs typeface="Calibri" panose="020F0502020204030204" pitchFamily="34" charset="0"/>
              </a:rPr>
              <a:t>a. Buổi sáng hôm nay, mùa đông đột nhiên đến, không báo cho biết trước. Vừa mới ngày hôm qua, trời hãy còn nắng ấm và hanh, cái nắng về cuối tháng mười làm nứt nẻ đất ruộng và làm giòn khô những chiếc lá rơi. Thế mà qua một đêm mưa rào, trời bỗng đổi gió bấc, rồi cái lạnh ở đâu đến làm cho người ta tưởng tượng đang ở giữa mùa đông rét mướt.</a:t>
            </a:r>
          </a:p>
          <a:p>
            <a:pPr algn="r"/>
            <a:r>
              <a:rPr lang="vi-VN" sz="2400" b="1" i="0">
                <a:solidFill>
                  <a:srgbClr val="000000"/>
                </a:solidFill>
                <a:effectLst/>
                <a:latin typeface="+mn-lt"/>
                <a:cs typeface="Calibri" panose="020F0502020204030204" pitchFamily="34" charset="0"/>
              </a:rPr>
              <a:t>Theo Thạch La</a:t>
            </a:r>
            <a:endParaRPr lang="vi-VN" sz="2400" b="1" i="0" dirty="0">
              <a:solidFill>
                <a:srgbClr val="000000"/>
              </a:solidFill>
              <a:effectLst/>
              <a:latin typeface="+mn-lt"/>
              <a:cs typeface="Calibri" panose="020F0502020204030204" pitchFamily="34" charset="0"/>
            </a:endParaRPr>
          </a:p>
        </p:txBody>
      </p:sp>
      <p:grpSp>
        <p:nvGrpSpPr>
          <p:cNvPr id="3483" name="Google Shape;3483;p37"/>
          <p:cNvGrpSpPr/>
          <p:nvPr/>
        </p:nvGrpSpPr>
        <p:grpSpPr>
          <a:xfrm>
            <a:off x="235168" y="3976180"/>
            <a:ext cx="266050" cy="239375"/>
            <a:chOff x="-4577275" y="4640425"/>
            <a:chExt cx="266050" cy="239375"/>
          </a:xfrm>
        </p:grpSpPr>
        <p:sp>
          <p:nvSpPr>
            <p:cNvPr id="3484" name="Google Shape;3484;p37"/>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5" name="Google Shape;3485;p37"/>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6" name="Google Shape;3486;p37"/>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7" name="Google Shape;3487;p37"/>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8" name="Google Shape;3488;p37"/>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9" name="Google Shape;3489;p37"/>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0" name="Google Shape;3490;p37"/>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1" name="Google Shape;3491;p37"/>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2" name="Google Shape;3492;p37"/>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3" name="Google Shape;3493;p37"/>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96" name="Google Shape;3496;p37"/>
          <p:cNvGrpSpPr/>
          <p:nvPr/>
        </p:nvGrpSpPr>
        <p:grpSpPr>
          <a:xfrm>
            <a:off x="8299843" y="23828"/>
            <a:ext cx="787250" cy="709700"/>
            <a:chOff x="1452875" y="3070150"/>
            <a:chExt cx="787250" cy="709700"/>
          </a:xfrm>
        </p:grpSpPr>
        <p:sp>
          <p:nvSpPr>
            <p:cNvPr id="3497" name="Google Shape;3497;p37"/>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8" name="Google Shape;3498;p37"/>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9" name="Google Shape;3499;p37"/>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0" name="Google Shape;3500;p37"/>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1" name="Google Shape;3501;p37"/>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2" name="Google Shape;3502;p37"/>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3" name="Google Shape;3503;p37"/>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4" name="Google Shape;3504;p37"/>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5" name="Google Shape;3505;p37"/>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6" name="Google Shape;3506;p37"/>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 name="Rectangle 31">
            <a:extLst>
              <a:ext uri="{FF2B5EF4-FFF2-40B4-BE49-F238E27FC236}">
                <a16:creationId xmlns:a16="http://schemas.microsoft.com/office/drawing/2014/main" id="{7DEF1259-FB03-46CD-9BAC-5AB6D16FEA8E}"/>
              </a:ext>
            </a:extLst>
          </p:cNvPr>
          <p:cNvSpPr/>
          <p:nvPr/>
        </p:nvSpPr>
        <p:spPr>
          <a:xfrm>
            <a:off x="799683" y="1467194"/>
            <a:ext cx="2939560" cy="439830"/>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D4CDD09-3E0D-4159-A586-F199C7D3761D}"/>
              </a:ext>
            </a:extLst>
          </p:cNvPr>
          <p:cNvSpPr/>
          <p:nvPr/>
        </p:nvSpPr>
        <p:spPr>
          <a:xfrm>
            <a:off x="3502060" y="1886702"/>
            <a:ext cx="3747825" cy="365012"/>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CD81F05-FA0C-4D12-BC5C-EBA7DC8D320E}"/>
              </a:ext>
            </a:extLst>
          </p:cNvPr>
          <p:cNvSpPr/>
          <p:nvPr/>
        </p:nvSpPr>
        <p:spPr>
          <a:xfrm>
            <a:off x="1129335" y="2990689"/>
            <a:ext cx="4683636" cy="365012"/>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438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96"/>
                                        </p:tgtEl>
                                        <p:attrNameLst>
                                          <p:attrName>style.visibility</p:attrName>
                                        </p:attrNameLst>
                                      </p:cBhvr>
                                      <p:to>
                                        <p:strVal val="visible"/>
                                      </p:to>
                                    </p:set>
                                    <p:animEffect transition="in" filter="wipe(down)">
                                      <p:cBhvr>
                                        <p:cTn id="7" dur="500"/>
                                        <p:tgtEl>
                                          <p:spTgt spid="349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483"/>
                                        </p:tgtEl>
                                        <p:attrNameLst>
                                          <p:attrName>style.visibility</p:attrName>
                                        </p:attrNameLst>
                                      </p:cBhvr>
                                      <p:to>
                                        <p:strVal val="visible"/>
                                      </p:to>
                                    </p:set>
                                    <p:anim calcmode="lin" valueType="num">
                                      <p:cBhvr additive="base">
                                        <p:cTn id="23" dur="500" fill="hold"/>
                                        <p:tgtEl>
                                          <p:spTgt spid="3483"/>
                                        </p:tgtEl>
                                        <p:attrNameLst>
                                          <p:attrName>ppt_x</p:attrName>
                                        </p:attrNameLst>
                                      </p:cBhvr>
                                      <p:tavLst>
                                        <p:tav tm="0">
                                          <p:val>
                                            <p:strVal val="#ppt_x"/>
                                          </p:val>
                                        </p:tav>
                                        <p:tav tm="100000">
                                          <p:val>
                                            <p:strVal val="#ppt_x"/>
                                          </p:val>
                                        </p:tav>
                                      </p:tavLst>
                                    </p:anim>
                                    <p:anim calcmode="lin" valueType="num">
                                      <p:cBhvr additive="base">
                                        <p:cTn id="24" dur="500" fill="hold"/>
                                        <p:tgtEl>
                                          <p:spTgt spid="348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left)">
                                      <p:cBhvr>
                                        <p:cTn id="33" dur="500"/>
                                        <p:tgtEl>
                                          <p:spTgt spid="32"/>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left)">
                                      <p:cBhvr>
                                        <p:cTn id="38" dur="500"/>
                                        <p:tgtEl>
                                          <p:spTgt spid="33"/>
                                        </p:tgtEl>
                                      </p:cBhvr>
                                    </p:animEffec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p:bldP spid="44" grpId="0" animBg="1"/>
      <p:bldP spid="32" grpId="0" animBg="1"/>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7E1A0E9-C33A-40B3-8C91-11072199F635}"/>
              </a:ext>
            </a:extLst>
          </p:cNvPr>
          <p:cNvSpPr/>
          <p:nvPr/>
        </p:nvSpPr>
        <p:spPr>
          <a:xfrm>
            <a:off x="217725" y="212389"/>
            <a:ext cx="8705975" cy="456870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61D2A"/>
              </a:solidFill>
              <a:effectLst/>
              <a:uLnTx/>
              <a:uFillTx/>
              <a:latin typeface="Arial"/>
              <a:ea typeface="+mn-ea"/>
              <a:cs typeface="+mn-cs"/>
              <a:sym typeface="Arial"/>
            </a:endParaRPr>
          </a:p>
        </p:txBody>
      </p:sp>
      <p:sp>
        <p:nvSpPr>
          <p:cNvPr id="3481" name="Google Shape;3481;p37"/>
          <p:cNvSpPr/>
          <p:nvPr/>
        </p:nvSpPr>
        <p:spPr>
          <a:xfrm>
            <a:off x="-279000" y="1365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2" name="Google Shape;3482;p37"/>
          <p:cNvSpPr/>
          <p:nvPr/>
        </p:nvSpPr>
        <p:spPr>
          <a:xfrm>
            <a:off x="8294127" y="761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4" name="Google Shape;3494;p37"/>
          <p:cNvSpPr/>
          <p:nvPr/>
        </p:nvSpPr>
        <p:spPr>
          <a:xfrm>
            <a:off x="8871175" y="2017000"/>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5" name="Google Shape;3495;p37"/>
          <p:cNvSpPr/>
          <p:nvPr/>
        </p:nvSpPr>
        <p:spPr>
          <a:xfrm>
            <a:off x="8601675" y="3355700"/>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391;p48">
            <a:extLst>
              <a:ext uri="{FF2B5EF4-FFF2-40B4-BE49-F238E27FC236}">
                <a16:creationId xmlns:a16="http://schemas.microsoft.com/office/drawing/2014/main" id="{D5923B09-33B6-4499-892C-45871AC8705A}"/>
              </a:ext>
            </a:extLst>
          </p:cNvPr>
          <p:cNvSpPr/>
          <p:nvPr/>
        </p:nvSpPr>
        <p:spPr>
          <a:xfrm>
            <a:off x="260275" y="87178"/>
            <a:ext cx="8610843" cy="583000"/>
          </a:xfrm>
          <a:prstGeom prst="roundRect">
            <a:avLst>
              <a:gd name="adj" fmla="val 50000"/>
            </a:avLst>
          </a:prstGeom>
          <a:solidFill>
            <a:schemeClr val="accent2">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endParaRPr>
          </a:p>
        </p:txBody>
      </p:sp>
      <p:sp>
        <p:nvSpPr>
          <p:cNvPr id="37" name="TextBox 36">
            <a:extLst>
              <a:ext uri="{FF2B5EF4-FFF2-40B4-BE49-F238E27FC236}">
                <a16:creationId xmlns:a16="http://schemas.microsoft.com/office/drawing/2014/main" id="{8B3EA845-0116-47BD-98F5-ADD326FC04BE}"/>
              </a:ext>
            </a:extLst>
          </p:cNvPr>
          <p:cNvSpPr txBox="1"/>
          <p:nvPr/>
        </p:nvSpPr>
        <p:spPr>
          <a:xfrm>
            <a:off x="418832" y="147653"/>
            <a:ext cx="80094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a:solidFill>
                  <a:schemeClr val="accent3">
                    <a:lumMod val="50000"/>
                  </a:schemeClr>
                </a:solidFill>
                <a:latin typeface="+mj-lt"/>
              </a:rPr>
              <a:t>Bài</a:t>
            </a:r>
            <a:r>
              <a:rPr lang="en-US" sz="2400" b="1" dirty="0">
                <a:solidFill>
                  <a:schemeClr val="accent3">
                    <a:lumMod val="50000"/>
                  </a:schemeClr>
                </a:solidFill>
                <a:latin typeface="+mj-lt"/>
              </a:rPr>
              <a:t> 1. </a:t>
            </a:r>
            <a:r>
              <a:rPr lang="en-US" sz="2400" b="1" dirty="0" err="1">
                <a:solidFill>
                  <a:schemeClr val="accent3">
                    <a:lumMod val="50000"/>
                  </a:schemeClr>
                </a:solidFill>
                <a:latin typeface="+mj-lt"/>
              </a:rPr>
              <a:t>Tìm</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trạng</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ngữ</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chỉ</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thời</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gian</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trong</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các</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câu</a:t>
            </a:r>
            <a:r>
              <a:rPr lang="en-US" sz="2400" b="1" dirty="0">
                <a:solidFill>
                  <a:schemeClr val="accent3">
                    <a:lumMod val="50000"/>
                  </a:schemeClr>
                </a:solidFill>
                <a:latin typeface="+mj-lt"/>
              </a:rPr>
              <a:t> </a:t>
            </a:r>
            <a:r>
              <a:rPr lang="en-US" sz="2400" b="1" dirty="0" err="1">
                <a:solidFill>
                  <a:schemeClr val="accent3">
                    <a:lumMod val="50000"/>
                  </a:schemeClr>
                </a:solidFill>
                <a:latin typeface="+mj-lt"/>
              </a:rPr>
              <a:t>sau</a:t>
            </a:r>
            <a:r>
              <a:rPr lang="en-US" sz="2400" b="1" dirty="0">
                <a:solidFill>
                  <a:schemeClr val="accent3">
                    <a:lumMod val="50000"/>
                  </a:schemeClr>
                </a:solidFill>
                <a:latin typeface="+mj-lt"/>
              </a:rPr>
              <a:t>:</a:t>
            </a:r>
          </a:p>
        </p:txBody>
      </p:sp>
      <p:sp>
        <p:nvSpPr>
          <p:cNvPr id="42" name="Rectangle: Diagonal Corners Rounded 41">
            <a:extLst>
              <a:ext uri="{FF2B5EF4-FFF2-40B4-BE49-F238E27FC236}">
                <a16:creationId xmlns:a16="http://schemas.microsoft.com/office/drawing/2014/main" id="{60D89FC0-EA55-462D-805C-D1550F52D27B}"/>
              </a:ext>
            </a:extLst>
          </p:cNvPr>
          <p:cNvSpPr/>
          <p:nvPr/>
        </p:nvSpPr>
        <p:spPr>
          <a:xfrm>
            <a:off x="205543" y="786373"/>
            <a:ext cx="5734596" cy="4119935"/>
          </a:xfrm>
          <a:prstGeom prst="round2Diag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44" name="TextBox 43">
            <a:extLst>
              <a:ext uri="{FF2B5EF4-FFF2-40B4-BE49-F238E27FC236}">
                <a16:creationId xmlns:a16="http://schemas.microsoft.com/office/drawing/2014/main" id="{80614CC9-A013-4B26-A6A5-806D25554721}"/>
              </a:ext>
            </a:extLst>
          </p:cNvPr>
          <p:cNvSpPr txBox="1"/>
          <p:nvPr/>
        </p:nvSpPr>
        <p:spPr>
          <a:xfrm>
            <a:off x="327581" y="939516"/>
            <a:ext cx="5432121"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b.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Từ</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ngày</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còn</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ít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tuổi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tôi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đã</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thích</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những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tranh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lợn</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gà</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chuột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ếch</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tranh, tranh cây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dừa</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tranh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tố</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nữ</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của</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làng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Hồ</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Mỗi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lần</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Tết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đến</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đứng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trước</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những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cái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chiếu</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bày</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tranh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làng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Hồ</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giải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trên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các</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lề</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phố</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Hà</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Nội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lòng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tôi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thấm</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thía</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một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nỗi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biết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ơn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đối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với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những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người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nghệ</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sĩ</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tạo</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hình</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của</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nhân </a:t>
            </a:r>
            <a:r>
              <a:rPr kumimoji="0" lang="vi-VN" sz="2400" b="1" i="0" u="none" strike="noStrike" kern="0" cap="none" spc="0" normalizeH="0" baseline="0" noProof="0">
                <a:ln>
                  <a:noFill/>
                </a:ln>
                <a:solidFill>
                  <a:srgbClr val="000000"/>
                </a:solidFill>
                <a:effectLst/>
                <a:uLnTx/>
                <a:uFillTx/>
                <a:latin typeface="+mn-lt"/>
                <a:cs typeface="Calibri" panose="020F0502020204030204" pitchFamily="34" charset="0"/>
                <a:sym typeface="Arial"/>
              </a:rPr>
              <a:t>dân.</a:t>
            </a:r>
            <a:endPar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Nguyễn</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Tuân</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endParaRPr>
          </a:p>
        </p:txBody>
      </p:sp>
      <p:grpSp>
        <p:nvGrpSpPr>
          <p:cNvPr id="3483" name="Google Shape;3483;p37"/>
          <p:cNvGrpSpPr/>
          <p:nvPr/>
        </p:nvGrpSpPr>
        <p:grpSpPr>
          <a:xfrm>
            <a:off x="235168" y="3976180"/>
            <a:ext cx="266050" cy="239375"/>
            <a:chOff x="-4577275" y="4640425"/>
            <a:chExt cx="266050" cy="239375"/>
          </a:xfrm>
        </p:grpSpPr>
        <p:sp>
          <p:nvSpPr>
            <p:cNvPr id="3484" name="Google Shape;3484;p37"/>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5" name="Google Shape;3485;p37"/>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6" name="Google Shape;3486;p37"/>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7" name="Google Shape;3487;p37"/>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8" name="Google Shape;3488;p37"/>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9" name="Google Shape;3489;p37"/>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0" name="Google Shape;3490;p37"/>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1" name="Google Shape;3491;p37"/>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2" name="Google Shape;3492;p37"/>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3" name="Google Shape;3493;p37"/>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96" name="Google Shape;3496;p37"/>
          <p:cNvGrpSpPr/>
          <p:nvPr/>
        </p:nvGrpSpPr>
        <p:grpSpPr>
          <a:xfrm>
            <a:off x="8299843" y="23828"/>
            <a:ext cx="787250" cy="709700"/>
            <a:chOff x="1452875" y="3070150"/>
            <a:chExt cx="787250" cy="709700"/>
          </a:xfrm>
        </p:grpSpPr>
        <p:sp>
          <p:nvSpPr>
            <p:cNvPr id="3497" name="Google Shape;3497;p37"/>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8" name="Google Shape;3498;p37"/>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9" name="Google Shape;3499;p37"/>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0" name="Google Shape;3500;p37"/>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1" name="Google Shape;3501;p37"/>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2" name="Google Shape;3502;p37"/>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3" name="Google Shape;3503;p37"/>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4" name="Google Shape;3504;p37"/>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5" name="Google Shape;3505;p37"/>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6" name="Google Shape;3506;p37"/>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4" name="Picture 33" descr="A picture containing text&#10;&#10;Description automatically generated">
            <a:extLst>
              <a:ext uri="{FF2B5EF4-FFF2-40B4-BE49-F238E27FC236}">
                <a16:creationId xmlns:a16="http://schemas.microsoft.com/office/drawing/2014/main" id="{75033F7D-14BB-4BFC-A7DE-C95E392CC963}"/>
              </a:ext>
            </a:extLst>
          </p:cNvPr>
          <p:cNvPicPr>
            <a:picLocks noChangeAspect="1"/>
          </p:cNvPicPr>
          <p:nvPr/>
        </p:nvPicPr>
        <p:blipFill>
          <a:blip r:embed="rId4"/>
          <a:stretch>
            <a:fillRect/>
          </a:stretch>
        </p:blipFill>
        <p:spPr>
          <a:xfrm rot="20841043">
            <a:off x="6285409" y="963137"/>
            <a:ext cx="1089960" cy="1455579"/>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1E833791-7530-4BFA-B68D-FA83D4206329}"/>
              </a:ext>
            </a:extLst>
          </p:cNvPr>
          <p:cNvPicPr>
            <a:picLocks noChangeAspect="1"/>
          </p:cNvPicPr>
          <p:nvPr/>
        </p:nvPicPr>
        <p:blipFill>
          <a:blip r:embed="rId5"/>
          <a:stretch>
            <a:fillRect/>
          </a:stretch>
        </p:blipFill>
        <p:spPr>
          <a:xfrm rot="906304">
            <a:off x="6239410" y="3531761"/>
            <a:ext cx="2228584" cy="1359436"/>
          </a:xfrm>
          <a:prstGeom prst="rect">
            <a:avLst/>
          </a:prstGeom>
        </p:spPr>
      </p:pic>
      <p:pic>
        <p:nvPicPr>
          <p:cNvPr id="3" name="Picture 2" descr="A picture containing text, furniture&#10;&#10;Description automatically generated">
            <a:extLst>
              <a:ext uri="{FF2B5EF4-FFF2-40B4-BE49-F238E27FC236}">
                <a16:creationId xmlns:a16="http://schemas.microsoft.com/office/drawing/2014/main" id="{D67FDF8D-4CEA-43CB-9745-D80D6F7E1AB2}"/>
              </a:ext>
            </a:extLst>
          </p:cNvPr>
          <p:cNvPicPr>
            <a:picLocks noChangeAspect="1"/>
          </p:cNvPicPr>
          <p:nvPr/>
        </p:nvPicPr>
        <p:blipFill>
          <a:blip r:embed="rId6"/>
          <a:stretch>
            <a:fillRect/>
          </a:stretch>
        </p:blipFill>
        <p:spPr>
          <a:xfrm rot="1149783">
            <a:off x="7532366" y="1613524"/>
            <a:ext cx="1379713" cy="1752016"/>
          </a:xfrm>
          <a:prstGeom prst="rect">
            <a:avLst/>
          </a:prstGeom>
        </p:spPr>
      </p:pic>
      <p:sp>
        <p:nvSpPr>
          <p:cNvPr id="41" name="TextBox 40">
            <a:extLst>
              <a:ext uri="{FF2B5EF4-FFF2-40B4-BE49-F238E27FC236}">
                <a16:creationId xmlns:a16="http://schemas.microsoft.com/office/drawing/2014/main" id="{D21E49E3-91D5-4738-A051-9F7F3DC91953}"/>
              </a:ext>
            </a:extLst>
          </p:cNvPr>
          <p:cNvSpPr txBox="1"/>
          <p:nvPr/>
        </p:nvSpPr>
        <p:spPr>
          <a:xfrm>
            <a:off x="327580" y="936530"/>
            <a:ext cx="5432121"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b.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Từ</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ngày</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còn</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ít</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tuổi</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tôi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đã</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thích</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những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tranh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lợn</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gà</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chuột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ếch</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tranh, tranh cây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dừa</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tranh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tố</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nữ</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của</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làng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Hồ</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Mỗi</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lần</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Tết</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đến</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đứng</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trước</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những</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cái</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chiếu</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bày</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tranh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làng</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Hồ</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giải</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trên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các</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lề</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phố</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Hà</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FF7B7C"/>
                </a:solidFill>
                <a:effectLst/>
                <a:uLnTx/>
                <a:uFillTx/>
                <a:latin typeface="+mn-lt"/>
                <a:cs typeface="Calibri" panose="020F0502020204030204" pitchFamily="34" charset="0"/>
                <a:sym typeface="Arial"/>
              </a:rPr>
              <a:t>Nội</a:t>
            </a:r>
            <a:r>
              <a:rPr kumimoji="0" lang="vi-VN" sz="2400" b="1" i="0" u="none" strike="noStrike" kern="0" cap="none" spc="0" normalizeH="0" baseline="0" noProof="0" dirty="0">
                <a:ln>
                  <a:noFill/>
                </a:ln>
                <a:solidFill>
                  <a:srgbClr val="FF7B7C"/>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lòng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tôi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thấm</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thía</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một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nỗi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biết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ơn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đối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với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những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người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nghệ</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sĩ</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tạo</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hình</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của</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nhân </a:t>
            </a:r>
            <a:r>
              <a:rPr kumimoji="0" lang="vi-VN" sz="2400" b="1" i="0" u="none" strike="noStrike" kern="0" cap="none" spc="0" normalizeH="0" baseline="0" noProof="0">
                <a:ln>
                  <a:noFill/>
                </a:ln>
                <a:solidFill>
                  <a:srgbClr val="000000"/>
                </a:solidFill>
                <a:effectLst/>
                <a:uLnTx/>
                <a:uFillTx/>
                <a:latin typeface="+mn-lt"/>
                <a:cs typeface="Calibri" panose="020F0502020204030204" pitchFamily="34" charset="0"/>
                <a:sym typeface="Arial"/>
              </a:rPr>
              <a:t>dân.</a:t>
            </a:r>
            <a:endPar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Nguyễn</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Tuân</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endParaRPr>
          </a:p>
        </p:txBody>
      </p:sp>
    </p:spTree>
    <p:extLst>
      <p:ext uri="{BB962C8B-B14F-4D97-AF65-F5344CB8AC3E}">
        <p14:creationId xmlns:p14="http://schemas.microsoft.com/office/powerpoint/2010/main" val="837127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7E1A0E9-C33A-40B3-8C91-11072199F635}"/>
              </a:ext>
            </a:extLst>
          </p:cNvPr>
          <p:cNvSpPr/>
          <p:nvPr/>
        </p:nvSpPr>
        <p:spPr>
          <a:xfrm>
            <a:off x="217725" y="212389"/>
            <a:ext cx="8705975" cy="464582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61D2A"/>
              </a:solidFill>
              <a:effectLst/>
              <a:uLnTx/>
              <a:uFillTx/>
              <a:latin typeface="Arial"/>
              <a:ea typeface="+mn-ea"/>
              <a:cs typeface="+mn-cs"/>
              <a:sym typeface="Arial"/>
            </a:endParaRPr>
          </a:p>
        </p:txBody>
      </p:sp>
      <p:sp>
        <p:nvSpPr>
          <p:cNvPr id="3481" name="Google Shape;3481;p37"/>
          <p:cNvSpPr/>
          <p:nvPr/>
        </p:nvSpPr>
        <p:spPr>
          <a:xfrm>
            <a:off x="-279000" y="1365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2" name="Google Shape;3482;p37"/>
          <p:cNvSpPr/>
          <p:nvPr/>
        </p:nvSpPr>
        <p:spPr>
          <a:xfrm>
            <a:off x="8294127" y="761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4" name="Google Shape;3494;p37"/>
          <p:cNvSpPr/>
          <p:nvPr/>
        </p:nvSpPr>
        <p:spPr>
          <a:xfrm>
            <a:off x="8871175" y="2017000"/>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5" name="Google Shape;3495;p37"/>
          <p:cNvSpPr/>
          <p:nvPr/>
        </p:nvSpPr>
        <p:spPr>
          <a:xfrm>
            <a:off x="8601675" y="3355700"/>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391;p48">
            <a:extLst>
              <a:ext uri="{FF2B5EF4-FFF2-40B4-BE49-F238E27FC236}">
                <a16:creationId xmlns:a16="http://schemas.microsoft.com/office/drawing/2014/main" id="{D5923B09-33B6-4499-892C-45871AC8705A}"/>
              </a:ext>
            </a:extLst>
          </p:cNvPr>
          <p:cNvSpPr/>
          <p:nvPr/>
        </p:nvSpPr>
        <p:spPr>
          <a:xfrm>
            <a:off x="260275" y="87177"/>
            <a:ext cx="8610843" cy="749925"/>
          </a:xfrm>
          <a:prstGeom prst="roundRect">
            <a:avLst>
              <a:gd name="adj" fmla="val 50000"/>
            </a:avLst>
          </a:prstGeom>
          <a:solidFill>
            <a:schemeClr val="accent2">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endParaRPr>
          </a:p>
        </p:txBody>
      </p:sp>
      <p:sp>
        <p:nvSpPr>
          <p:cNvPr id="37" name="TextBox 36">
            <a:extLst>
              <a:ext uri="{FF2B5EF4-FFF2-40B4-BE49-F238E27FC236}">
                <a16:creationId xmlns:a16="http://schemas.microsoft.com/office/drawing/2014/main" id="{8B3EA845-0116-47BD-98F5-ADD326FC04BE}"/>
              </a:ext>
            </a:extLst>
          </p:cNvPr>
          <p:cNvSpPr txBox="1"/>
          <p:nvPr/>
        </p:nvSpPr>
        <p:spPr>
          <a:xfrm>
            <a:off x="391047" y="123804"/>
            <a:ext cx="810993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err="1">
                <a:solidFill>
                  <a:srgbClr val="F088A2">
                    <a:lumMod val="50000"/>
                  </a:srgbClr>
                </a:solidFill>
              </a:rPr>
              <a:t>Bài</a:t>
            </a:r>
            <a:r>
              <a:rPr lang="en-US" sz="2000" b="1" dirty="0">
                <a:solidFill>
                  <a:srgbClr val="F088A2">
                    <a:lumMod val="50000"/>
                  </a:srgbClr>
                </a:solidFill>
              </a:rPr>
              <a:t> </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2. Thêm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trạng</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ngữ</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cho trong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ngoặc</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đơn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vào</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những</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chỗ</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thích</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hợp</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để</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đoạn</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a:ln>
                  <a:noFill/>
                </a:ln>
                <a:solidFill>
                  <a:srgbClr val="F088A2">
                    <a:lumMod val="50000"/>
                  </a:srgbClr>
                </a:solidFill>
                <a:effectLst/>
                <a:uLnTx/>
                <a:uFillTx/>
                <a:latin typeface="Arial"/>
                <a:cs typeface="Arial"/>
                <a:sym typeface="Arial"/>
              </a:rPr>
              <a:t>văn được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mạch</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lạc</a:t>
            </a:r>
            <a:endPar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endParaRPr>
          </a:p>
        </p:txBody>
      </p:sp>
      <p:sp>
        <p:nvSpPr>
          <p:cNvPr id="42" name="Rectangle: Diagonal Corners Rounded 41">
            <a:extLst>
              <a:ext uri="{FF2B5EF4-FFF2-40B4-BE49-F238E27FC236}">
                <a16:creationId xmlns:a16="http://schemas.microsoft.com/office/drawing/2014/main" id="{60D89FC0-EA55-462D-805C-D1550F52D27B}"/>
              </a:ext>
            </a:extLst>
          </p:cNvPr>
          <p:cNvSpPr/>
          <p:nvPr/>
        </p:nvSpPr>
        <p:spPr>
          <a:xfrm>
            <a:off x="-14076" y="4573360"/>
            <a:ext cx="9158075" cy="583001"/>
          </a:xfrm>
          <a:prstGeom prst="round2Diag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grpSp>
        <p:nvGrpSpPr>
          <p:cNvPr id="3483" name="Google Shape;3483;p37"/>
          <p:cNvGrpSpPr/>
          <p:nvPr/>
        </p:nvGrpSpPr>
        <p:grpSpPr>
          <a:xfrm>
            <a:off x="235168" y="3976180"/>
            <a:ext cx="266050" cy="239375"/>
            <a:chOff x="-4577275" y="4640425"/>
            <a:chExt cx="266050" cy="239375"/>
          </a:xfrm>
        </p:grpSpPr>
        <p:sp>
          <p:nvSpPr>
            <p:cNvPr id="3484" name="Google Shape;3484;p37"/>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5" name="Google Shape;3485;p37"/>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6" name="Google Shape;3486;p37"/>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7" name="Google Shape;3487;p37"/>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8" name="Google Shape;3488;p37"/>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9" name="Google Shape;3489;p37"/>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0" name="Google Shape;3490;p37"/>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1" name="Google Shape;3491;p37"/>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2" name="Google Shape;3492;p37"/>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3" name="Google Shape;3493;p37"/>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96" name="Google Shape;3496;p37"/>
          <p:cNvGrpSpPr/>
          <p:nvPr/>
        </p:nvGrpSpPr>
        <p:grpSpPr>
          <a:xfrm>
            <a:off x="8293150" y="163265"/>
            <a:ext cx="787250" cy="709700"/>
            <a:chOff x="1452875" y="3070150"/>
            <a:chExt cx="787250" cy="709700"/>
          </a:xfrm>
        </p:grpSpPr>
        <p:sp>
          <p:nvSpPr>
            <p:cNvPr id="3497" name="Google Shape;3497;p37"/>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8" name="Google Shape;3498;p37"/>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9" name="Google Shape;3499;p37"/>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0" name="Google Shape;3500;p37"/>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1" name="Google Shape;3501;p37"/>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2" name="Google Shape;3502;p37"/>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3" name="Google Shape;3503;p37"/>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4" name="Google Shape;3504;p37"/>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5" name="Google Shape;3505;p37"/>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6" name="Google Shape;3506;p37"/>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TextBox 33">
            <a:extLst>
              <a:ext uri="{FF2B5EF4-FFF2-40B4-BE49-F238E27FC236}">
                <a16:creationId xmlns:a16="http://schemas.microsoft.com/office/drawing/2014/main" id="{381E519F-DA84-43C4-86A4-B87918CB6B3B}"/>
              </a:ext>
            </a:extLst>
          </p:cNvPr>
          <p:cNvSpPr txBox="1"/>
          <p:nvPr/>
        </p:nvSpPr>
        <p:spPr>
          <a:xfrm>
            <a:off x="307807" y="1040456"/>
            <a:ext cx="5799079" cy="3170099"/>
          </a:xfrm>
          <a:prstGeom prst="rect">
            <a:avLst/>
          </a:prstGeom>
          <a:noFill/>
        </p:spPr>
        <p:txBody>
          <a:bodyPr wrap="square">
            <a:spAutoFit/>
          </a:bodyPr>
          <a:lstStyle/>
          <a:p>
            <a:pPr algn="just"/>
            <a:r>
              <a:rPr lang="vi-VN" sz="2000" b="1" i="0" dirty="0">
                <a:solidFill>
                  <a:srgbClr val="000000"/>
                </a:solidFill>
                <a:effectLst/>
                <a:latin typeface="+mn-lt"/>
                <a:cs typeface="Calibri" panose="020F0502020204030204" pitchFamily="34" charset="0"/>
              </a:rPr>
              <a:t>a. Cây </a:t>
            </a:r>
            <a:r>
              <a:rPr lang="vi-VN" sz="2000" b="1" i="0" dirty="0" err="1">
                <a:solidFill>
                  <a:srgbClr val="000000"/>
                </a:solidFill>
                <a:effectLst/>
                <a:latin typeface="+mn-lt"/>
                <a:cs typeface="Calibri" panose="020F0502020204030204" pitchFamily="34" charset="0"/>
              </a:rPr>
              <a:t>gạo</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bền</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bỉ</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làm</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việc</a:t>
            </a:r>
            <a:r>
              <a:rPr lang="vi-VN" sz="2000" b="1" i="0" dirty="0">
                <a:solidFill>
                  <a:srgbClr val="000000"/>
                </a:solidFill>
                <a:effectLst/>
                <a:latin typeface="+mn-lt"/>
                <a:cs typeface="Calibri" panose="020F0502020204030204" pitchFamily="34" charset="0"/>
              </a:rPr>
              <a:t> đêm </a:t>
            </a:r>
            <a:r>
              <a:rPr lang="vi-VN" sz="2000" b="1" i="0" dirty="0" err="1">
                <a:solidFill>
                  <a:srgbClr val="000000"/>
                </a:solidFill>
                <a:effectLst/>
                <a:latin typeface="+mn-lt"/>
                <a:cs typeface="Calibri" panose="020F0502020204030204" pitchFamily="34" charset="0"/>
              </a:rPr>
              <a:t>ngày</a:t>
            </a:r>
            <a:r>
              <a:rPr lang="vi-VN" sz="2000" b="1" i="0" dirty="0">
                <a:solidFill>
                  <a:srgbClr val="000000"/>
                </a:solidFill>
                <a:effectLst/>
                <a:latin typeface="+mn-lt"/>
                <a:cs typeface="Calibri" panose="020F0502020204030204" pitchFamily="34" charset="0"/>
              </a:rPr>
              <a:t>, </a:t>
            </a:r>
            <a:r>
              <a:rPr lang="vi-VN" sz="2000" b="1" i="0">
                <a:solidFill>
                  <a:srgbClr val="000000"/>
                </a:solidFill>
                <a:effectLst/>
                <a:latin typeface="+mn-lt"/>
                <a:cs typeface="Calibri" panose="020F0502020204030204" pitchFamily="34" charset="0"/>
              </a:rPr>
              <a:t>chuyên cần </a:t>
            </a:r>
            <a:r>
              <a:rPr lang="vi-VN" sz="2000" b="1" i="0" dirty="0" err="1">
                <a:solidFill>
                  <a:srgbClr val="000000"/>
                </a:solidFill>
                <a:effectLst/>
                <a:latin typeface="+mn-lt"/>
                <a:cs typeface="Calibri" panose="020F0502020204030204" pitchFamily="34" charset="0"/>
              </a:rPr>
              <a:t>lấy</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từ</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đất</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nước</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và</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ánh</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sáng</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nguồn</a:t>
            </a:r>
            <a:r>
              <a:rPr lang="vi-VN" sz="2000" b="1" i="0" dirty="0">
                <a:solidFill>
                  <a:srgbClr val="000000"/>
                </a:solidFill>
                <a:effectLst/>
                <a:latin typeface="+mn-lt"/>
                <a:cs typeface="Calibri" panose="020F0502020204030204" pitchFamily="34" charset="0"/>
              </a:rPr>
              <a:t> sinh </a:t>
            </a:r>
            <a:r>
              <a:rPr lang="vi-VN" sz="2000" b="1" i="0" dirty="0" err="1">
                <a:solidFill>
                  <a:srgbClr val="000000"/>
                </a:solidFill>
                <a:effectLst/>
                <a:latin typeface="+mn-lt"/>
                <a:cs typeface="Calibri" panose="020F0502020204030204" pitchFamily="34" charset="0"/>
              </a:rPr>
              <a:t>lực</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và</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sức</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trẻ</a:t>
            </a:r>
            <a:r>
              <a:rPr lang="vi-VN" sz="2000" b="1" i="0" dirty="0">
                <a:solidFill>
                  <a:srgbClr val="000000"/>
                </a:solidFill>
                <a:effectLst/>
                <a:latin typeface="+mn-lt"/>
                <a:cs typeface="Calibri" panose="020F0502020204030204" pitchFamily="34" charset="0"/>
              </a:rPr>
              <a:t> vô </a:t>
            </a:r>
            <a:r>
              <a:rPr lang="vi-VN" sz="2000" b="1" i="0" dirty="0" err="1">
                <a:solidFill>
                  <a:srgbClr val="000000"/>
                </a:solidFill>
                <a:effectLst/>
                <a:latin typeface="+mn-lt"/>
                <a:cs typeface="Calibri" panose="020F0502020204030204" pitchFamily="34" charset="0"/>
              </a:rPr>
              <a:t>tận</a:t>
            </a:r>
            <a:r>
              <a:rPr lang="vi-VN" sz="2000" b="1" i="0" dirty="0">
                <a:solidFill>
                  <a:srgbClr val="000000"/>
                </a:solidFill>
                <a:effectLst/>
                <a:latin typeface="+mn-lt"/>
                <a:cs typeface="Calibri" panose="020F0502020204030204" pitchFamily="34" charset="0"/>
              </a:rPr>
              <a:t>. Cây </a:t>
            </a:r>
            <a:r>
              <a:rPr lang="vi-VN" sz="2000" b="1" i="0" dirty="0" err="1">
                <a:solidFill>
                  <a:srgbClr val="000000"/>
                </a:solidFill>
                <a:effectLst/>
                <a:latin typeface="+mn-lt"/>
                <a:cs typeface="Calibri" panose="020F0502020204030204" pitchFamily="34" charset="0"/>
              </a:rPr>
              <a:t>chỉ</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còn</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những</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cành</a:t>
            </a:r>
            <a:r>
              <a:rPr lang="vi-VN" sz="2000" b="1" i="0" dirty="0">
                <a:solidFill>
                  <a:srgbClr val="000000"/>
                </a:solidFill>
                <a:effectLst/>
                <a:latin typeface="+mn-lt"/>
                <a:cs typeface="Calibri" panose="020F0502020204030204" pitchFamily="34" charset="0"/>
              </a:rPr>
              <a:t> trơ </a:t>
            </a:r>
            <a:r>
              <a:rPr lang="vi-VN" sz="2000" b="1" i="0" dirty="0" err="1">
                <a:solidFill>
                  <a:srgbClr val="000000"/>
                </a:solidFill>
                <a:effectLst/>
                <a:latin typeface="+mn-lt"/>
                <a:cs typeface="Calibri" panose="020F0502020204030204" pitchFamily="34" charset="0"/>
              </a:rPr>
              <a:t>trụi</a:t>
            </a:r>
            <a:r>
              <a:rPr lang="vi-VN" sz="2000" b="1" i="0" dirty="0">
                <a:solidFill>
                  <a:srgbClr val="000000"/>
                </a:solidFill>
                <a:effectLst/>
                <a:latin typeface="+mn-lt"/>
                <a:cs typeface="Calibri" panose="020F0502020204030204" pitchFamily="34" charset="0"/>
              </a:rPr>
              <a:t>, nom như </a:t>
            </a:r>
            <a:r>
              <a:rPr lang="vi-VN" sz="2000" b="1" i="0" dirty="0" err="1">
                <a:solidFill>
                  <a:srgbClr val="000000"/>
                </a:solidFill>
                <a:effectLst/>
                <a:latin typeface="+mn-lt"/>
                <a:cs typeface="Calibri" panose="020F0502020204030204" pitchFamily="34" charset="0"/>
              </a:rPr>
              <a:t>cằn</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cỗi</a:t>
            </a:r>
            <a:r>
              <a:rPr lang="vi-VN" sz="2000" b="1" i="0" dirty="0">
                <a:solidFill>
                  <a:srgbClr val="000000"/>
                </a:solidFill>
                <a:effectLst/>
                <a:latin typeface="+mn-lt"/>
                <a:cs typeface="Calibri" panose="020F0502020204030204" pitchFamily="34" charset="0"/>
              </a:rPr>
              <a:t>. Nhưng không, </a:t>
            </a:r>
            <a:r>
              <a:rPr lang="vi-VN" sz="2000" b="1" i="0" dirty="0" err="1">
                <a:solidFill>
                  <a:srgbClr val="000000"/>
                </a:solidFill>
                <a:effectLst/>
                <a:latin typeface="+mn-lt"/>
                <a:cs typeface="Calibri" panose="020F0502020204030204" pitchFamily="34" charset="0"/>
              </a:rPr>
              <a:t>dòng</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nhựa</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trẻ</a:t>
            </a:r>
            <a:r>
              <a:rPr lang="vi-VN" sz="2000" b="1" i="0" dirty="0">
                <a:solidFill>
                  <a:srgbClr val="000000"/>
                </a:solidFill>
                <a:effectLst/>
                <a:latin typeface="+mn-lt"/>
                <a:cs typeface="Calibri" panose="020F0502020204030204" pitchFamily="34" charset="0"/>
              </a:rPr>
              <a:t> đang </a:t>
            </a:r>
            <a:r>
              <a:rPr lang="vi-VN" sz="2000" b="1" i="0" dirty="0" err="1">
                <a:solidFill>
                  <a:srgbClr val="000000"/>
                </a:solidFill>
                <a:effectLst/>
                <a:latin typeface="+mn-lt"/>
                <a:cs typeface="Calibri" panose="020F0502020204030204" pitchFamily="34" charset="0"/>
              </a:rPr>
              <a:t>rạo</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rực</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khắp</a:t>
            </a:r>
            <a:r>
              <a:rPr lang="vi-VN" sz="2000" b="1" i="0" dirty="0">
                <a:solidFill>
                  <a:srgbClr val="000000"/>
                </a:solidFill>
                <a:effectLst/>
                <a:latin typeface="+mn-lt"/>
                <a:cs typeface="Calibri" panose="020F0502020204030204" pitchFamily="34" charset="0"/>
              </a:rPr>
              <a:t> thân cây. Xuân </a:t>
            </a:r>
            <a:r>
              <a:rPr lang="vi-VN" sz="2000" b="1" i="0" dirty="0" err="1">
                <a:solidFill>
                  <a:srgbClr val="000000"/>
                </a:solidFill>
                <a:effectLst/>
                <a:latin typeface="+mn-lt"/>
                <a:cs typeface="Calibri" panose="020F0502020204030204" pitchFamily="34" charset="0"/>
              </a:rPr>
              <a:t>đến</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lập</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tức</a:t>
            </a:r>
            <a:r>
              <a:rPr lang="vi-VN" sz="2000" b="1" i="0" dirty="0">
                <a:solidFill>
                  <a:srgbClr val="000000"/>
                </a:solidFill>
                <a:effectLst/>
                <a:latin typeface="+mn-lt"/>
                <a:cs typeface="Calibri" panose="020F0502020204030204" pitchFamily="34" charset="0"/>
              </a:rPr>
              <a:t> cây </a:t>
            </a:r>
            <a:r>
              <a:rPr lang="vi-VN" sz="2000" b="1" i="0" dirty="0" err="1">
                <a:solidFill>
                  <a:srgbClr val="000000"/>
                </a:solidFill>
                <a:effectLst/>
                <a:latin typeface="+mn-lt"/>
                <a:cs typeface="Calibri" panose="020F0502020204030204" pitchFamily="34" charset="0"/>
              </a:rPr>
              <a:t>gạo</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già</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lại</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trổ</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lộc</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nảy</a:t>
            </a:r>
            <a:r>
              <a:rPr lang="vi-VN" sz="2000" b="1" i="0" dirty="0">
                <a:solidFill>
                  <a:srgbClr val="000000"/>
                </a:solidFill>
                <a:effectLst/>
                <a:latin typeface="+mn-lt"/>
                <a:cs typeface="Calibri" panose="020F0502020204030204" pitchFamily="34" charset="0"/>
              </a:rPr>
              <a:t> hoa, </a:t>
            </a:r>
            <a:r>
              <a:rPr lang="vi-VN" sz="2000" b="1" i="0" dirty="0" err="1">
                <a:solidFill>
                  <a:srgbClr val="000000"/>
                </a:solidFill>
                <a:effectLst/>
                <a:latin typeface="+mn-lt"/>
                <a:cs typeface="Calibri" panose="020F0502020204030204" pitchFamily="34" charset="0"/>
              </a:rPr>
              <a:t>lại</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gọi</a:t>
            </a:r>
            <a:r>
              <a:rPr lang="vi-VN" sz="2000" b="1" i="0" dirty="0">
                <a:solidFill>
                  <a:srgbClr val="000000"/>
                </a:solidFill>
                <a:effectLst/>
                <a:latin typeface="+mn-lt"/>
                <a:cs typeface="Calibri" panose="020F0502020204030204" pitchFamily="34" charset="0"/>
              </a:rPr>
              <a:t> chim </a:t>
            </a:r>
            <a:r>
              <a:rPr lang="vi-VN" sz="2000" b="1" i="0" dirty="0" err="1">
                <a:solidFill>
                  <a:srgbClr val="000000"/>
                </a:solidFill>
                <a:effectLst/>
                <a:latin typeface="+mn-lt"/>
                <a:cs typeface="Calibri" panose="020F0502020204030204" pitchFamily="34" charset="0"/>
              </a:rPr>
              <a:t>chóc</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tới</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cành</a:t>
            </a:r>
            <a:r>
              <a:rPr lang="vi-VN" sz="2000" b="1" i="0" dirty="0">
                <a:solidFill>
                  <a:srgbClr val="000000"/>
                </a:solidFill>
                <a:effectLst/>
                <a:latin typeface="+mn-lt"/>
                <a:cs typeface="Calibri" panose="020F0502020204030204" pitchFamily="34" charset="0"/>
              </a:rPr>
              <a:t> cây </a:t>
            </a:r>
            <a:r>
              <a:rPr lang="vi-VN" sz="2000" b="1" i="0" dirty="0" err="1">
                <a:solidFill>
                  <a:srgbClr val="000000"/>
                </a:solidFill>
                <a:effectLst/>
                <a:latin typeface="+mn-lt"/>
                <a:cs typeface="Calibri" panose="020F0502020204030204" pitchFamily="34" charset="0"/>
              </a:rPr>
              <a:t>đầy</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tiếng</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hót</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và</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màu</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đỏ</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thẫm</a:t>
            </a:r>
            <a:r>
              <a:rPr lang="vi-VN" sz="2000" b="1" i="0" dirty="0">
                <a:solidFill>
                  <a:srgbClr val="000000"/>
                </a:solidFill>
                <a:effectLst/>
                <a:latin typeface="+mn-lt"/>
                <a:cs typeface="Calibri" panose="020F0502020204030204" pitchFamily="34" charset="0"/>
              </a:rPr>
              <a:t>. Cây </a:t>
            </a:r>
            <a:r>
              <a:rPr lang="vi-VN" sz="2000" b="1" i="0" dirty="0" err="1">
                <a:solidFill>
                  <a:srgbClr val="000000"/>
                </a:solidFill>
                <a:effectLst/>
                <a:latin typeface="+mn-lt"/>
                <a:cs typeface="Calibri" panose="020F0502020204030204" pitchFamily="34" charset="0"/>
              </a:rPr>
              <a:t>lại</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nhờ</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gió</a:t>
            </a:r>
            <a:r>
              <a:rPr lang="vi-VN" sz="2000" b="1" i="0" dirty="0">
                <a:solidFill>
                  <a:srgbClr val="000000"/>
                </a:solidFill>
                <a:effectLst/>
                <a:latin typeface="+mn-lt"/>
                <a:cs typeface="Calibri" panose="020F0502020204030204" pitchFamily="34" charset="0"/>
              </a:rPr>
              <a:t> phân </a:t>
            </a:r>
            <a:r>
              <a:rPr lang="vi-VN" sz="2000" b="1" i="0" dirty="0" err="1">
                <a:solidFill>
                  <a:srgbClr val="000000"/>
                </a:solidFill>
                <a:effectLst/>
                <a:latin typeface="+mn-lt"/>
                <a:cs typeface="Calibri" panose="020F0502020204030204" pitchFamily="34" charset="0"/>
              </a:rPr>
              <a:t>phát</a:t>
            </a:r>
            <a:r>
              <a:rPr lang="vi-VN" sz="2000" b="1" i="0" dirty="0">
                <a:solidFill>
                  <a:srgbClr val="000000"/>
                </a:solidFill>
                <a:effectLst/>
                <a:latin typeface="+mn-lt"/>
                <a:cs typeface="Calibri" panose="020F0502020204030204" pitchFamily="34" charset="0"/>
              </a:rPr>
              <a:t> đi </a:t>
            </a:r>
            <a:r>
              <a:rPr lang="vi-VN" sz="2000" b="1" i="0" dirty="0" err="1">
                <a:solidFill>
                  <a:srgbClr val="000000"/>
                </a:solidFill>
                <a:effectLst/>
                <a:latin typeface="+mn-lt"/>
                <a:cs typeface="Calibri" panose="020F0502020204030204" pitchFamily="34" charset="0"/>
              </a:rPr>
              <a:t>khắp</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chốn</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những</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múi</a:t>
            </a:r>
            <a:r>
              <a:rPr lang="vi-VN" sz="2000" b="1" i="0" dirty="0">
                <a:solidFill>
                  <a:srgbClr val="000000"/>
                </a:solidFill>
                <a:effectLst/>
                <a:latin typeface="+mn-lt"/>
                <a:cs typeface="Calibri" panose="020F0502020204030204" pitchFamily="34" charset="0"/>
              </a:rPr>
              <a:t> bông </a:t>
            </a:r>
            <a:r>
              <a:rPr lang="vi-VN" sz="2000" b="1" i="0" dirty="0" err="1">
                <a:solidFill>
                  <a:srgbClr val="000000"/>
                </a:solidFill>
                <a:effectLst/>
                <a:latin typeface="+mn-lt"/>
                <a:cs typeface="Calibri" panose="020F0502020204030204" pitchFamily="34" charset="0"/>
              </a:rPr>
              <a:t>trắng</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nuột</a:t>
            </a:r>
            <a:r>
              <a:rPr lang="vi-VN" sz="2000" b="1" i="0" dirty="0">
                <a:solidFill>
                  <a:srgbClr val="000000"/>
                </a:solidFill>
                <a:effectLst/>
                <a:latin typeface="+mn-lt"/>
                <a:cs typeface="Calibri" panose="020F0502020204030204" pitchFamily="34" charset="0"/>
              </a:rPr>
              <a:t> </a:t>
            </a:r>
            <a:r>
              <a:rPr lang="vi-VN" sz="2000" b="1" i="0" dirty="0" err="1">
                <a:solidFill>
                  <a:srgbClr val="000000"/>
                </a:solidFill>
                <a:effectLst/>
                <a:latin typeface="+mn-lt"/>
                <a:cs typeface="Calibri" panose="020F0502020204030204" pitchFamily="34" charset="0"/>
              </a:rPr>
              <a:t>nà</a:t>
            </a:r>
            <a:r>
              <a:rPr lang="vi-VN" sz="2000" b="1" i="0" dirty="0">
                <a:solidFill>
                  <a:srgbClr val="000000"/>
                </a:solidFill>
                <a:effectLst/>
                <a:latin typeface="+mn-lt"/>
                <a:cs typeface="Calibri" panose="020F0502020204030204" pitchFamily="34" charset="0"/>
              </a:rPr>
              <a:t>.</a:t>
            </a:r>
          </a:p>
          <a:p>
            <a:pPr algn="r"/>
            <a:r>
              <a:rPr lang="vi-VN" sz="2000" b="1" i="0">
                <a:solidFill>
                  <a:srgbClr val="000000"/>
                </a:solidFill>
                <a:effectLst/>
                <a:latin typeface="+mn-lt"/>
                <a:cs typeface="Calibri" panose="020F0502020204030204" pitchFamily="34" charset="0"/>
              </a:rPr>
              <a:t>Theo </a:t>
            </a:r>
            <a:r>
              <a:rPr lang="en-US" sz="2000" b="1" i="0">
                <a:solidFill>
                  <a:srgbClr val="000000"/>
                </a:solidFill>
                <a:effectLst/>
                <a:latin typeface="+mn-lt"/>
                <a:cs typeface="Calibri" panose="020F0502020204030204" pitchFamily="34" charset="0"/>
              </a:rPr>
              <a:t>VŨ TÚ NAM</a:t>
            </a:r>
            <a:endParaRPr lang="vi-VN" sz="2000" b="1" i="0" dirty="0">
              <a:solidFill>
                <a:srgbClr val="000000"/>
              </a:solidFill>
              <a:effectLst/>
              <a:latin typeface="+mn-lt"/>
              <a:cs typeface="Calibri" panose="020F0502020204030204" pitchFamily="34" charset="0"/>
            </a:endParaRPr>
          </a:p>
        </p:txBody>
      </p:sp>
      <p:sp>
        <p:nvSpPr>
          <p:cNvPr id="38" name="TextBox 37">
            <a:extLst>
              <a:ext uri="{FF2B5EF4-FFF2-40B4-BE49-F238E27FC236}">
                <a16:creationId xmlns:a16="http://schemas.microsoft.com/office/drawing/2014/main" id="{7FB44AD4-6613-4D6A-BC16-D1E7B4A9B500}"/>
              </a:ext>
            </a:extLst>
          </p:cNvPr>
          <p:cNvSpPr txBox="1"/>
          <p:nvPr/>
        </p:nvSpPr>
        <p:spPr>
          <a:xfrm>
            <a:off x="160150" y="4640824"/>
            <a:ext cx="6781343" cy="830997"/>
          </a:xfrm>
          <a:prstGeom prst="rect">
            <a:avLst/>
          </a:prstGeom>
          <a:noFill/>
        </p:spPr>
        <p:txBody>
          <a:bodyPr wrap="square">
            <a:spAutoFit/>
          </a:bodyPr>
          <a:lstStyle/>
          <a:p>
            <a:r>
              <a:rPr lang="en-US" sz="2400" b="1" i="0" dirty="0">
                <a:solidFill>
                  <a:srgbClr val="000000"/>
                </a:solidFill>
                <a:effectLst/>
                <a:latin typeface="OpenSans"/>
              </a:rPr>
              <a:t>(</a:t>
            </a:r>
            <a:r>
              <a:rPr lang="en-US" sz="2400" b="1" i="0" dirty="0" err="1">
                <a:solidFill>
                  <a:srgbClr val="000000"/>
                </a:solidFill>
                <a:effectLst/>
                <a:latin typeface="OpenSans"/>
              </a:rPr>
              <a:t>Trạng</a:t>
            </a:r>
            <a:r>
              <a:rPr lang="en-US" sz="2400" b="1" i="0" dirty="0">
                <a:solidFill>
                  <a:srgbClr val="000000"/>
                </a:solidFill>
                <a:effectLst/>
                <a:latin typeface="OpenSans"/>
              </a:rPr>
              <a:t> </a:t>
            </a:r>
            <a:r>
              <a:rPr lang="en-US" sz="2400" b="1" i="0" dirty="0" err="1">
                <a:solidFill>
                  <a:srgbClr val="000000"/>
                </a:solidFill>
                <a:effectLst/>
                <a:latin typeface="OpenSans"/>
              </a:rPr>
              <a:t>ngữ</a:t>
            </a:r>
            <a:r>
              <a:rPr lang="en-US" sz="2400" b="1" i="0" dirty="0">
                <a:solidFill>
                  <a:srgbClr val="000000"/>
                </a:solidFill>
                <a:effectLst/>
                <a:latin typeface="OpenSans"/>
              </a:rPr>
              <a:t>: </a:t>
            </a:r>
            <a:r>
              <a:rPr lang="en-US" sz="2400" b="1" i="0" dirty="0" err="1">
                <a:solidFill>
                  <a:srgbClr val="000000"/>
                </a:solidFill>
                <a:effectLst/>
                <a:latin typeface="OpenSans"/>
              </a:rPr>
              <a:t>đến</a:t>
            </a:r>
            <a:r>
              <a:rPr lang="en-US" sz="2400" b="1" i="0" dirty="0">
                <a:solidFill>
                  <a:srgbClr val="000000"/>
                </a:solidFill>
                <a:effectLst/>
                <a:latin typeface="OpenSans"/>
              </a:rPr>
              <a:t> </a:t>
            </a:r>
            <a:r>
              <a:rPr lang="en-US" sz="2400" b="1" i="0" dirty="0" err="1">
                <a:solidFill>
                  <a:srgbClr val="000000"/>
                </a:solidFill>
                <a:effectLst/>
                <a:latin typeface="OpenSans"/>
              </a:rPr>
              <a:t>ngày</a:t>
            </a:r>
            <a:r>
              <a:rPr lang="en-US" sz="2400" b="1" i="0" dirty="0">
                <a:solidFill>
                  <a:srgbClr val="000000"/>
                </a:solidFill>
                <a:effectLst/>
                <a:latin typeface="OpenSans"/>
              </a:rPr>
              <a:t> </a:t>
            </a:r>
            <a:r>
              <a:rPr lang="en-US" sz="2400" b="1" i="0" dirty="0" err="1">
                <a:solidFill>
                  <a:srgbClr val="000000"/>
                </a:solidFill>
                <a:effectLst/>
                <a:latin typeface="OpenSans"/>
              </a:rPr>
              <a:t>đến</a:t>
            </a:r>
            <a:r>
              <a:rPr lang="en-US" sz="2400" b="1" i="0" dirty="0">
                <a:solidFill>
                  <a:srgbClr val="000000"/>
                </a:solidFill>
                <a:effectLst/>
                <a:latin typeface="OpenSans"/>
              </a:rPr>
              <a:t> </a:t>
            </a:r>
            <a:r>
              <a:rPr lang="en-US" sz="2400" b="1" i="0" dirty="0" err="1">
                <a:solidFill>
                  <a:srgbClr val="000000"/>
                </a:solidFill>
                <a:effectLst/>
                <a:latin typeface="OpenSans"/>
              </a:rPr>
              <a:t>tháng</a:t>
            </a:r>
            <a:r>
              <a:rPr lang="en-US" sz="2400" b="1" i="0" dirty="0">
                <a:solidFill>
                  <a:srgbClr val="000000"/>
                </a:solidFill>
                <a:effectLst/>
                <a:latin typeface="OpenSans"/>
              </a:rPr>
              <a:t>; </a:t>
            </a:r>
            <a:r>
              <a:rPr lang="en-US" sz="2400" b="1" i="0" dirty="0" err="1">
                <a:solidFill>
                  <a:srgbClr val="000000"/>
                </a:solidFill>
                <a:effectLst/>
                <a:latin typeface="OpenSans"/>
              </a:rPr>
              <a:t>mùa</a:t>
            </a:r>
            <a:r>
              <a:rPr lang="en-US" sz="2400" b="1" i="0" dirty="0">
                <a:solidFill>
                  <a:srgbClr val="000000"/>
                </a:solidFill>
                <a:effectLst/>
                <a:latin typeface="OpenSans"/>
              </a:rPr>
              <a:t> </a:t>
            </a:r>
            <a:r>
              <a:rPr lang="en-US" sz="2400" b="1" i="0" dirty="0" err="1">
                <a:solidFill>
                  <a:srgbClr val="000000"/>
                </a:solidFill>
                <a:effectLst/>
                <a:latin typeface="OpenSans"/>
              </a:rPr>
              <a:t>đông</a:t>
            </a:r>
            <a:r>
              <a:rPr lang="en-US" sz="2400" b="1" i="0" dirty="0">
                <a:solidFill>
                  <a:srgbClr val="000000"/>
                </a:solidFill>
                <a:effectLst/>
                <a:latin typeface="OpenSans"/>
              </a:rPr>
              <a:t>)</a:t>
            </a:r>
            <a:br>
              <a:rPr lang="en-US" sz="2400" b="1" i="0" dirty="0">
                <a:solidFill>
                  <a:srgbClr val="000000"/>
                </a:solidFill>
                <a:effectLst/>
                <a:latin typeface="OpenSans"/>
              </a:rPr>
            </a:br>
            <a:endParaRPr lang="en-US" sz="2400" b="1" dirty="0"/>
          </a:p>
        </p:txBody>
      </p:sp>
      <p:pic>
        <p:nvPicPr>
          <p:cNvPr id="39" name="Picture 38" descr="A person walking under a tree&#10;&#10;Description automatically generated with low confidence">
            <a:extLst>
              <a:ext uri="{FF2B5EF4-FFF2-40B4-BE49-F238E27FC236}">
                <a16:creationId xmlns:a16="http://schemas.microsoft.com/office/drawing/2014/main" id="{6876B1F4-9A8F-4237-8FFF-40657C09BECF}"/>
              </a:ext>
            </a:extLst>
          </p:cNvPr>
          <p:cNvPicPr>
            <a:picLocks noChangeAspect="1"/>
          </p:cNvPicPr>
          <p:nvPr/>
        </p:nvPicPr>
        <p:blipFill>
          <a:blip r:embed="rId3"/>
          <a:stretch>
            <a:fillRect/>
          </a:stretch>
        </p:blipFill>
        <p:spPr>
          <a:xfrm>
            <a:off x="6312922" y="987817"/>
            <a:ext cx="2445746" cy="3502993"/>
          </a:xfrm>
          <a:prstGeom prst="rect">
            <a:avLst/>
          </a:prstGeom>
        </p:spPr>
      </p:pic>
    </p:spTree>
    <p:extLst>
      <p:ext uri="{BB962C8B-B14F-4D97-AF65-F5344CB8AC3E}">
        <p14:creationId xmlns:p14="http://schemas.microsoft.com/office/powerpoint/2010/main" val="3847993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par>
                                <p:cTn id="15" presetID="53" presetClass="entr" presetSubtype="16" fill="hold" nodeType="withEffect">
                                  <p:stCondLst>
                                    <p:cond delay="0"/>
                                  </p:stCondLst>
                                  <p:childTnLst>
                                    <p:set>
                                      <p:cBhvr>
                                        <p:cTn id="16" dur="1" fill="hold">
                                          <p:stCondLst>
                                            <p:cond delay="0"/>
                                          </p:stCondLst>
                                        </p:cTn>
                                        <p:tgtEl>
                                          <p:spTgt spid="3496"/>
                                        </p:tgtEl>
                                        <p:attrNameLst>
                                          <p:attrName>style.visibility</p:attrName>
                                        </p:attrNameLst>
                                      </p:cBhvr>
                                      <p:to>
                                        <p:strVal val="visible"/>
                                      </p:to>
                                    </p:set>
                                    <p:anim calcmode="lin" valueType="num">
                                      <p:cBhvr>
                                        <p:cTn id="17" dur="500" fill="hold"/>
                                        <p:tgtEl>
                                          <p:spTgt spid="3496"/>
                                        </p:tgtEl>
                                        <p:attrNameLst>
                                          <p:attrName>ppt_w</p:attrName>
                                        </p:attrNameLst>
                                      </p:cBhvr>
                                      <p:tavLst>
                                        <p:tav tm="0">
                                          <p:val>
                                            <p:fltVal val="0"/>
                                          </p:val>
                                        </p:tav>
                                        <p:tav tm="100000">
                                          <p:val>
                                            <p:strVal val="#ppt_w"/>
                                          </p:val>
                                        </p:tav>
                                      </p:tavLst>
                                    </p:anim>
                                    <p:anim calcmode="lin" valueType="num">
                                      <p:cBhvr>
                                        <p:cTn id="18" dur="500" fill="hold"/>
                                        <p:tgtEl>
                                          <p:spTgt spid="3496"/>
                                        </p:tgtEl>
                                        <p:attrNameLst>
                                          <p:attrName>ppt_h</p:attrName>
                                        </p:attrNameLst>
                                      </p:cBhvr>
                                      <p:tavLst>
                                        <p:tav tm="0">
                                          <p:val>
                                            <p:fltVal val="0"/>
                                          </p:val>
                                        </p:tav>
                                        <p:tav tm="100000">
                                          <p:val>
                                            <p:strVal val="#ppt_h"/>
                                          </p:val>
                                        </p:tav>
                                      </p:tavLst>
                                    </p:anim>
                                    <p:animEffect transition="in" filter="fade">
                                      <p:cBhvr>
                                        <p:cTn id="19" dur="500"/>
                                        <p:tgtEl>
                                          <p:spTgt spid="349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ppt_x"/>
                                          </p:val>
                                        </p:tav>
                                        <p:tav tm="100000">
                                          <p:val>
                                            <p:strVal val="#ppt_x"/>
                                          </p:val>
                                        </p:tav>
                                      </p:tavLst>
                                    </p:anim>
                                    <p:anim calcmode="lin" valueType="num">
                                      <p:cBhvr additive="base">
                                        <p:cTn id="34" dur="500" fill="hold"/>
                                        <p:tgtEl>
                                          <p:spTgt spid="4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483"/>
                                        </p:tgtEl>
                                        <p:attrNameLst>
                                          <p:attrName>style.visibility</p:attrName>
                                        </p:attrNameLst>
                                      </p:cBhvr>
                                      <p:to>
                                        <p:strVal val="visible"/>
                                      </p:to>
                                    </p:set>
                                    <p:anim calcmode="lin" valueType="num">
                                      <p:cBhvr additive="base">
                                        <p:cTn id="37" dur="500" fill="hold"/>
                                        <p:tgtEl>
                                          <p:spTgt spid="3483"/>
                                        </p:tgtEl>
                                        <p:attrNameLst>
                                          <p:attrName>ppt_x</p:attrName>
                                        </p:attrNameLst>
                                      </p:cBhvr>
                                      <p:tavLst>
                                        <p:tav tm="0">
                                          <p:val>
                                            <p:strVal val="#ppt_x"/>
                                          </p:val>
                                        </p:tav>
                                        <p:tav tm="100000">
                                          <p:val>
                                            <p:strVal val="#ppt_x"/>
                                          </p:val>
                                        </p:tav>
                                      </p:tavLst>
                                    </p:anim>
                                    <p:anim calcmode="lin" valueType="num">
                                      <p:cBhvr additive="base">
                                        <p:cTn id="38" dur="500" fill="hold"/>
                                        <p:tgtEl>
                                          <p:spTgt spid="3483"/>
                                        </p:tgtEl>
                                        <p:attrNameLst>
                                          <p:attrName>ppt_y</p:attrName>
                                        </p:attrNameLst>
                                      </p:cBhvr>
                                      <p:tavLst>
                                        <p:tav tm="0">
                                          <p:val>
                                            <p:strVal val="1+#ppt_h/2"/>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1000"/>
                                        <p:tgtEl>
                                          <p:spTgt spid="39"/>
                                        </p:tgtEl>
                                      </p:cBhvr>
                                    </p:animEffect>
                                    <p:anim calcmode="lin" valueType="num">
                                      <p:cBhvr>
                                        <p:cTn id="42" dur="1000" fill="hold"/>
                                        <p:tgtEl>
                                          <p:spTgt spid="39"/>
                                        </p:tgtEl>
                                        <p:attrNameLst>
                                          <p:attrName>ppt_x</p:attrName>
                                        </p:attrNameLst>
                                      </p:cBhvr>
                                      <p:tavLst>
                                        <p:tav tm="0">
                                          <p:val>
                                            <p:strVal val="#ppt_x"/>
                                          </p:val>
                                        </p:tav>
                                        <p:tav tm="100000">
                                          <p:val>
                                            <p:strVal val="#ppt_x"/>
                                          </p:val>
                                        </p:tav>
                                      </p:tavLst>
                                    </p:anim>
                                    <p:anim calcmode="lin" valueType="num">
                                      <p:cBhvr>
                                        <p:cTn id="4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p:bldP spid="42" grpId="0" animBg="1"/>
      <p:bldP spid="34"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7E1A0E9-C33A-40B3-8C91-11072199F635}"/>
              </a:ext>
            </a:extLst>
          </p:cNvPr>
          <p:cNvSpPr/>
          <p:nvPr/>
        </p:nvSpPr>
        <p:spPr>
          <a:xfrm>
            <a:off x="217725" y="212389"/>
            <a:ext cx="8705975" cy="464582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61D2A"/>
              </a:solidFill>
              <a:effectLst/>
              <a:uLnTx/>
              <a:uFillTx/>
              <a:latin typeface="Arial"/>
              <a:ea typeface="+mn-ea"/>
              <a:cs typeface="+mn-cs"/>
              <a:sym typeface="Arial"/>
            </a:endParaRPr>
          </a:p>
        </p:txBody>
      </p:sp>
      <p:sp>
        <p:nvSpPr>
          <p:cNvPr id="3481" name="Google Shape;3481;p37"/>
          <p:cNvSpPr/>
          <p:nvPr/>
        </p:nvSpPr>
        <p:spPr>
          <a:xfrm>
            <a:off x="-279000" y="1365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2" name="Google Shape;3482;p37"/>
          <p:cNvSpPr/>
          <p:nvPr/>
        </p:nvSpPr>
        <p:spPr>
          <a:xfrm>
            <a:off x="8294127" y="761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4" name="Google Shape;3494;p37"/>
          <p:cNvSpPr/>
          <p:nvPr/>
        </p:nvSpPr>
        <p:spPr>
          <a:xfrm>
            <a:off x="8871175" y="2017000"/>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5" name="Google Shape;3495;p37"/>
          <p:cNvSpPr/>
          <p:nvPr/>
        </p:nvSpPr>
        <p:spPr>
          <a:xfrm>
            <a:off x="8601675" y="3355700"/>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391;p48">
            <a:extLst>
              <a:ext uri="{FF2B5EF4-FFF2-40B4-BE49-F238E27FC236}">
                <a16:creationId xmlns:a16="http://schemas.microsoft.com/office/drawing/2014/main" id="{D5923B09-33B6-4499-892C-45871AC8705A}"/>
              </a:ext>
            </a:extLst>
          </p:cNvPr>
          <p:cNvSpPr/>
          <p:nvPr/>
        </p:nvSpPr>
        <p:spPr>
          <a:xfrm>
            <a:off x="260275" y="87178"/>
            <a:ext cx="8610843" cy="583000"/>
          </a:xfrm>
          <a:prstGeom prst="roundRect">
            <a:avLst>
              <a:gd name="adj" fmla="val 50000"/>
            </a:avLst>
          </a:prstGeom>
          <a:solidFill>
            <a:schemeClr val="accent2">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endParaRPr>
          </a:p>
        </p:txBody>
      </p:sp>
      <p:sp>
        <p:nvSpPr>
          <p:cNvPr id="37" name="TextBox 36">
            <a:extLst>
              <a:ext uri="{FF2B5EF4-FFF2-40B4-BE49-F238E27FC236}">
                <a16:creationId xmlns:a16="http://schemas.microsoft.com/office/drawing/2014/main" id="{8B3EA845-0116-47BD-98F5-ADD326FC04BE}"/>
              </a:ext>
            </a:extLst>
          </p:cNvPr>
          <p:cNvSpPr txBox="1"/>
          <p:nvPr/>
        </p:nvSpPr>
        <p:spPr>
          <a:xfrm>
            <a:off x="340034" y="24875"/>
            <a:ext cx="810993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088A2">
                    <a:lumMod val="50000"/>
                  </a:srgbClr>
                </a:solidFill>
                <a:effectLst/>
                <a:uLnTx/>
                <a:uFillTx/>
                <a:latin typeface="Arial"/>
                <a:cs typeface="Arial"/>
                <a:sym typeface="Arial"/>
              </a:rPr>
              <a:t>Bài</a:t>
            </a:r>
            <a:r>
              <a:rPr kumimoji="0" lang="en-US"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2. Thêm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trạng</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ngữ</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cho trong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ngoặc</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đơn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vào</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những</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chỗ</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thích</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hợp</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để</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đoạn</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văn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vẫn</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được</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mạch</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lạc</a:t>
            </a:r>
            <a:endPar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endParaRPr>
          </a:p>
        </p:txBody>
      </p:sp>
      <p:sp>
        <p:nvSpPr>
          <p:cNvPr id="42" name="Rectangle: Diagonal Corners Rounded 41">
            <a:extLst>
              <a:ext uri="{FF2B5EF4-FFF2-40B4-BE49-F238E27FC236}">
                <a16:creationId xmlns:a16="http://schemas.microsoft.com/office/drawing/2014/main" id="{60D89FC0-EA55-462D-805C-D1550F52D27B}"/>
              </a:ext>
            </a:extLst>
          </p:cNvPr>
          <p:cNvSpPr/>
          <p:nvPr/>
        </p:nvSpPr>
        <p:spPr>
          <a:xfrm>
            <a:off x="336175" y="927946"/>
            <a:ext cx="8378968" cy="3263054"/>
          </a:xfrm>
          <a:prstGeom prst="round2Diag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grpSp>
        <p:nvGrpSpPr>
          <p:cNvPr id="3483" name="Google Shape;3483;p37"/>
          <p:cNvGrpSpPr/>
          <p:nvPr/>
        </p:nvGrpSpPr>
        <p:grpSpPr>
          <a:xfrm>
            <a:off x="235168" y="3976180"/>
            <a:ext cx="266050" cy="239375"/>
            <a:chOff x="-4577275" y="4640425"/>
            <a:chExt cx="266050" cy="239375"/>
          </a:xfrm>
        </p:grpSpPr>
        <p:sp>
          <p:nvSpPr>
            <p:cNvPr id="3484" name="Google Shape;3484;p37"/>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5" name="Google Shape;3485;p37"/>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6" name="Google Shape;3486;p37"/>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7" name="Google Shape;3487;p37"/>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8" name="Google Shape;3488;p37"/>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9" name="Google Shape;3489;p37"/>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0" name="Google Shape;3490;p37"/>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1" name="Google Shape;3491;p37"/>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2" name="Google Shape;3492;p37"/>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3" name="Google Shape;3493;p37"/>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96" name="Google Shape;3496;p37"/>
          <p:cNvGrpSpPr/>
          <p:nvPr/>
        </p:nvGrpSpPr>
        <p:grpSpPr>
          <a:xfrm>
            <a:off x="8299843" y="23828"/>
            <a:ext cx="787250" cy="709700"/>
            <a:chOff x="1452875" y="3070150"/>
            <a:chExt cx="787250" cy="709700"/>
          </a:xfrm>
        </p:grpSpPr>
        <p:sp>
          <p:nvSpPr>
            <p:cNvPr id="3497" name="Google Shape;3497;p37"/>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8" name="Google Shape;3498;p37"/>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9" name="Google Shape;3499;p37"/>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0" name="Google Shape;3500;p37"/>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1" name="Google Shape;3501;p37"/>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2" name="Google Shape;3502;p37"/>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3" name="Google Shape;3503;p37"/>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4" name="Google Shape;3504;p37"/>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5" name="Google Shape;3505;p37"/>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6" name="Google Shape;3506;p37"/>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TextBox 33">
            <a:extLst>
              <a:ext uri="{FF2B5EF4-FFF2-40B4-BE49-F238E27FC236}">
                <a16:creationId xmlns:a16="http://schemas.microsoft.com/office/drawing/2014/main" id="{381E519F-DA84-43C4-86A4-B87918CB6B3B}"/>
              </a:ext>
            </a:extLst>
          </p:cNvPr>
          <p:cNvSpPr txBox="1"/>
          <p:nvPr/>
        </p:nvSpPr>
        <p:spPr>
          <a:xfrm>
            <a:off x="408643" y="907466"/>
            <a:ext cx="8293868" cy="326698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a)  Cây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gạo</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bền</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bỉ</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làm</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việc</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đêm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ngày</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chuyên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cần</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lấy</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từ</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đất</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nước</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và</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ánh</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sáng</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nguồn</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sinh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lực</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và</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sức</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khỏe</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vô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tận</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1" i="0" u="none" strike="noStrike" kern="0" cap="none" spc="0" normalizeH="0" baseline="0" noProof="0" dirty="0" err="1">
                <a:ln>
                  <a:noFill/>
                </a:ln>
                <a:solidFill>
                  <a:schemeClr val="accent3">
                    <a:lumMod val="50000"/>
                  </a:schemeClr>
                </a:solidFill>
                <a:effectLst/>
                <a:uLnTx/>
                <a:uFillTx/>
                <a:latin typeface="+mn-lt"/>
                <a:cs typeface="Calibri" panose="020F0502020204030204" pitchFamily="34" charset="0"/>
                <a:sym typeface="Arial"/>
              </a:rPr>
              <a:t>Mùa</a:t>
            </a:r>
            <a:r>
              <a:rPr kumimoji="0" lang="vi-VN" sz="2000" b="1" i="0" u="none" strike="noStrike" kern="0" cap="none" spc="0" normalizeH="0" baseline="0" noProof="0" dirty="0">
                <a:ln>
                  <a:noFill/>
                </a:ln>
                <a:solidFill>
                  <a:schemeClr val="accent3">
                    <a:lumMod val="50000"/>
                  </a:schemeClr>
                </a:solidFill>
                <a:effectLst/>
                <a:uLnTx/>
                <a:uFillTx/>
                <a:latin typeface="+mn-lt"/>
                <a:cs typeface="Calibri" panose="020F0502020204030204" pitchFamily="34" charset="0"/>
                <a:sym typeface="Arial"/>
              </a:rPr>
              <a:t> đông</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cây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chỉ</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còn</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những</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cành</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trơ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trụi</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nom như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cằn</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cỗi</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Nhưng không,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dòng</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nhựa</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trẻ</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đang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rạo</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rực</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khắp</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thân cây. Xuân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đến</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lập</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tức</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cây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gạo</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già</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lại</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trổ</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lộc</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nẩy</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hoa,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lại</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gọi</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chim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chóc</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tới</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cành</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cây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đầy</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tiếng</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hót</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và</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màu</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đỏ</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thắm</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1" i="0" u="none" strike="noStrike" kern="0" cap="none" spc="0" normalizeH="0" baseline="0" noProof="0" dirty="0" err="1">
                <a:ln>
                  <a:noFill/>
                </a:ln>
                <a:solidFill>
                  <a:schemeClr val="accent3">
                    <a:lumMod val="50000"/>
                  </a:schemeClr>
                </a:solidFill>
                <a:effectLst/>
                <a:uLnTx/>
                <a:uFillTx/>
                <a:latin typeface="+mn-lt"/>
                <a:cs typeface="Calibri" panose="020F0502020204030204" pitchFamily="34" charset="0"/>
                <a:sym typeface="Arial"/>
              </a:rPr>
              <a:t>Đến</a:t>
            </a:r>
            <a:r>
              <a:rPr kumimoji="0" lang="vi-VN" sz="2000" b="1" i="0" u="none" strike="noStrike" kern="0" cap="none" spc="0" normalizeH="0" baseline="0" noProof="0" dirty="0">
                <a:ln>
                  <a:noFill/>
                </a:ln>
                <a:solidFill>
                  <a:schemeClr val="accent3">
                    <a:lumMod val="50000"/>
                  </a:schemeClr>
                </a:solidFill>
                <a:effectLst/>
                <a:uLnTx/>
                <a:uFillTx/>
                <a:latin typeface="+mn-lt"/>
                <a:cs typeface="Calibri" panose="020F0502020204030204" pitchFamily="34" charset="0"/>
                <a:sym typeface="Arial"/>
              </a:rPr>
              <a:t> </a:t>
            </a:r>
            <a:r>
              <a:rPr kumimoji="0" lang="vi-VN" sz="2000" b="1" i="0" u="none" strike="noStrike" kern="0" cap="none" spc="0" normalizeH="0" baseline="0" noProof="0" dirty="0" err="1">
                <a:ln>
                  <a:noFill/>
                </a:ln>
                <a:solidFill>
                  <a:schemeClr val="accent3">
                    <a:lumMod val="50000"/>
                  </a:schemeClr>
                </a:solidFill>
                <a:effectLst/>
                <a:uLnTx/>
                <a:uFillTx/>
                <a:latin typeface="+mn-lt"/>
                <a:cs typeface="Calibri" panose="020F0502020204030204" pitchFamily="34" charset="0"/>
                <a:sym typeface="Arial"/>
              </a:rPr>
              <a:t>ngày</a:t>
            </a:r>
            <a:r>
              <a:rPr kumimoji="0" lang="vi-VN" sz="2000" b="1" i="0" u="none" strike="noStrike" kern="0" cap="none" spc="0" normalizeH="0" baseline="0" noProof="0" dirty="0">
                <a:ln>
                  <a:noFill/>
                </a:ln>
                <a:solidFill>
                  <a:schemeClr val="accent3">
                    <a:lumMod val="50000"/>
                  </a:schemeClr>
                </a:solidFill>
                <a:effectLst/>
                <a:uLnTx/>
                <a:uFillTx/>
                <a:latin typeface="+mn-lt"/>
                <a:cs typeface="Calibri" panose="020F0502020204030204" pitchFamily="34" charset="0"/>
                <a:sym typeface="Arial"/>
              </a:rPr>
              <a:t> </a:t>
            </a:r>
            <a:r>
              <a:rPr kumimoji="0" lang="vi-VN" sz="2000" b="1" i="0" u="none" strike="noStrike" kern="0" cap="none" spc="0" normalizeH="0" baseline="0" noProof="0" dirty="0" err="1">
                <a:ln>
                  <a:noFill/>
                </a:ln>
                <a:solidFill>
                  <a:schemeClr val="accent3">
                    <a:lumMod val="50000"/>
                  </a:schemeClr>
                </a:solidFill>
                <a:effectLst/>
                <a:uLnTx/>
                <a:uFillTx/>
                <a:latin typeface="+mn-lt"/>
                <a:cs typeface="Calibri" panose="020F0502020204030204" pitchFamily="34" charset="0"/>
                <a:sym typeface="Arial"/>
              </a:rPr>
              <a:t>đến</a:t>
            </a:r>
            <a:r>
              <a:rPr kumimoji="0" lang="vi-VN" sz="2000" b="1" i="0" u="none" strike="noStrike" kern="0" cap="none" spc="0" normalizeH="0" baseline="0" noProof="0" dirty="0">
                <a:ln>
                  <a:noFill/>
                </a:ln>
                <a:solidFill>
                  <a:schemeClr val="accent3">
                    <a:lumMod val="50000"/>
                  </a:schemeClr>
                </a:solidFill>
                <a:effectLst/>
                <a:uLnTx/>
                <a:uFillTx/>
                <a:latin typeface="+mn-lt"/>
                <a:cs typeface="Calibri" panose="020F0502020204030204" pitchFamily="34" charset="0"/>
                <a:sym typeface="Arial"/>
              </a:rPr>
              <a:t> </a:t>
            </a:r>
            <a:r>
              <a:rPr kumimoji="0" lang="vi-VN" sz="2000" b="1" i="0" u="none" strike="noStrike" kern="0" cap="none" spc="0" normalizeH="0" baseline="0" noProof="0" dirty="0" err="1">
                <a:ln>
                  <a:noFill/>
                </a:ln>
                <a:solidFill>
                  <a:schemeClr val="accent3">
                    <a:lumMod val="50000"/>
                  </a:schemeClr>
                </a:solidFill>
                <a:effectLst/>
                <a:uLnTx/>
                <a:uFillTx/>
                <a:latin typeface="+mn-lt"/>
                <a:cs typeface="Calibri" panose="020F0502020204030204" pitchFamily="34" charset="0"/>
                <a:sym typeface="Arial"/>
              </a:rPr>
              <a:t>tháng</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cây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lại</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nhờ</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gió</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phân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phát</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đi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khắp</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chốn</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những</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múi</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bông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trắng</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nuột</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0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nà</a:t>
            </a:r>
            <a:r>
              <a:rPr kumimoji="0" lang="vi-VN" sz="20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a:t>
            </a:r>
          </a:p>
        </p:txBody>
      </p:sp>
      <p:pic>
        <p:nvPicPr>
          <p:cNvPr id="36" name="Picture 14">
            <a:extLst>
              <a:ext uri="{FF2B5EF4-FFF2-40B4-BE49-F238E27FC236}">
                <a16:creationId xmlns:a16="http://schemas.microsoft.com/office/drawing/2014/main" id="{493A480E-24C4-406B-980C-822B3E4B00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05056" y="3739761"/>
            <a:ext cx="920111" cy="1123800"/>
          </a:xfrm>
          <a:prstGeom prst="rect">
            <a:avLst/>
          </a:prstGeom>
        </p:spPr>
      </p:pic>
      <p:sp>
        <p:nvSpPr>
          <p:cNvPr id="38" name="TextBox 37">
            <a:extLst>
              <a:ext uri="{FF2B5EF4-FFF2-40B4-BE49-F238E27FC236}">
                <a16:creationId xmlns:a16="http://schemas.microsoft.com/office/drawing/2014/main" id="{7FB44AD4-6613-4D6A-BC16-D1E7B4A9B500}"/>
              </a:ext>
            </a:extLst>
          </p:cNvPr>
          <p:cNvSpPr txBox="1"/>
          <p:nvPr/>
        </p:nvSpPr>
        <p:spPr>
          <a:xfrm>
            <a:off x="1512784" y="4303034"/>
            <a:ext cx="678134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OpenSans"/>
                <a:cs typeface="Arial"/>
                <a:sym typeface="Arial"/>
              </a:rPr>
              <a:t>(</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Trạng</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ngữ</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đến</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ngày</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đến</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tháng</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mùa</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đông</a:t>
            </a:r>
            <a:r>
              <a:rPr kumimoji="0" lang="en-US" sz="2400" b="1" i="0" u="none" strike="noStrike" kern="0" cap="none" spc="0" normalizeH="0" baseline="0" noProof="0" dirty="0">
                <a:ln>
                  <a:noFill/>
                </a:ln>
                <a:solidFill>
                  <a:srgbClr val="000000"/>
                </a:solidFill>
                <a:effectLst/>
                <a:uLnTx/>
                <a:uFillTx/>
                <a:latin typeface="OpenSans"/>
                <a:cs typeface="Arial"/>
                <a:sym typeface="Arial"/>
              </a:rPr>
              <a:t>)</a:t>
            </a:r>
            <a:br>
              <a:rPr kumimoji="0" lang="en-US" sz="2400" b="1" i="0" u="none" strike="noStrike" kern="0" cap="none" spc="0" normalizeH="0" baseline="0" noProof="0" dirty="0">
                <a:ln>
                  <a:noFill/>
                </a:ln>
                <a:solidFill>
                  <a:srgbClr val="000000"/>
                </a:solidFill>
                <a:effectLst/>
                <a:uLnTx/>
                <a:uFillTx/>
                <a:latin typeface="OpenSans"/>
                <a:cs typeface="Arial"/>
                <a:sym typeface="Arial"/>
              </a:rPr>
            </a:b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744966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7E1A0E9-C33A-40B3-8C91-11072199F635}"/>
              </a:ext>
            </a:extLst>
          </p:cNvPr>
          <p:cNvSpPr/>
          <p:nvPr/>
        </p:nvSpPr>
        <p:spPr>
          <a:xfrm>
            <a:off x="217725" y="212389"/>
            <a:ext cx="8705975" cy="464582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61D2A"/>
              </a:solidFill>
              <a:effectLst/>
              <a:uLnTx/>
              <a:uFillTx/>
              <a:latin typeface="Arial"/>
              <a:ea typeface="+mn-ea"/>
              <a:cs typeface="+mn-cs"/>
              <a:sym typeface="Arial"/>
            </a:endParaRPr>
          </a:p>
        </p:txBody>
      </p:sp>
      <p:sp>
        <p:nvSpPr>
          <p:cNvPr id="3481" name="Google Shape;3481;p37"/>
          <p:cNvSpPr/>
          <p:nvPr/>
        </p:nvSpPr>
        <p:spPr>
          <a:xfrm>
            <a:off x="-279000" y="1365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2" name="Google Shape;3482;p37"/>
          <p:cNvSpPr/>
          <p:nvPr/>
        </p:nvSpPr>
        <p:spPr>
          <a:xfrm>
            <a:off x="8294127" y="761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4" name="Google Shape;3494;p37"/>
          <p:cNvSpPr/>
          <p:nvPr/>
        </p:nvSpPr>
        <p:spPr>
          <a:xfrm>
            <a:off x="8871175" y="2017000"/>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5" name="Google Shape;3495;p37"/>
          <p:cNvSpPr/>
          <p:nvPr/>
        </p:nvSpPr>
        <p:spPr>
          <a:xfrm>
            <a:off x="8601675" y="3355700"/>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391;p48">
            <a:extLst>
              <a:ext uri="{FF2B5EF4-FFF2-40B4-BE49-F238E27FC236}">
                <a16:creationId xmlns:a16="http://schemas.microsoft.com/office/drawing/2014/main" id="{D5923B09-33B6-4499-892C-45871AC8705A}"/>
              </a:ext>
            </a:extLst>
          </p:cNvPr>
          <p:cNvSpPr/>
          <p:nvPr/>
        </p:nvSpPr>
        <p:spPr>
          <a:xfrm>
            <a:off x="260275" y="87178"/>
            <a:ext cx="8610843" cy="583000"/>
          </a:xfrm>
          <a:prstGeom prst="roundRect">
            <a:avLst>
              <a:gd name="adj" fmla="val 50000"/>
            </a:avLst>
          </a:prstGeom>
          <a:solidFill>
            <a:schemeClr val="accent2">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endParaRPr>
          </a:p>
        </p:txBody>
      </p:sp>
      <p:sp>
        <p:nvSpPr>
          <p:cNvPr id="37" name="TextBox 36">
            <a:extLst>
              <a:ext uri="{FF2B5EF4-FFF2-40B4-BE49-F238E27FC236}">
                <a16:creationId xmlns:a16="http://schemas.microsoft.com/office/drawing/2014/main" id="{8B3EA845-0116-47BD-98F5-ADD326FC04BE}"/>
              </a:ext>
            </a:extLst>
          </p:cNvPr>
          <p:cNvSpPr txBox="1"/>
          <p:nvPr/>
        </p:nvSpPr>
        <p:spPr>
          <a:xfrm>
            <a:off x="340034" y="24875"/>
            <a:ext cx="810993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088A2">
                    <a:lumMod val="50000"/>
                  </a:srgbClr>
                </a:solidFill>
                <a:effectLst/>
                <a:uLnTx/>
                <a:uFillTx/>
                <a:latin typeface="Arial"/>
                <a:cs typeface="Arial"/>
                <a:sym typeface="Arial"/>
              </a:rPr>
              <a:t>Bài</a:t>
            </a:r>
            <a:r>
              <a:rPr kumimoji="0" lang="en-US"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2. Thêm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trạng</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ngữ</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cho trong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ngoặc</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đơn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vào</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những</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chỗ</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thích</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hợp</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để</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đoạn</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văn </a:t>
            </a:r>
            <a:r>
              <a:rPr kumimoji="0" lang="vi-VN" sz="2000" b="1" i="0" u="none" strike="noStrike" kern="0" cap="none" spc="0" normalizeH="0" baseline="0" noProof="0" err="1">
                <a:ln>
                  <a:noFill/>
                </a:ln>
                <a:solidFill>
                  <a:srgbClr val="F088A2">
                    <a:lumMod val="50000"/>
                  </a:srgbClr>
                </a:solidFill>
                <a:effectLst/>
                <a:uLnTx/>
                <a:uFillTx/>
                <a:latin typeface="Arial"/>
                <a:cs typeface="Arial"/>
                <a:sym typeface="Arial"/>
              </a:rPr>
              <a:t>vẫn</a:t>
            </a:r>
            <a:r>
              <a:rPr kumimoji="0" lang="vi-VN" sz="2000" b="1" i="0" u="none" strike="noStrike" kern="0" cap="none" spc="0" normalizeH="0" baseline="0" noProof="0">
                <a:ln>
                  <a:noFill/>
                </a:ln>
                <a:solidFill>
                  <a:srgbClr val="F088A2">
                    <a:lumMod val="50000"/>
                  </a:srgbClr>
                </a:solidFill>
                <a:effectLst/>
                <a:uLnTx/>
                <a:uFillTx/>
                <a:latin typeface="Arial"/>
                <a:cs typeface="Arial"/>
                <a:sym typeface="Arial"/>
              </a:rPr>
              <a:t> mạch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lạc</a:t>
            </a:r>
            <a:endPar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endParaRPr>
          </a:p>
        </p:txBody>
      </p:sp>
      <p:sp>
        <p:nvSpPr>
          <p:cNvPr id="42" name="Rectangle: Diagonal Corners Rounded 41">
            <a:extLst>
              <a:ext uri="{FF2B5EF4-FFF2-40B4-BE49-F238E27FC236}">
                <a16:creationId xmlns:a16="http://schemas.microsoft.com/office/drawing/2014/main" id="{60D89FC0-EA55-462D-805C-D1550F52D27B}"/>
              </a:ext>
            </a:extLst>
          </p:cNvPr>
          <p:cNvSpPr/>
          <p:nvPr/>
        </p:nvSpPr>
        <p:spPr>
          <a:xfrm>
            <a:off x="-14075" y="4535624"/>
            <a:ext cx="8378968" cy="583001"/>
          </a:xfrm>
          <a:prstGeom prst="round2Diag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grpSp>
        <p:nvGrpSpPr>
          <p:cNvPr id="3483" name="Google Shape;3483;p37"/>
          <p:cNvGrpSpPr/>
          <p:nvPr/>
        </p:nvGrpSpPr>
        <p:grpSpPr>
          <a:xfrm>
            <a:off x="235168" y="3976180"/>
            <a:ext cx="266050" cy="239375"/>
            <a:chOff x="-4577275" y="4640425"/>
            <a:chExt cx="266050" cy="239375"/>
          </a:xfrm>
        </p:grpSpPr>
        <p:sp>
          <p:nvSpPr>
            <p:cNvPr id="3484" name="Google Shape;3484;p37"/>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5" name="Google Shape;3485;p37"/>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6" name="Google Shape;3486;p37"/>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7" name="Google Shape;3487;p37"/>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8" name="Google Shape;3488;p37"/>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9" name="Google Shape;3489;p37"/>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0" name="Google Shape;3490;p37"/>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1" name="Google Shape;3491;p37"/>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2" name="Google Shape;3492;p37"/>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3" name="Google Shape;3493;p37"/>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96" name="Google Shape;3496;p37"/>
          <p:cNvGrpSpPr/>
          <p:nvPr/>
        </p:nvGrpSpPr>
        <p:grpSpPr>
          <a:xfrm>
            <a:off x="8299843" y="23828"/>
            <a:ext cx="787250" cy="709700"/>
            <a:chOff x="1452875" y="3070150"/>
            <a:chExt cx="787250" cy="709700"/>
          </a:xfrm>
        </p:grpSpPr>
        <p:sp>
          <p:nvSpPr>
            <p:cNvPr id="3497" name="Google Shape;3497;p37"/>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8" name="Google Shape;3498;p37"/>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9" name="Google Shape;3499;p37"/>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0" name="Google Shape;3500;p37"/>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1" name="Google Shape;3501;p37"/>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2" name="Google Shape;3502;p37"/>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3" name="Google Shape;3503;p37"/>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4" name="Google Shape;3504;p37"/>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5" name="Google Shape;3505;p37"/>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6" name="Google Shape;3506;p37"/>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TextBox 33">
            <a:extLst>
              <a:ext uri="{FF2B5EF4-FFF2-40B4-BE49-F238E27FC236}">
                <a16:creationId xmlns:a16="http://schemas.microsoft.com/office/drawing/2014/main" id="{381E519F-DA84-43C4-86A4-B87918CB6B3B}"/>
              </a:ext>
            </a:extLst>
          </p:cNvPr>
          <p:cNvSpPr txBox="1"/>
          <p:nvPr/>
        </p:nvSpPr>
        <p:spPr>
          <a:xfrm>
            <a:off x="260275" y="826641"/>
            <a:ext cx="5483654" cy="3416320"/>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b. Ở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Trường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Sơn,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mỗi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khi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trời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nổi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gió</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cảnh</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tượng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thật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là</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dữ</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dội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Những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cây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đại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thụ</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có</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khi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cũng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bị</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bật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gốc</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cuốn</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tung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xuống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vực</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thẳm</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Cánh</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chim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đại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bàng</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vẫn</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bay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lượn</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trên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nền</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trời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Có</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lúc</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chim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cụp</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cánh</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lao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vút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đi như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một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mũi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tên. Chim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lại</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vẫy</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cánh</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đạp</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gió</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vút</a:t>
            </a: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lên </a:t>
            </a:r>
            <a:r>
              <a:rPr kumimoji="0" lang="vi-VN" sz="2400" b="1" i="0" u="none" strike="noStrike" kern="0" cap="none" spc="0" normalizeH="0" baseline="0" noProof="0">
                <a:ln>
                  <a:noFill/>
                </a:ln>
                <a:solidFill>
                  <a:srgbClr val="000000"/>
                </a:solidFill>
                <a:effectLst/>
                <a:uLnTx/>
                <a:uFillTx/>
                <a:latin typeface="+mn-lt"/>
                <a:cs typeface="Calibri" panose="020F0502020204030204" pitchFamily="34" charset="0"/>
                <a:sym typeface="Arial"/>
              </a:rPr>
              <a:t>cao.</a:t>
            </a:r>
            <a:endPar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endParaRPr>
          </a:p>
          <a:p>
            <a:pPr marL="0" marR="0" lvl="0" indent="0" algn="r" defTabSz="914400" rtl="0" eaLnBrk="1" fontAlgn="auto" latinLnBrk="0" hangingPunct="1">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Theo THIÊN LƯƠNG</a:t>
            </a:r>
          </a:p>
        </p:txBody>
      </p:sp>
      <p:pic>
        <p:nvPicPr>
          <p:cNvPr id="36" name="Picture 14">
            <a:extLst>
              <a:ext uri="{FF2B5EF4-FFF2-40B4-BE49-F238E27FC236}">
                <a16:creationId xmlns:a16="http://schemas.microsoft.com/office/drawing/2014/main" id="{493A480E-24C4-406B-980C-822B3E4B00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44634" y="3299550"/>
            <a:ext cx="1280534" cy="1564011"/>
          </a:xfrm>
          <a:prstGeom prst="rect">
            <a:avLst/>
          </a:prstGeom>
        </p:spPr>
      </p:pic>
      <p:sp>
        <p:nvSpPr>
          <p:cNvPr id="38" name="TextBox 37">
            <a:extLst>
              <a:ext uri="{FF2B5EF4-FFF2-40B4-BE49-F238E27FC236}">
                <a16:creationId xmlns:a16="http://schemas.microsoft.com/office/drawing/2014/main" id="{7FB44AD4-6613-4D6A-BC16-D1E7B4A9B500}"/>
              </a:ext>
            </a:extLst>
          </p:cNvPr>
          <p:cNvSpPr txBox="1"/>
          <p:nvPr/>
        </p:nvSpPr>
        <p:spPr>
          <a:xfrm>
            <a:off x="972590" y="4576613"/>
            <a:ext cx="678134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OpenSans"/>
                <a:cs typeface="Arial"/>
                <a:sym typeface="Arial"/>
              </a:rPr>
              <a:t>(</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Trạng</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ngữ</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có</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lúc</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giữa</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lúc</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gió</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đang</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gào</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thét</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ấy</a:t>
            </a:r>
            <a:r>
              <a:rPr kumimoji="0" lang="en-US" sz="2400" b="1" i="0" u="none" strike="noStrike" kern="0" cap="none" spc="0" normalizeH="0" baseline="0" noProof="0" dirty="0">
                <a:ln>
                  <a:noFill/>
                </a:ln>
                <a:solidFill>
                  <a:srgbClr val="000000"/>
                </a:solidFill>
                <a:effectLst/>
                <a:uLnTx/>
                <a:uFillTx/>
                <a:latin typeface="OpenSans"/>
                <a:cs typeface="Arial"/>
                <a:sym typeface="Arial"/>
              </a:rPr>
              <a:t>)</a:t>
            </a:r>
          </a:p>
        </p:txBody>
      </p:sp>
      <p:pic>
        <p:nvPicPr>
          <p:cNvPr id="39" name="Picture 38" descr="A picture containing mountain, nature, sky, tree&#10;&#10;Description automatically generated">
            <a:extLst>
              <a:ext uri="{FF2B5EF4-FFF2-40B4-BE49-F238E27FC236}">
                <a16:creationId xmlns:a16="http://schemas.microsoft.com/office/drawing/2014/main" id="{9CCAE041-0F31-4EC2-829E-FEBED3553027}"/>
              </a:ext>
            </a:extLst>
          </p:cNvPr>
          <p:cNvPicPr>
            <a:picLocks noChangeAspect="1"/>
          </p:cNvPicPr>
          <p:nvPr/>
        </p:nvPicPr>
        <p:blipFill>
          <a:blip r:embed="rId5"/>
          <a:stretch>
            <a:fillRect/>
          </a:stretch>
        </p:blipFill>
        <p:spPr>
          <a:xfrm>
            <a:off x="5743929" y="1160219"/>
            <a:ext cx="3370701" cy="2234293"/>
          </a:xfrm>
          <a:prstGeom prst="rect">
            <a:avLst/>
          </a:prstGeom>
        </p:spPr>
      </p:pic>
    </p:spTree>
    <p:extLst>
      <p:ext uri="{BB962C8B-B14F-4D97-AF65-F5344CB8AC3E}">
        <p14:creationId xmlns:p14="http://schemas.microsoft.com/office/powerpoint/2010/main" val="34539589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83"/>
                                        </p:tgtEl>
                                        <p:attrNameLst>
                                          <p:attrName>style.visibility</p:attrName>
                                        </p:attrNameLst>
                                      </p:cBhvr>
                                      <p:to>
                                        <p:strVal val="visible"/>
                                      </p:to>
                                    </p:set>
                                    <p:animEffect transition="in" filter="fade">
                                      <p:cBhvr>
                                        <p:cTn id="27" dur="1000"/>
                                        <p:tgtEl>
                                          <p:spTgt spid="3483"/>
                                        </p:tgtEl>
                                      </p:cBhvr>
                                    </p:animEffect>
                                    <p:anim calcmode="lin" valueType="num">
                                      <p:cBhvr>
                                        <p:cTn id="28" dur="1000" fill="hold"/>
                                        <p:tgtEl>
                                          <p:spTgt spid="3483"/>
                                        </p:tgtEl>
                                        <p:attrNameLst>
                                          <p:attrName>ppt_x</p:attrName>
                                        </p:attrNameLst>
                                      </p:cBhvr>
                                      <p:tavLst>
                                        <p:tav tm="0">
                                          <p:val>
                                            <p:strVal val="#ppt_x"/>
                                          </p:val>
                                        </p:tav>
                                        <p:tav tm="100000">
                                          <p:val>
                                            <p:strVal val="#ppt_x"/>
                                          </p:val>
                                        </p:tav>
                                      </p:tavLst>
                                    </p:anim>
                                    <p:anim calcmode="lin" valueType="num">
                                      <p:cBhvr>
                                        <p:cTn id="29" dur="1000" fill="hold"/>
                                        <p:tgtEl>
                                          <p:spTgt spid="34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4"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5917861-B271-4F06-93C5-77BC8B345C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48390" y="1559822"/>
            <a:ext cx="2295610" cy="3027782"/>
          </a:xfrm>
          <a:prstGeom prst="rect">
            <a:avLst/>
          </a:prstGeom>
        </p:spPr>
      </p:pic>
      <p:sp>
        <p:nvSpPr>
          <p:cNvPr id="3" name="Speech Bubble: Oval 2">
            <a:extLst>
              <a:ext uri="{FF2B5EF4-FFF2-40B4-BE49-F238E27FC236}">
                <a16:creationId xmlns:a16="http://schemas.microsoft.com/office/drawing/2014/main" id="{8ABDA6DB-0D0C-4418-83F6-E96E0BA39563}"/>
              </a:ext>
            </a:extLst>
          </p:cNvPr>
          <p:cNvSpPr/>
          <p:nvPr/>
        </p:nvSpPr>
        <p:spPr>
          <a:xfrm>
            <a:off x="3361840" y="3073713"/>
            <a:ext cx="3782344" cy="1855712"/>
          </a:xfrm>
          <a:prstGeom prst="wedgeEllipseCallout">
            <a:avLst>
              <a:gd name="adj1" fmla="val 49262"/>
              <a:gd name="adj2" fmla="val -63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Đồng hồ chỉ mấy giờ?</a:t>
            </a:r>
          </a:p>
        </p:txBody>
      </p:sp>
      <p:pic>
        <p:nvPicPr>
          <p:cNvPr id="5" name="Picture 4" descr="A close-up of a clock&#10;&#10;Description automatically generated with medium confidence">
            <a:extLst>
              <a:ext uri="{FF2B5EF4-FFF2-40B4-BE49-F238E27FC236}">
                <a16:creationId xmlns:a16="http://schemas.microsoft.com/office/drawing/2014/main" id="{34DBC4B9-838A-484A-B8F5-40E0B7FADAE1}"/>
              </a:ext>
            </a:extLst>
          </p:cNvPr>
          <p:cNvPicPr>
            <a:picLocks noChangeAspect="1"/>
          </p:cNvPicPr>
          <p:nvPr/>
        </p:nvPicPr>
        <p:blipFill>
          <a:blip r:embed="rId4"/>
          <a:stretch>
            <a:fillRect/>
          </a:stretch>
        </p:blipFill>
        <p:spPr>
          <a:xfrm rot="16200000">
            <a:off x="-618798" y="433265"/>
            <a:ext cx="4896954" cy="3463410"/>
          </a:xfrm>
          <a:prstGeom prst="rect">
            <a:avLst/>
          </a:prstGeom>
        </p:spPr>
      </p:pic>
      <p:sp>
        <p:nvSpPr>
          <p:cNvPr id="6" name="Speech Bubble: Oval 5">
            <a:extLst>
              <a:ext uri="{FF2B5EF4-FFF2-40B4-BE49-F238E27FC236}">
                <a16:creationId xmlns:a16="http://schemas.microsoft.com/office/drawing/2014/main" id="{751BF4CF-1E1C-449B-BB67-76813A57DD3C}"/>
              </a:ext>
            </a:extLst>
          </p:cNvPr>
          <p:cNvSpPr/>
          <p:nvPr/>
        </p:nvSpPr>
        <p:spPr>
          <a:xfrm>
            <a:off x="3398784" y="1141931"/>
            <a:ext cx="3782344" cy="1855712"/>
          </a:xfrm>
          <a:prstGeom prst="wedgeEllipseCallout">
            <a:avLst>
              <a:gd name="adj1" fmla="val 55306"/>
              <a:gd name="adj2" fmla="val 34768"/>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a:t>Vào giờ này, bạn thường làm gì?</a:t>
            </a:r>
          </a:p>
        </p:txBody>
      </p:sp>
      <p:pic>
        <p:nvPicPr>
          <p:cNvPr id="7" name="Picture 20">
            <a:extLst>
              <a:ext uri="{FF2B5EF4-FFF2-40B4-BE49-F238E27FC236}">
                <a16:creationId xmlns:a16="http://schemas.microsoft.com/office/drawing/2014/main" id="{F6633306-BD44-4A66-94D2-AA85A80285CE}"/>
              </a:ext>
            </a:extLst>
          </p:cNvPr>
          <p:cNvPicPr>
            <a:picLocks noChangeAspect="1"/>
          </p:cNvPicPr>
          <p:nvPr/>
        </p:nvPicPr>
        <p:blipFill>
          <a:blip r:embed="rId5"/>
          <a:srcRect/>
          <a:stretch>
            <a:fillRect/>
          </a:stretch>
        </p:blipFill>
        <p:spPr>
          <a:xfrm rot="289343">
            <a:off x="7656899" y="-27423"/>
            <a:ext cx="1432726" cy="1353930"/>
          </a:xfrm>
          <a:prstGeom prst="rect">
            <a:avLst/>
          </a:prstGeom>
        </p:spPr>
      </p:pic>
    </p:spTree>
    <p:extLst>
      <p:ext uri="{BB962C8B-B14F-4D97-AF65-F5344CB8AC3E}">
        <p14:creationId xmlns:p14="http://schemas.microsoft.com/office/powerpoint/2010/main" val="613796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7E1A0E9-C33A-40B3-8C91-11072199F635}"/>
              </a:ext>
            </a:extLst>
          </p:cNvPr>
          <p:cNvSpPr/>
          <p:nvPr/>
        </p:nvSpPr>
        <p:spPr>
          <a:xfrm>
            <a:off x="217725" y="212389"/>
            <a:ext cx="8705975" cy="464582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61D2A"/>
              </a:solidFill>
              <a:effectLst/>
              <a:uLnTx/>
              <a:uFillTx/>
              <a:latin typeface="Arial"/>
              <a:ea typeface="+mn-ea"/>
              <a:cs typeface="+mn-cs"/>
              <a:sym typeface="Arial"/>
            </a:endParaRPr>
          </a:p>
        </p:txBody>
      </p:sp>
      <p:sp>
        <p:nvSpPr>
          <p:cNvPr id="3481" name="Google Shape;3481;p37"/>
          <p:cNvSpPr/>
          <p:nvPr/>
        </p:nvSpPr>
        <p:spPr>
          <a:xfrm>
            <a:off x="-279000" y="1365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2" name="Google Shape;3482;p37"/>
          <p:cNvSpPr/>
          <p:nvPr/>
        </p:nvSpPr>
        <p:spPr>
          <a:xfrm>
            <a:off x="8294127" y="761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4" name="Google Shape;3494;p37"/>
          <p:cNvSpPr/>
          <p:nvPr/>
        </p:nvSpPr>
        <p:spPr>
          <a:xfrm>
            <a:off x="8871175" y="2017000"/>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5" name="Google Shape;3495;p37"/>
          <p:cNvSpPr/>
          <p:nvPr/>
        </p:nvSpPr>
        <p:spPr>
          <a:xfrm>
            <a:off x="8601675" y="3355700"/>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391;p48">
            <a:extLst>
              <a:ext uri="{FF2B5EF4-FFF2-40B4-BE49-F238E27FC236}">
                <a16:creationId xmlns:a16="http://schemas.microsoft.com/office/drawing/2014/main" id="{D5923B09-33B6-4499-892C-45871AC8705A}"/>
              </a:ext>
            </a:extLst>
          </p:cNvPr>
          <p:cNvSpPr/>
          <p:nvPr/>
        </p:nvSpPr>
        <p:spPr>
          <a:xfrm>
            <a:off x="260275" y="87178"/>
            <a:ext cx="8610843" cy="583000"/>
          </a:xfrm>
          <a:prstGeom prst="roundRect">
            <a:avLst>
              <a:gd name="adj" fmla="val 50000"/>
            </a:avLst>
          </a:prstGeom>
          <a:solidFill>
            <a:schemeClr val="accent2">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endParaRPr>
          </a:p>
        </p:txBody>
      </p:sp>
      <p:sp>
        <p:nvSpPr>
          <p:cNvPr id="37" name="TextBox 36">
            <a:extLst>
              <a:ext uri="{FF2B5EF4-FFF2-40B4-BE49-F238E27FC236}">
                <a16:creationId xmlns:a16="http://schemas.microsoft.com/office/drawing/2014/main" id="{8B3EA845-0116-47BD-98F5-ADD326FC04BE}"/>
              </a:ext>
            </a:extLst>
          </p:cNvPr>
          <p:cNvSpPr txBox="1"/>
          <p:nvPr/>
        </p:nvSpPr>
        <p:spPr>
          <a:xfrm>
            <a:off x="340034" y="24875"/>
            <a:ext cx="810993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088A2">
                    <a:lumMod val="50000"/>
                  </a:srgbClr>
                </a:solidFill>
                <a:effectLst/>
                <a:uLnTx/>
                <a:uFillTx/>
                <a:latin typeface="Arial"/>
                <a:cs typeface="Arial"/>
                <a:sym typeface="Arial"/>
              </a:rPr>
              <a:t>Bài</a:t>
            </a:r>
            <a:r>
              <a:rPr kumimoji="0" lang="en-US"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2. Thêm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trạng</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ngữ</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cho trong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ngoặc</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đơn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vào</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những</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chỗ</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thích</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hợp</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để</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đoạn</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văn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vẫn</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được</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mạch</a:t>
            </a:r>
            <a:r>
              <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rPr>
              <a:t> </a:t>
            </a:r>
            <a:r>
              <a:rPr kumimoji="0" lang="vi-VN" sz="2000" b="1" i="0" u="none" strike="noStrike" kern="0" cap="none" spc="0" normalizeH="0" baseline="0" noProof="0" dirty="0" err="1">
                <a:ln>
                  <a:noFill/>
                </a:ln>
                <a:solidFill>
                  <a:srgbClr val="F088A2">
                    <a:lumMod val="50000"/>
                  </a:srgbClr>
                </a:solidFill>
                <a:effectLst/>
                <a:uLnTx/>
                <a:uFillTx/>
                <a:latin typeface="Arial"/>
                <a:cs typeface="Arial"/>
                <a:sym typeface="Arial"/>
              </a:rPr>
              <a:t>lạc</a:t>
            </a:r>
            <a:endParaRPr kumimoji="0" lang="vi-VN" sz="2000" b="1" i="0" u="none" strike="noStrike" kern="0" cap="none" spc="0" normalizeH="0" baseline="0" noProof="0" dirty="0">
              <a:ln>
                <a:noFill/>
              </a:ln>
              <a:solidFill>
                <a:srgbClr val="F088A2">
                  <a:lumMod val="50000"/>
                </a:srgbClr>
              </a:solidFill>
              <a:effectLst/>
              <a:uLnTx/>
              <a:uFillTx/>
              <a:latin typeface="Arial"/>
              <a:cs typeface="Arial"/>
              <a:sym typeface="Arial"/>
            </a:endParaRPr>
          </a:p>
        </p:txBody>
      </p:sp>
      <p:sp>
        <p:nvSpPr>
          <p:cNvPr id="42" name="Rectangle: Diagonal Corners Rounded 41">
            <a:extLst>
              <a:ext uri="{FF2B5EF4-FFF2-40B4-BE49-F238E27FC236}">
                <a16:creationId xmlns:a16="http://schemas.microsoft.com/office/drawing/2014/main" id="{60D89FC0-EA55-462D-805C-D1550F52D27B}"/>
              </a:ext>
            </a:extLst>
          </p:cNvPr>
          <p:cNvSpPr/>
          <p:nvPr/>
        </p:nvSpPr>
        <p:spPr>
          <a:xfrm>
            <a:off x="336175" y="748326"/>
            <a:ext cx="8378968" cy="3483017"/>
          </a:xfrm>
          <a:prstGeom prst="round2Diag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grpSp>
        <p:nvGrpSpPr>
          <p:cNvPr id="3483" name="Google Shape;3483;p37"/>
          <p:cNvGrpSpPr/>
          <p:nvPr/>
        </p:nvGrpSpPr>
        <p:grpSpPr>
          <a:xfrm>
            <a:off x="235168" y="3976180"/>
            <a:ext cx="266050" cy="239375"/>
            <a:chOff x="-4577275" y="4640425"/>
            <a:chExt cx="266050" cy="239375"/>
          </a:xfrm>
        </p:grpSpPr>
        <p:sp>
          <p:nvSpPr>
            <p:cNvPr id="3484" name="Google Shape;3484;p37"/>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5" name="Google Shape;3485;p37"/>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6" name="Google Shape;3486;p37"/>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7" name="Google Shape;3487;p37"/>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8" name="Google Shape;3488;p37"/>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9" name="Google Shape;3489;p37"/>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0" name="Google Shape;3490;p37"/>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1" name="Google Shape;3491;p37"/>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2" name="Google Shape;3492;p37"/>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3" name="Google Shape;3493;p37"/>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96" name="Google Shape;3496;p37"/>
          <p:cNvGrpSpPr/>
          <p:nvPr/>
        </p:nvGrpSpPr>
        <p:grpSpPr>
          <a:xfrm>
            <a:off x="8299843" y="23828"/>
            <a:ext cx="787250" cy="709700"/>
            <a:chOff x="1452875" y="3070150"/>
            <a:chExt cx="787250" cy="709700"/>
          </a:xfrm>
        </p:grpSpPr>
        <p:sp>
          <p:nvSpPr>
            <p:cNvPr id="3497" name="Google Shape;3497;p37"/>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8" name="Google Shape;3498;p37"/>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9" name="Google Shape;3499;p37"/>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0" name="Google Shape;3500;p37"/>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1" name="Google Shape;3501;p37"/>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2" name="Google Shape;3502;p37"/>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3" name="Google Shape;3503;p37"/>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4" name="Google Shape;3504;p37"/>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5" name="Google Shape;3505;p37"/>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6" name="Google Shape;3506;p37"/>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TextBox 33">
            <a:extLst>
              <a:ext uri="{FF2B5EF4-FFF2-40B4-BE49-F238E27FC236}">
                <a16:creationId xmlns:a16="http://schemas.microsoft.com/office/drawing/2014/main" id="{381E519F-DA84-43C4-86A4-B87918CB6B3B}"/>
              </a:ext>
            </a:extLst>
          </p:cNvPr>
          <p:cNvSpPr txBox="1"/>
          <p:nvPr/>
        </p:nvSpPr>
        <p:spPr>
          <a:xfrm>
            <a:off x="426288" y="781524"/>
            <a:ext cx="8293868" cy="334784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b)  Ở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Trường</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Sơn,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mỗi</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khi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trời</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nổi</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gió</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cảnh</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tượng</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thật</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là</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dữ</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dội</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Những</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cây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đại</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thụ</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có</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khi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cũng</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bị</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bật</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gốc</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cuốn</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tung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xuống</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vực</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thẳm</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chemeClr val="accent3">
                    <a:lumMod val="50000"/>
                  </a:schemeClr>
                </a:solidFill>
                <a:effectLst/>
                <a:uLnTx/>
                <a:uFillTx/>
                <a:latin typeface="+mn-lt"/>
                <a:cs typeface="Calibri" panose="020F0502020204030204" pitchFamily="34" charset="0"/>
                <a:sym typeface="Arial"/>
              </a:rPr>
              <a:t>Giữa</a:t>
            </a:r>
            <a:r>
              <a:rPr kumimoji="0" lang="vi-VN" sz="2400" b="1" i="0" u="none" strike="noStrike" kern="0" cap="none" spc="0" normalizeH="0" baseline="0" noProof="0" dirty="0">
                <a:ln>
                  <a:noFill/>
                </a:ln>
                <a:solidFill>
                  <a:schemeClr val="accent3">
                    <a:lumMod val="50000"/>
                  </a:schemeClr>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chemeClr val="accent3">
                    <a:lumMod val="50000"/>
                  </a:schemeClr>
                </a:solidFill>
                <a:effectLst/>
                <a:uLnTx/>
                <a:uFillTx/>
                <a:latin typeface="+mn-lt"/>
                <a:cs typeface="Calibri" panose="020F0502020204030204" pitchFamily="34" charset="0"/>
                <a:sym typeface="Arial"/>
              </a:rPr>
              <a:t>lúc</a:t>
            </a:r>
            <a:r>
              <a:rPr kumimoji="0" lang="vi-VN" sz="2400" b="1" i="0" u="none" strike="noStrike" kern="0" cap="none" spc="0" normalizeH="0" baseline="0" noProof="0" dirty="0">
                <a:ln>
                  <a:noFill/>
                </a:ln>
                <a:solidFill>
                  <a:schemeClr val="accent3">
                    <a:lumMod val="50000"/>
                  </a:schemeClr>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chemeClr val="accent3">
                    <a:lumMod val="50000"/>
                  </a:schemeClr>
                </a:solidFill>
                <a:effectLst/>
                <a:uLnTx/>
                <a:uFillTx/>
                <a:latin typeface="+mn-lt"/>
                <a:cs typeface="Calibri" panose="020F0502020204030204" pitchFamily="34" charset="0"/>
                <a:sym typeface="Arial"/>
              </a:rPr>
              <a:t>gió</a:t>
            </a:r>
            <a:r>
              <a:rPr kumimoji="0" lang="vi-VN" sz="2400" b="1" i="0" u="none" strike="noStrike" kern="0" cap="none" spc="0" normalizeH="0" baseline="0" noProof="0" dirty="0">
                <a:ln>
                  <a:noFill/>
                </a:ln>
                <a:solidFill>
                  <a:schemeClr val="accent3">
                    <a:lumMod val="50000"/>
                  </a:schemeClr>
                </a:solidFill>
                <a:effectLst/>
                <a:uLnTx/>
                <a:uFillTx/>
                <a:latin typeface="+mn-lt"/>
                <a:cs typeface="Calibri" panose="020F0502020204030204" pitchFamily="34" charset="0"/>
                <a:sym typeface="Arial"/>
              </a:rPr>
              <a:t> đang </a:t>
            </a:r>
            <a:r>
              <a:rPr kumimoji="0" lang="vi-VN" sz="2400" b="1" i="0" u="none" strike="noStrike" kern="0" cap="none" spc="0" normalizeH="0" baseline="0" noProof="0" dirty="0" err="1">
                <a:ln>
                  <a:noFill/>
                </a:ln>
                <a:solidFill>
                  <a:schemeClr val="accent3">
                    <a:lumMod val="50000"/>
                  </a:schemeClr>
                </a:solidFill>
                <a:effectLst/>
                <a:uLnTx/>
                <a:uFillTx/>
                <a:latin typeface="+mn-lt"/>
                <a:cs typeface="Calibri" panose="020F0502020204030204" pitchFamily="34" charset="0"/>
                <a:sym typeface="Arial"/>
              </a:rPr>
              <a:t>gào</a:t>
            </a:r>
            <a:r>
              <a:rPr kumimoji="0" lang="vi-VN" sz="2400" b="1" i="0" u="none" strike="noStrike" kern="0" cap="none" spc="0" normalizeH="0" baseline="0" noProof="0" dirty="0">
                <a:ln>
                  <a:noFill/>
                </a:ln>
                <a:solidFill>
                  <a:schemeClr val="accent3">
                    <a:lumMod val="50000"/>
                  </a:schemeClr>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chemeClr val="accent3">
                    <a:lumMod val="50000"/>
                  </a:schemeClr>
                </a:solidFill>
                <a:effectLst/>
                <a:uLnTx/>
                <a:uFillTx/>
                <a:latin typeface="+mn-lt"/>
                <a:cs typeface="Calibri" panose="020F0502020204030204" pitchFamily="34" charset="0"/>
                <a:sym typeface="Arial"/>
              </a:rPr>
              <a:t>thét</a:t>
            </a:r>
            <a:r>
              <a:rPr kumimoji="0" lang="vi-VN" sz="2400" b="1" i="0" u="none" strike="noStrike" kern="0" cap="none" spc="0" normalizeH="0" baseline="0" noProof="0" dirty="0">
                <a:ln>
                  <a:noFill/>
                </a:ln>
                <a:solidFill>
                  <a:schemeClr val="accent3">
                    <a:lumMod val="50000"/>
                  </a:schemeClr>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chemeClr val="accent3">
                    <a:lumMod val="50000"/>
                  </a:schemeClr>
                </a:solidFill>
                <a:effectLst/>
                <a:uLnTx/>
                <a:uFillTx/>
                <a:latin typeface="+mn-lt"/>
                <a:cs typeface="Calibri" panose="020F0502020204030204" pitchFamily="34" charset="0"/>
                <a:sym typeface="Arial"/>
              </a:rPr>
              <a:t>ấy</a:t>
            </a:r>
            <a:r>
              <a:rPr kumimoji="0" lang="vi-VN" sz="2400" b="1" i="0" u="none" strike="noStrike" kern="0" cap="none" spc="0" normalizeH="0" baseline="0" noProof="0" dirty="0">
                <a:ln>
                  <a:noFill/>
                </a:ln>
                <a:solidFill>
                  <a:schemeClr val="accent3">
                    <a:lumMod val="50000"/>
                  </a:schemeClr>
                </a:solidFill>
                <a:effectLst/>
                <a:uLnTx/>
                <a:uFillTx/>
                <a:latin typeface="+mn-lt"/>
                <a:cs typeface="Calibri" panose="020F0502020204030204" pitchFamily="34" charset="0"/>
                <a:sym typeface="Arial"/>
              </a:rPr>
              <a:t>,</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cánh</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chim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đại</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bàng</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vẫn</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bay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lượn</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trên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bầu</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trời</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chemeClr val="accent3">
                    <a:lumMod val="50000"/>
                  </a:schemeClr>
                </a:solidFill>
                <a:effectLst/>
                <a:uLnTx/>
                <a:uFillTx/>
                <a:latin typeface="+mn-lt"/>
                <a:cs typeface="Calibri" panose="020F0502020204030204" pitchFamily="34" charset="0"/>
                <a:sym typeface="Arial"/>
              </a:rPr>
              <a:t>Có</a:t>
            </a:r>
            <a:r>
              <a:rPr kumimoji="0" lang="vi-VN" sz="2400" b="1" i="0" u="none" strike="noStrike" kern="0" cap="none" spc="0" normalizeH="0" baseline="0" noProof="0" dirty="0">
                <a:ln>
                  <a:noFill/>
                </a:ln>
                <a:solidFill>
                  <a:schemeClr val="accent3">
                    <a:lumMod val="50000"/>
                  </a:schemeClr>
                </a:solidFill>
                <a:effectLst/>
                <a:uLnTx/>
                <a:uFillTx/>
                <a:latin typeface="+mn-lt"/>
                <a:cs typeface="Calibri" panose="020F0502020204030204" pitchFamily="34" charset="0"/>
                <a:sym typeface="Arial"/>
              </a:rPr>
              <a:t> </a:t>
            </a:r>
            <a:r>
              <a:rPr kumimoji="0" lang="vi-VN" sz="2400" b="1" i="0" u="none" strike="noStrike" kern="0" cap="none" spc="0" normalizeH="0" baseline="0" noProof="0" dirty="0" err="1">
                <a:ln>
                  <a:noFill/>
                </a:ln>
                <a:solidFill>
                  <a:schemeClr val="accent3">
                    <a:lumMod val="50000"/>
                  </a:schemeClr>
                </a:solidFill>
                <a:effectLst/>
                <a:uLnTx/>
                <a:uFillTx/>
                <a:latin typeface="+mn-lt"/>
                <a:cs typeface="Calibri" panose="020F0502020204030204" pitchFamily="34" charset="0"/>
                <a:sym typeface="Arial"/>
              </a:rPr>
              <a:t>lúc</a:t>
            </a:r>
            <a:r>
              <a:rPr kumimoji="0" lang="vi-VN" sz="2400" b="1" i="0" u="none" strike="noStrike" kern="0" cap="none" spc="0" normalizeH="0" baseline="0" noProof="0" dirty="0">
                <a:ln>
                  <a:noFill/>
                </a:ln>
                <a:solidFill>
                  <a:schemeClr val="accent3">
                    <a:lumMod val="50000"/>
                  </a:schemeClr>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chim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cụp</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cánh</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lao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vút</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đi như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một</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mũi</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tên.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Có</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lúc</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chim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lại</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vẫy</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cánh</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đạp</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gió</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a:t>
            </a:r>
            <a:r>
              <a:rPr kumimoji="0" lang="vi-VN" sz="2400" b="0" i="0" u="none" strike="noStrike" kern="0" cap="none" spc="0" normalizeH="0" baseline="0" noProof="0" dirty="0" err="1">
                <a:ln>
                  <a:noFill/>
                </a:ln>
                <a:solidFill>
                  <a:srgbClr val="000000"/>
                </a:solidFill>
                <a:effectLst/>
                <a:uLnTx/>
                <a:uFillTx/>
                <a:latin typeface="+mn-lt"/>
                <a:cs typeface="Calibri" panose="020F0502020204030204" pitchFamily="34" charset="0"/>
                <a:sym typeface="Arial"/>
              </a:rPr>
              <a:t>vút</a:t>
            </a:r>
            <a:r>
              <a:rPr kumimoji="0" lang="vi-VN" sz="24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 lên cao.</a:t>
            </a:r>
          </a:p>
        </p:txBody>
      </p:sp>
      <p:pic>
        <p:nvPicPr>
          <p:cNvPr id="36" name="Picture 14">
            <a:extLst>
              <a:ext uri="{FF2B5EF4-FFF2-40B4-BE49-F238E27FC236}">
                <a16:creationId xmlns:a16="http://schemas.microsoft.com/office/drawing/2014/main" id="{493A480E-24C4-406B-980C-822B3E4B00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42356" y="3499237"/>
            <a:ext cx="1115329" cy="1362234"/>
          </a:xfrm>
          <a:prstGeom prst="rect">
            <a:avLst/>
          </a:prstGeom>
        </p:spPr>
      </p:pic>
      <p:sp>
        <p:nvSpPr>
          <p:cNvPr id="39" name="TextBox 38">
            <a:extLst>
              <a:ext uri="{FF2B5EF4-FFF2-40B4-BE49-F238E27FC236}">
                <a16:creationId xmlns:a16="http://schemas.microsoft.com/office/drawing/2014/main" id="{FEC9AD4A-2883-41D7-862E-E9A95EAF7EBD}"/>
              </a:ext>
            </a:extLst>
          </p:cNvPr>
          <p:cNvSpPr txBox="1"/>
          <p:nvPr/>
        </p:nvSpPr>
        <p:spPr>
          <a:xfrm>
            <a:off x="1303558" y="4267657"/>
            <a:ext cx="678134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OpenSans"/>
                <a:cs typeface="Arial"/>
                <a:sym typeface="Arial"/>
              </a:rPr>
              <a:t>(</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Trạng</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ngữ</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có</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lúc</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giữa</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lúc</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gió</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đang</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gào</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thét</a:t>
            </a:r>
            <a:r>
              <a:rPr kumimoji="0" lang="en-US" sz="2400" b="1" i="0" u="none" strike="noStrike" kern="0" cap="none" spc="0" normalizeH="0" baseline="0" noProof="0" dirty="0">
                <a:ln>
                  <a:noFill/>
                </a:ln>
                <a:solidFill>
                  <a:srgbClr val="000000"/>
                </a:solidFill>
                <a:effectLst/>
                <a:uLnTx/>
                <a:uFillTx/>
                <a:latin typeface="OpenSans"/>
                <a:cs typeface="Arial"/>
                <a:sym typeface="Arial"/>
              </a:rPr>
              <a:t> </a:t>
            </a:r>
            <a:r>
              <a:rPr kumimoji="0" lang="en-US" sz="2400" b="1" i="0" u="none" strike="noStrike" kern="0" cap="none" spc="0" normalizeH="0" baseline="0" noProof="0" dirty="0" err="1">
                <a:ln>
                  <a:noFill/>
                </a:ln>
                <a:solidFill>
                  <a:srgbClr val="000000"/>
                </a:solidFill>
                <a:effectLst/>
                <a:uLnTx/>
                <a:uFillTx/>
                <a:latin typeface="OpenSans"/>
                <a:cs typeface="Arial"/>
                <a:sym typeface="Arial"/>
              </a:rPr>
              <a:t>ấy</a:t>
            </a:r>
            <a:r>
              <a:rPr kumimoji="0" lang="en-US" sz="2400" b="1" i="0" u="none" strike="noStrike" kern="0" cap="none" spc="0" normalizeH="0" baseline="0" noProof="0" dirty="0">
                <a:ln>
                  <a:noFill/>
                </a:ln>
                <a:solidFill>
                  <a:srgbClr val="000000"/>
                </a:solidFill>
                <a:effectLst/>
                <a:uLnTx/>
                <a:uFillTx/>
                <a:latin typeface="OpenSans"/>
                <a:cs typeface="Arial"/>
                <a:sym typeface="Arial"/>
              </a:rPr>
              <a:t>)</a:t>
            </a:r>
          </a:p>
        </p:txBody>
      </p:sp>
    </p:spTree>
    <p:extLst>
      <p:ext uri="{BB962C8B-B14F-4D97-AF65-F5344CB8AC3E}">
        <p14:creationId xmlns:p14="http://schemas.microsoft.com/office/powerpoint/2010/main" val="41457615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4" fill="hold" nodeType="withEffect">
                                  <p:stCondLst>
                                    <p:cond delay="0"/>
                                  </p:stCondLst>
                                  <p:childTnLst>
                                    <p:set>
                                      <p:cBhvr>
                                        <p:cTn id="12" dur="1" fill="hold">
                                          <p:stCondLst>
                                            <p:cond delay="0"/>
                                          </p:stCondLst>
                                        </p:cTn>
                                        <p:tgtEl>
                                          <p:spTgt spid="3483"/>
                                        </p:tgtEl>
                                        <p:attrNameLst>
                                          <p:attrName>style.visibility</p:attrName>
                                        </p:attrNameLst>
                                      </p:cBhvr>
                                      <p:to>
                                        <p:strVal val="visible"/>
                                      </p:to>
                                    </p:set>
                                    <p:animEffect transition="in" filter="wipe(down)">
                                      <p:cBhvr>
                                        <p:cTn id="13" dur="500"/>
                                        <p:tgtEl>
                                          <p:spTgt spid="3483"/>
                                        </p:tgtEl>
                                      </p:cBhvr>
                                    </p:animEffect>
                                  </p:childTnLst>
                                </p:cTn>
                              </p:par>
                              <p:par>
                                <p:cTn id="14" presetID="22" presetClass="entr" presetSubtype="4"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4"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pic>
        <p:nvPicPr>
          <p:cNvPr id="195" name="Picture 194" descr="A cartoon of a house&#10;&#10;Description automatically generated with low confidence">
            <a:extLst>
              <a:ext uri="{FF2B5EF4-FFF2-40B4-BE49-F238E27FC236}">
                <a16:creationId xmlns:a16="http://schemas.microsoft.com/office/drawing/2014/main" id="{863BA61F-20F4-430D-9851-0F5188BF5B51}"/>
              </a:ext>
            </a:extLst>
          </p:cNvPr>
          <p:cNvPicPr>
            <a:picLocks noChangeAspect="1"/>
          </p:cNvPicPr>
          <p:nvPr/>
        </p:nvPicPr>
        <p:blipFill>
          <a:blip r:embed="rId3"/>
          <a:stretch>
            <a:fillRect/>
          </a:stretch>
        </p:blipFill>
        <p:spPr>
          <a:xfrm>
            <a:off x="-56293" y="916216"/>
            <a:ext cx="4824200" cy="3624384"/>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90" name="Google Shape;3290;p36"/>
          <p:cNvGrpSpPr/>
          <p:nvPr/>
        </p:nvGrpSpPr>
        <p:grpSpPr>
          <a:xfrm>
            <a:off x="7274853" y="3389727"/>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91" name="Picture 3">
            <a:extLst>
              <a:ext uri="{FF2B5EF4-FFF2-40B4-BE49-F238E27FC236}">
                <a16:creationId xmlns:a16="http://schemas.microsoft.com/office/drawing/2014/main" id="{B3C40E53-7FA6-40E3-8B62-1EEC3C2376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45681" y="970703"/>
            <a:ext cx="3734181" cy="4114800"/>
          </a:xfrm>
          <a:prstGeom prst="rect">
            <a:avLst/>
          </a:prstGeom>
        </p:spPr>
      </p:pic>
      <p:sp>
        <p:nvSpPr>
          <p:cNvPr id="193" name="TextBox 192">
            <a:extLst>
              <a:ext uri="{FF2B5EF4-FFF2-40B4-BE49-F238E27FC236}">
                <a16:creationId xmlns:a16="http://schemas.microsoft.com/office/drawing/2014/main" id="{70789794-8A7C-4C87-98B3-634C4657AD51}"/>
              </a:ext>
            </a:extLst>
          </p:cNvPr>
          <p:cNvSpPr txBox="1"/>
          <p:nvPr/>
        </p:nvSpPr>
        <p:spPr>
          <a:xfrm>
            <a:off x="5280056" y="1657511"/>
            <a:ext cx="3518328" cy="80829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4800">
                <a:solidFill>
                  <a:srgbClr val="FFFFFF"/>
                </a:solidFill>
                <a:effectLst>
                  <a:glow rad="63500">
                    <a:srgbClr val="FFAB40">
                      <a:satMod val="175000"/>
                      <a:alpha val="40000"/>
                    </a:srgbClr>
                  </a:glow>
                </a:effectLst>
                <a:latin typeface="UTM Eremitage" panose="02040603050506020204" pitchFamily="18" charset="0"/>
                <a:ea typeface="Calibri" panose="020F0502020204030204" pitchFamily="34" charset="0"/>
                <a:cs typeface="Times New Roman" panose="02020603050405020304" pitchFamily="18" charset="0"/>
              </a:rPr>
              <a:t>VẬN DỤNG</a:t>
            </a:r>
            <a:endParaRPr kumimoji="0" lang="en-US" sz="4800" b="0" i="0" u="none" strike="noStrike" kern="0" cap="none" spc="0" normalizeH="0" baseline="0" noProof="0" dirty="0">
              <a:ln>
                <a:noFill/>
              </a:ln>
              <a:solidFill>
                <a:srgbClr val="FFFFFF"/>
              </a:solidFill>
              <a:effectLst>
                <a:glow rad="63500">
                  <a:srgbClr val="FFAB40">
                    <a:satMod val="175000"/>
                    <a:alpha val="40000"/>
                  </a:srgbClr>
                </a:glow>
              </a:effectLst>
              <a:uLnTx/>
              <a:uFillTx/>
              <a:latin typeface="UTM Eremitage" panose="02040603050506020204" pitchFamily="18" charset="0"/>
              <a:ea typeface="Calibri" panose="020F0502020204030204" pitchFamily="34" charset="0"/>
              <a:cs typeface="Times New Roman" panose="02020603050405020304" pitchFamily="18" charset="0"/>
              <a:sym typeface="Arial"/>
            </a:endParaRPr>
          </a:p>
        </p:txBody>
      </p:sp>
      <p:pic>
        <p:nvPicPr>
          <p:cNvPr id="194" name="Picture 193">
            <a:extLst>
              <a:ext uri="{FF2B5EF4-FFF2-40B4-BE49-F238E27FC236}">
                <a16:creationId xmlns:a16="http://schemas.microsoft.com/office/drawing/2014/main" id="{5AD545C0-CAA5-4F2E-8558-1D42E8AE9AAE}"/>
              </a:ext>
            </a:extLst>
          </p:cNvPr>
          <p:cNvPicPr>
            <a:picLocks noChangeAspect="1"/>
          </p:cNvPicPr>
          <p:nvPr/>
        </p:nvPicPr>
        <p:blipFill>
          <a:blip r:embed="rId6"/>
          <a:srcRect/>
          <a:stretch/>
        </p:blipFill>
        <p:spPr>
          <a:xfrm flipH="1">
            <a:off x="-107764" y="1878317"/>
            <a:ext cx="1491971" cy="3242696"/>
          </a:xfrm>
          <a:prstGeom prst="rect">
            <a:avLst/>
          </a:prstGeom>
        </p:spPr>
      </p:pic>
    </p:spTree>
    <p:extLst>
      <p:ext uri="{BB962C8B-B14F-4D97-AF65-F5344CB8AC3E}">
        <p14:creationId xmlns:p14="http://schemas.microsoft.com/office/powerpoint/2010/main" val="175213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3.08642E-6 L 0.45156 -0.0105 " pathEditMode="relative" rAng="0" ptsTypes="AA">
                                      <p:cBhvr>
                                        <p:cTn id="6" dur="2000" fill="hold"/>
                                        <p:tgtEl>
                                          <p:spTgt spid="194"/>
                                        </p:tgtEl>
                                        <p:attrNameLst>
                                          <p:attrName>ppt_x</p:attrName>
                                          <p:attrName>ppt_y</p:attrName>
                                        </p:attrNameLst>
                                      </p:cBhvr>
                                      <p:rCtr x="22569" y="-525"/>
                                    </p:animMotion>
                                  </p:child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193"/>
                                        </p:tgtEl>
                                        <p:attrNameLst>
                                          <p:attrName>style.visibility</p:attrName>
                                        </p:attrNameLst>
                                      </p:cBhvr>
                                      <p:to>
                                        <p:strVal val="visible"/>
                                      </p:to>
                                    </p:set>
                                    <p:animEffect transition="in" filter="wipe(down)">
                                      <p:cBhvr>
                                        <p:cTn id="1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a house&#10;&#10;Description automatically generated with low confidence">
            <a:extLst>
              <a:ext uri="{FF2B5EF4-FFF2-40B4-BE49-F238E27FC236}">
                <a16:creationId xmlns:a16="http://schemas.microsoft.com/office/drawing/2014/main" id="{0FF4C37B-B7C7-4FB9-BE6A-3E4E54E9F70B}"/>
              </a:ext>
            </a:extLst>
          </p:cNvPr>
          <p:cNvPicPr>
            <a:picLocks noChangeAspect="1"/>
          </p:cNvPicPr>
          <p:nvPr/>
        </p:nvPicPr>
        <p:blipFill>
          <a:blip r:embed="rId2"/>
          <a:stretch>
            <a:fillRect/>
          </a:stretch>
        </p:blipFill>
        <p:spPr>
          <a:xfrm>
            <a:off x="-64366" y="1062370"/>
            <a:ext cx="4824200" cy="3624384"/>
          </a:xfrm>
          <a:prstGeom prst="rect">
            <a:avLst/>
          </a:prstGeom>
        </p:spPr>
      </p:pic>
      <p:sp>
        <p:nvSpPr>
          <p:cNvPr id="4" name="Google Shape;4391;p48">
            <a:extLst>
              <a:ext uri="{FF2B5EF4-FFF2-40B4-BE49-F238E27FC236}">
                <a16:creationId xmlns:a16="http://schemas.microsoft.com/office/drawing/2014/main" id="{440FA976-9971-48AA-9BAF-4B2BDF702F36}"/>
              </a:ext>
            </a:extLst>
          </p:cNvPr>
          <p:cNvSpPr/>
          <p:nvPr/>
        </p:nvSpPr>
        <p:spPr>
          <a:xfrm>
            <a:off x="170468" y="53799"/>
            <a:ext cx="8610843" cy="583000"/>
          </a:xfrm>
          <a:prstGeom prst="roundRect">
            <a:avLst>
              <a:gd name="adj" fmla="val 50000"/>
            </a:avLst>
          </a:prstGeom>
          <a:solidFill>
            <a:schemeClr val="accent2">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a:solidFill>
                  <a:srgbClr val="C00000"/>
                </a:solidFill>
                <a:latin typeface="UTM Eremitage" panose="02040603050506020204" pitchFamily="18" charset="0"/>
              </a:rPr>
              <a:t>Em hãy điền thêm </a:t>
            </a:r>
            <a:r>
              <a:rPr lang="en-US" sz="1800">
                <a:solidFill>
                  <a:schemeClr val="accent6">
                    <a:lumMod val="75000"/>
                  </a:schemeClr>
                </a:solidFill>
                <a:latin typeface="UTM Eremitage" panose="02040603050506020204" pitchFamily="18" charset="0"/>
              </a:rPr>
              <a:t>trạng ngữ chỉ thời gian </a:t>
            </a:r>
            <a:r>
              <a:rPr lang="en-US" sz="1800">
                <a:solidFill>
                  <a:srgbClr val="C00000"/>
                </a:solidFill>
                <a:latin typeface="UTM Eremitage" panose="02040603050506020204" pitchFamily="18" charset="0"/>
              </a:rPr>
              <a:t>vào câu sau sao cho thích hợp.</a:t>
            </a:r>
            <a:endParaRPr kumimoji="0" sz="18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endParaRPr>
          </a:p>
        </p:txBody>
      </p:sp>
      <p:grpSp>
        <p:nvGrpSpPr>
          <p:cNvPr id="12" name="Group 11">
            <a:extLst>
              <a:ext uri="{FF2B5EF4-FFF2-40B4-BE49-F238E27FC236}">
                <a16:creationId xmlns:a16="http://schemas.microsoft.com/office/drawing/2014/main" id="{9C9336DF-E30D-499E-8940-EFEB7C4D744E}"/>
              </a:ext>
            </a:extLst>
          </p:cNvPr>
          <p:cNvGrpSpPr/>
          <p:nvPr/>
        </p:nvGrpSpPr>
        <p:grpSpPr>
          <a:xfrm>
            <a:off x="4637313" y="636799"/>
            <a:ext cx="4000501" cy="2004588"/>
            <a:chOff x="4059817" y="648805"/>
            <a:chExt cx="4512684" cy="2331160"/>
          </a:xfrm>
        </p:grpSpPr>
        <p:sp>
          <p:nvSpPr>
            <p:cNvPr id="9" name="Cloud 8">
              <a:extLst>
                <a:ext uri="{FF2B5EF4-FFF2-40B4-BE49-F238E27FC236}">
                  <a16:creationId xmlns:a16="http://schemas.microsoft.com/office/drawing/2014/main" id="{2D21E5F3-1B65-4AA0-AD36-F8CB2463C93F}"/>
                </a:ext>
              </a:extLst>
            </p:cNvPr>
            <p:cNvSpPr/>
            <p:nvPr/>
          </p:nvSpPr>
          <p:spPr>
            <a:xfrm rot="283452">
              <a:off x="4166814" y="648805"/>
              <a:ext cx="4405687" cy="2331160"/>
            </a:xfrm>
            <a:prstGeom prst="cloud">
              <a:avLst/>
            </a:prstGeom>
            <a:blipFill>
              <a:blip r:embed="rId3"/>
              <a:stretch>
                <a:fillRect/>
              </a:stretch>
            </a:blipFill>
            <a:ln>
              <a:solidFill>
                <a:srgbClr val="89E1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92B090C-4C1C-4879-8DB1-5B727EC7A10D}"/>
                </a:ext>
              </a:extLst>
            </p:cNvPr>
            <p:cNvSpPr/>
            <p:nvPr/>
          </p:nvSpPr>
          <p:spPr>
            <a:xfrm>
              <a:off x="4367893" y="2571750"/>
              <a:ext cx="375557" cy="310243"/>
            </a:xfrm>
            <a:prstGeom prst="ellipse">
              <a:avLst/>
            </a:prstGeom>
            <a:solidFill>
              <a:srgbClr val="8BCFE1"/>
            </a:solidFill>
            <a:ln>
              <a:solidFill>
                <a:srgbClr val="89E1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14BD5F7-DF78-4956-AA89-2ABEB6C0F39D}"/>
                </a:ext>
              </a:extLst>
            </p:cNvPr>
            <p:cNvSpPr/>
            <p:nvPr/>
          </p:nvSpPr>
          <p:spPr>
            <a:xfrm>
              <a:off x="4059817" y="2804432"/>
              <a:ext cx="187779" cy="155122"/>
            </a:xfrm>
            <a:prstGeom prst="ellipse">
              <a:avLst/>
            </a:prstGeom>
            <a:solidFill>
              <a:srgbClr val="8BCFE1"/>
            </a:solidFill>
            <a:ln>
              <a:solidFill>
                <a:srgbClr val="89E1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37E320D5-EB8E-4369-805F-BD0DA2D9284B}"/>
              </a:ext>
            </a:extLst>
          </p:cNvPr>
          <p:cNvSpPr txBox="1"/>
          <p:nvPr/>
        </p:nvSpPr>
        <p:spPr>
          <a:xfrm>
            <a:off x="-39874" y="4649470"/>
            <a:ext cx="8180614" cy="523220"/>
          </a:xfrm>
          <a:prstGeom prst="rect">
            <a:avLst/>
          </a:prstGeom>
          <a:solidFill>
            <a:schemeClr val="tx2">
              <a:lumMod val="20000"/>
              <a:lumOff val="80000"/>
              <a:alpha val="52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800" b="1">
                <a:solidFill>
                  <a:srgbClr val="22243D"/>
                </a:solidFill>
                <a:latin typeface="+mj-lt"/>
                <a:cs typeface="Calibri" panose="020F0502020204030204" pitchFamily="34" charset="0"/>
              </a:rPr>
              <a:t>………………, em nhớ thực hiện thông điệp 5K.</a:t>
            </a:r>
            <a:endParaRPr lang="en-US" sz="2800" b="1" dirty="0">
              <a:solidFill>
                <a:srgbClr val="22243D"/>
              </a:solidFill>
              <a:latin typeface="+mj-lt"/>
              <a:cs typeface="Calibri" panose="020F0502020204030204" pitchFamily="34" charset="0"/>
            </a:endParaRPr>
          </a:p>
        </p:txBody>
      </p:sp>
      <p:pic>
        <p:nvPicPr>
          <p:cNvPr id="17" name="Picture 16" descr="A group of toy figurines&#10;&#10;Description automatically generated with low confidence">
            <a:extLst>
              <a:ext uri="{FF2B5EF4-FFF2-40B4-BE49-F238E27FC236}">
                <a16:creationId xmlns:a16="http://schemas.microsoft.com/office/drawing/2014/main" id="{3A6666D6-B27C-468A-B29A-1F6BB3C4522B}"/>
              </a:ext>
            </a:extLst>
          </p:cNvPr>
          <p:cNvPicPr>
            <a:picLocks noChangeAspect="1"/>
          </p:cNvPicPr>
          <p:nvPr/>
        </p:nvPicPr>
        <p:blipFill>
          <a:blip r:embed="rId4"/>
          <a:stretch>
            <a:fillRect/>
          </a:stretch>
        </p:blipFill>
        <p:spPr>
          <a:xfrm>
            <a:off x="2385731" y="1592780"/>
            <a:ext cx="4372537" cy="3496921"/>
          </a:xfrm>
          <a:prstGeom prst="rect">
            <a:avLst/>
          </a:prstGeom>
        </p:spPr>
      </p:pic>
    </p:spTree>
    <p:extLst>
      <p:ext uri="{BB962C8B-B14F-4D97-AF65-F5344CB8AC3E}">
        <p14:creationId xmlns:p14="http://schemas.microsoft.com/office/powerpoint/2010/main" val="307483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video game&#10;&#10;Description automatically generated with medium confidence">
            <a:extLst>
              <a:ext uri="{FF2B5EF4-FFF2-40B4-BE49-F238E27FC236}">
                <a16:creationId xmlns:a16="http://schemas.microsoft.com/office/drawing/2014/main" id="{5838BAF5-CDB9-4141-8FB8-A3AE60C2BEF4}"/>
              </a:ext>
            </a:extLst>
          </p:cNvPr>
          <p:cNvPicPr>
            <a:picLocks noChangeAspect="1"/>
          </p:cNvPicPr>
          <p:nvPr/>
        </p:nvPicPr>
        <p:blipFill>
          <a:blip r:embed="rId2"/>
          <a:stretch>
            <a:fillRect/>
          </a:stretch>
        </p:blipFill>
        <p:spPr>
          <a:xfrm>
            <a:off x="5427711" y="2069703"/>
            <a:ext cx="3815144" cy="2788508"/>
          </a:xfrm>
          <a:prstGeom prst="rect">
            <a:avLst/>
          </a:prstGeom>
        </p:spPr>
      </p:pic>
      <p:sp>
        <p:nvSpPr>
          <p:cNvPr id="2" name="Rectangle: Rounded Corners 1">
            <a:extLst>
              <a:ext uri="{FF2B5EF4-FFF2-40B4-BE49-F238E27FC236}">
                <a16:creationId xmlns:a16="http://schemas.microsoft.com/office/drawing/2014/main" id="{159EDE64-299C-4D2E-94AE-0F46D7945300}"/>
              </a:ext>
            </a:extLst>
          </p:cNvPr>
          <p:cNvSpPr/>
          <p:nvPr/>
        </p:nvSpPr>
        <p:spPr>
          <a:xfrm>
            <a:off x="219012" y="817339"/>
            <a:ext cx="6008793" cy="3940012"/>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342900" marR="0" lvl="0" indent="-342900" algn="just"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en-US" sz="2800" b="0" i="0" u="none" strike="noStrike" kern="0" cap="none" spc="0" normalizeH="0" baseline="0" noProof="0">
                <a:ln>
                  <a:noFill/>
                </a:ln>
                <a:solidFill>
                  <a:srgbClr val="261D2A"/>
                </a:solidFill>
                <a:effectLst/>
                <a:uLnTx/>
                <a:uFillTx/>
                <a:latin typeface="Arial"/>
                <a:ea typeface="+mn-ea"/>
                <a:cs typeface="+mn-cs"/>
                <a:sym typeface="Arial"/>
              </a:rPr>
              <a:t>Để xác định thời gian diễn ra sự việc nêu trong câu, ta có thể thêm vào câu những </a:t>
            </a:r>
            <a:r>
              <a:rPr kumimoji="0" lang="en-US" sz="2800" b="0" i="1" u="none" strike="noStrike" kern="0" cap="none" spc="0" normalizeH="0" baseline="0" noProof="0">
                <a:ln>
                  <a:noFill/>
                </a:ln>
                <a:solidFill>
                  <a:srgbClr val="261D2A"/>
                </a:solidFill>
                <a:effectLst/>
                <a:uLnTx/>
                <a:uFillTx/>
                <a:latin typeface="Arial"/>
                <a:ea typeface="+mn-ea"/>
                <a:cs typeface="+mn-cs"/>
                <a:sym typeface="Arial"/>
              </a:rPr>
              <a:t>trạng ngữ chỉ thời gian</a:t>
            </a:r>
            <a:r>
              <a:rPr kumimoji="0" lang="en-US" sz="2800" b="0" i="0" u="none" strike="noStrike" kern="0" cap="none" spc="0" normalizeH="0" baseline="0" noProof="0">
                <a:ln>
                  <a:noFill/>
                </a:ln>
                <a:solidFill>
                  <a:srgbClr val="261D2A"/>
                </a:solidFill>
                <a:effectLst/>
                <a:uLnTx/>
                <a:uFillTx/>
                <a:latin typeface="Arial"/>
                <a:ea typeface="+mn-ea"/>
                <a:cs typeface="+mn-cs"/>
                <a:sym typeface="Arial"/>
              </a:rPr>
              <a:t>.</a:t>
            </a:r>
          </a:p>
          <a:p>
            <a:pPr marL="342900" marR="0" lvl="0" indent="-342900" algn="just" defTabSz="914400" rtl="0" eaLnBrk="1" fontAlgn="auto" latinLnBrk="0" hangingPunct="1">
              <a:lnSpc>
                <a:spcPct val="100000"/>
              </a:lnSpc>
              <a:spcBef>
                <a:spcPts val="0"/>
              </a:spcBef>
              <a:spcAft>
                <a:spcPts val="0"/>
              </a:spcAft>
              <a:buClr>
                <a:srgbClr val="000000"/>
              </a:buClr>
              <a:buSzTx/>
              <a:buFont typeface="Arial"/>
              <a:buAutoNum type="arabicPeriod"/>
              <a:tabLst/>
              <a:defRPr/>
            </a:pPr>
            <a:r>
              <a:rPr lang="en-US" sz="2800" i="1">
                <a:solidFill>
                  <a:srgbClr val="261D2A"/>
                </a:solidFill>
                <a:latin typeface="Arial"/>
              </a:rPr>
              <a:t>Trạng ngữ chỉ thời gian </a:t>
            </a:r>
            <a:r>
              <a:rPr lang="en-US" sz="2800">
                <a:solidFill>
                  <a:srgbClr val="261D2A"/>
                </a:solidFill>
                <a:latin typeface="Arial"/>
              </a:rPr>
              <a:t>trả lời cho các câu hỏi </a:t>
            </a:r>
            <a:r>
              <a:rPr lang="en-US" sz="2800" b="1">
                <a:solidFill>
                  <a:srgbClr val="261D2A"/>
                </a:solidFill>
                <a:latin typeface="Arial"/>
              </a:rPr>
              <a:t>Bao giờ?, Khi nào?, Mấy giờ?...</a:t>
            </a:r>
            <a:endParaRPr kumimoji="0" lang="en-US" sz="2800" b="1" i="0" u="none" strike="noStrike" kern="0" cap="none" spc="0" normalizeH="0" baseline="0" noProof="0" dirty="0">
              <a:ln>
                <a:noFill/>
              </a:ln>
              <a:solidFill>
                <a:srgbClr val="261D2A"/>
              </a:solidFill>
              <a:effectLst/>
              <a:uLnTx/>
              <a:uFillTx/>
              <a:latin typeface="Arial"/>
              <a:ea typeface="+mn-ea"/>
              <a:cs typeface="+mn-cs"/>
              <a:sym typeface="Arial"/>
            </a:endParaRPr>
          </a:p>
        </p:txBody>
      </p:sp>
      <p:grpSp>
        <p:nvGrpSpPr>
          <p:cNvPr id="3" name="Google Shape;3496;p37">
            <a:extLst>
              <a:ext uri="{FF2B5EF4-FFF2-40B4-BE49-F238E27FC236}">
                <a16:creationId xmlns:a16="http://schemas.microsoft.com/office/drawing/2014/main" id="{ABBCF3D3-D1E8-4B9C-802A-50B8E10EC227}"/>
              </a:ext>
            </a:extLst>
          </p:cNvPr>
          <p:cNvGrpSpPr/>
          <p:nvPr/>
        </p:nvGrpSpPr>
        <p:grpSpPr>
          <a:xfrm>
            <a:off x="4422011" y="9680"/>
            <a:ext cx="787250" cy="709700"/>
            <a:chOff x="1452875" y="3070150"/>
            <a:chExt cx="787250" cy="709700"/>
          </a:xfrm>
        </p:grpSpPr>
        <p:sp>
          <p:nvSpPr>
            <p:cNvPr id="4" name="Google Shape;3497;p37">
              <a:extLst>
                <a:ext uri="{FF2B5EF4-FFF2-40B4-BE49-F238E27FC236}">
                  <a16:creationId xmlns:a16="http://schemas.microsoft.com/office/drawing/2014/main" id="{679F4BCC-EB28-4923-A867-F98B6A01A53C}"/>
                </a:ext>
              </a:extLst>
            </p:cNvPr>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498;p37">
              <a:extLst>
                <a:ext uri="{FF2B5EF4-FFF2-40B4-BE49-F238E27FC236}">
                  <a16:creationId xmlns:a16="http://schemas.microsoft.com/office/drawing/2014/main" id="{B10A03ED-901D-4B94-BB3B-156EBA7B61D7}"/>
                </a:ext>
              </a:extLst>
            </p:cNvPr>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3499;p37">
              <a:extLst>
                <a:ext uri="{FF2B5EF4-FFF2-40B4-BE49-F238E27FC236}">
                  <a16:creationId xmlns:a16="http://schemas.microsoft.com/office/drawing/2014/main" id="{1B7685D8-1E83-4110-9EC1-3CC50A62DF92}"/>
                </a:ext>
              </a:extLst>
            </p:cNvPr>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3500;p37">
              <a:extLst>
                <a:ext uri="{FF2B5EF4-FFF2-40B4-BE49-F238E27FC236}">
                  <a16:creationId xmlns:a16="http://schemas.microsoft.com/office/drawing/2014/main" id="{14EF7F8F-A4E6-4022-964A-E997544C85EA}"/>
                </a:ext>
              </a:extLst>
            </p:cNvPr>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3501;p37">
              <a:extLst>
                <a:ext uri="{FF2B5EF4-FFF2-40B4-BE49-F238E27FC236}">
                  <a16:creationId xmlns:a16="http://schemas.microsoft.com/office/drawing/2014/main" id="{CF9E5C36-5789-4F50-9DA7-06B32B4EB466}"/>
                </a:ext>
              </a:extLst>
            </p:cNvPr>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02;p37">
              <a:extLst>
                <a:ext uri="{FF2B5EF4-FFF2-40B4-BE49-F238E27FC236}">
                  <a16:creationId xmlns:a16="http://schemas.microsoft.com/office/drawing/2014/main" id="{CB33AC6F-34B4-40BC-B788-D1671A99F75C}"/>
                </a:ext>
              </a:extLst>
            </p:cNvPr>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503;p37">
              <a:extLst>
                <a:ext uri="{FF2B5EF4-FFF2-40B4-BE49-F238E27FC236}">
                  <a16:creationId xmlns:a16="http://schemas.microsoft.com/office/drawing/2014/main" id="{F61077CC-AB1E-4DB8-A171-56F76E468140}"/>
                </a:ext>
              </a:extLst>
            </p:cNvPr>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504;p37">
              <a:extLst>
                <a:ext uri="{FF2B5EF4-FFF2-40B4-BE49-F238E27FC236}">
                  <a16:creationId xmlns:a16="http://schemas.microsoft.com/office/drawing/2014/main" id="{04F8AEDC-85FA-494F-8157-BB2D1CEA41BE}"/>
                </a:ext>
              </a:extLst>
            </p:cNvPr>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505;p37">
              <a:extLst>
                <a:ext uri="{FF2B5EF4-FFF2-40B4-BE49-F238E27FC236}">
                  <a16:creationId xmlns:a16="http://schemas.microsoft.com/office/drawing/2014/main" id="{5C3E0A42-1E7D-4247-AD31-4EC6C1B1F41C}"/>
                </a:ext>
              </a:extLst>
            </p:cNvPr>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506;p37">
              <a:extLst>
                <a:ext uri="{FF2B5EF4-FFF2-40B4-BE49-F238E27FC236}">
                  <a16:creationId xmlns:a16="http://schemas.microsoft.com/office/drawing/2014/main" id="{ADE7B5CE-E333-45D7-A95C-6EB138A4DDC9}"/>
                </a:ext>
              </a:extLst>
            </p:cNvPr>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4391;p48">
            <a:extLst>
              <a:ext uri="{FF2B5EF4-FFF2-40B4-BE49-F238E27FC236}">
                <a16:creationId xmlns:a16="http://schemas.microsoft.com/office/drawing/2014/main" id="{B766AAED-98F9-4FDF-A24A-F9E72E37457D}"/>
              </a:ext>
            </a:extLst>
          </p:cNvPr>
          <p:cNvSpPr/>
          <p:nvPr/>
        </p:nvSpPr>
        <p:spPr>
          <a:xfrm>
            <a:off x="1685966" y="120741"/>
            <a:ext cx="2642400" cy="583000"/>
          </a:xfrm>
          <a:prstGeom prst="roundRect">
            <a:avLst>
              <a:gd name="adj" fmla="val 50000"/>
            </a:avLst>
          </a:prstGeom>
          <a:solidFill>
            <a:schemeClr val="accent2">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C00000"/>
                </a:solidFill>
                <a:effectLst/>
                <a:uLnTx/>
                <a:uFillTx/>
                <a:latin typeface="UTM Eremitage" panose="02040603050506020204" pitchFamily="18" charset="0"/>
                <a:cs typeface="Arial"/>
                <a:sym typeface="Arial"/>
              </a:rPr>
              <a:t>GHI NHỚ</a:t>
            </a:r>
            <a:endParaRPr kumimoji="0" sz="32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endParaRPr>
          </a:p>
        </p:txBody>
      </p:sp>
    </p:spTree>
    <p:extLst>
      <p:ext uri="{BB962C8B-B14F-4D97-AF65-F5344CB8AC3E}">
        <p14:creationId xmlns:p14="http://schemas.microsoft.com/office/powerpoint/2010/main" val="631491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41"/>
        <p:cNvGrpSpPr/>
        <p:nvPr/>
      </p:nvGrpSpPr>
      <p:grpSpPr>
        <a:xfrm>
          <a:off x="0" y="0"/>
          <a:ext cx="0" cy="0"/>
          <a:chOff x="0" y="0"/>
          <a:chExt cx="0" cy="0"/>
        </a:xfrm>
      </p:grpSpPr>
      <p:grpSp>
        <p:nvGrpSpPr>
          <p:cNvPr id="6144" name="Google Shape;6144;p66"/>
          <p:cNvGrpSpPr/>
          <p:nvPr/>
        </p:nvGrpSpPr>
        <p:grpSpPr>
          <a:xfrm>
            <a:off x="1859837" y="808125"/>
            <a:ext cx="6090537" cy="3773343"/>
            <a:chOff x="4854325" y="1936705"/>
            <a:chExt cx="3569700" cy="2142920"/>
          </a:xfrm>
          <a:solidFill>
            <a:schemeClr val="accent1">
              <a:lumMod val="20000"/>
              <a:lumOff val="80000"/>
            </a:schemeClr>
          </a:solidFill>
        </p:grpSpPr>
        <p:sp>
          <p:nvSpPr>
            <p:cNvPr id="6145" name="Google Shape;6145;p66"/>
            <p:cNvSpPr/>
            <p:nvPr/>
          </p:nvSpPr>
          <p:spPr>
            <a:xfrm>
              <a:off x="5044081" y="1936705"/>
              <a:ext cx="3190200" cy="1990200"/>
            </a:xfrm>
            <a:prstGeom prst="round2SameRect">
              <a:avLst>
                <a:gd name="adj1" fmla="val 4232"/>
                <a:gd name="adj2" fmla="val 0"/>
              </a:avLst>
            </a:prstGeom>
            <a:grpFill/>
            <a:ln w="38100" cap="flat" cmpd="sng">
              <a:solidFill>
                <a:srgbClr val="FFFFFF"/>
              </a:solidFill>
              <a:prstDash val="solid"/>
              <a:round/>
              <a:headEnd type="none" w="sm" len="sm"/>
              <a:tailEnd type="none" w="sm" len="sm"/>
            </a:ln>
            <a:effectLst>
              <a:outerShdw blurRad="71438" dist="28575" dir="5760000" algn="bl" rotWithShape="0">
                <a:srgbClr val="434343">
                  <a:alpha val="4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66"/>
            <p:cNvSpPr/>
            <p:nvPr/>
          </p:nvSpPr>
          <p:spPr>
            <a:xfrm rot="10800000">
              <a:off x="4854325" y="3926925"/>
              <a:ext cx="3569700" cy="152700"/>
            </a:xfrm>
            <a:prstGeom prst="round2SameRect">
              <a:avLst>
                <a:gd name="adj1" fmla="val 44955"/>
                <a:gd name="adj2" fmla="val 0"/>
              </a:avLst>
            </a:prstGeom>
            <a:solidFill>
              <a:schemeClr val="accent1">
                <a:lumMod val="75000"/>
              </a:schemeClr>
            </a:solidFill>
            <a:ln w="38100" cap="flat" cmpd="sng">
              <a:solidFill>
                <a:srgbClr val="FFFFFF"/>
              </a:solidFill>
              <a:prstDash val="solid"/>
              <a:round/>
              <a:headEnd type="none" w="sm" len="sm"/>
              <a:tailEnd type="none" w="sm" len="sm"/>
            </a:ln>
            <a:effectLst>
              <a:outerShdw blurRad="71438" dist="28575" dir="5760001" algn="bl" rotWithShape="0">
                <a:srgbClr val="434343">
                  <a:alpha val="4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66"/>
            <p:cNvSpPr/>
            <p:nvPr/>
          </p:nvSpPr>
          <p:spPr>
            <a:xfrm>
              <a:off x="6606475" y="2008050"/>
              <a:ext cx="65400" cy="65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9" name="Google Shape;6149;p66"/>
          <p:cNvGrpSpPr/>
          <p:nvPr/>
        </p:nvGrpSpPr>
        <p:grpSpPr>
          <a:xfrm flipH="1">
            <a:off x="8084650" y="379575"/>
            <a:ext cx="939025" cy="732225"/>
            <a:chOff x="6250475" y="2233700"/>
            <a:chExt cx="939025" cy="732225"/>
          </a:xfrm>
        </p:grpSpPr>
        <p:sp>
          <p:nvSpPr>
            <p:cNvPr id="6150" name="Google Shape;6150;p66"/>
            <p:cNvSpPr/>
            <p:nvPr/>
          </p:nvSpPr>
          <p:spPr>
            <a:xfrm>
              <a:off x="6250475" y="2233700"/>
              <a:ext cx="939025" cy="732225"/>
            </a:xfrm>
            <a:custGeom>
              <a:avLst/>
              <a:gdLst/>
              <a:ahLst/>
              <a:cxnLst/>
              <a:rect l="l" t="t" r="r" b="b"/>
              <a:pathLst>
                <a:path w="37561" h="29289" extrusionOk="0">
                  <a:moveTo>
                    <a:pt x="25585" y="1"/>
                  </a:moveTo>
                  <a:cubicBezTo>
                    <a:pt x="24618" y="1"/>
                    <a:pt x="23684" y="268"/>
                    <a:pt x="22850" y="868"/>
                  </a:cubicBezTo>
                  <a:cubicBezTo>
                    <a:pt x="22049" y="1368"/>
                    <a:pt x="21416" y="2036"/>
                    <a:pt x="20949" y="2769"/>
                  </a:cubicBezTo>
                  <a:cubicBezTo>
                    <a:pt x="12209" y="4271"/>
                    <a:pt x="6538" y="8874"/>
                    <a:pt x="4770" y="15912"/>
                  </a:cubicBezTo>
                  <a:cubicBezTo>
                    <a:pt x="4103" y="16513"/>
                    <a:pt x="3569" y="17213"/>
                    <a:pt x="3203" y="18014"/>
                  </a:cubicBezTo>
                  <a:cubicBezTo>
                    <a:pt x="2702" y="18247"/>
                    <a:pt x="2202" y="18581"/>
                    <a:pt x="1768" y="19014"/>
                  </a:cubicBezTo>
                  <a:cubicBezTo>
                    <a:pt x="367" y="20415"/>
                    <a:pt x="0" y="22450"/>
                    <a:pt x="834" y="24452"/>
                  </a:cubicBezTo>
                  <a:cubicBezTo>
                    <a:pt x="1868" y="27020"/>
                    <a:pt x="4570" y="29022"/>
                    <a:pt x="7005" y="29022"/>
                  </a:cubicBezTo>
                  <a:cubicBezTo>
                    <a:pt x="7572" y="29022"/>
                    <a:pt x="8106" y="28922"/>
                    <a:pt x="8606" y="28721"/>
                  </a:cubicBezTo>
                  <a:cubicBezTo>
                    <a:pt x="9574" y="29088"/>
                    <a:pt x="10708" y="29255"/>
                    <a:pt x="12009" y="29288"/>
                  </a:cubicBezTo>
                  <a:lnTo>
                    <a:pt x="12076" y="29288"/>
                  </a:lnTo>
                  <a:cubicBezTo>
                    <a:pt x="13677" y="29288"/>
                    <a:pt x="15044" y="28621"/>
                    <a:pt x="15878" y="27454"/>
                  </a:cubicBezTo>
                  <a:cubicBezTo>
                    <a:pt x="16412" y="27254"/>
                    <a:pt x="16946" y="27020"/>
                    <a:pt x="17446" y="26620"/>
                  </a:cubicBezTo>
                  <a:cubicBezTo>
                    <a:pt x="19281" y="25352"/>
                    <a:pt x="20048" y="23084"/>
                    <a:pt x="19381" y="20916"/>
                  </a:cubicBezTo>
                  <a:cubicBezTo>
                    <a:pt x="18947" y="19615"/>
                    <a:pt x="18113" y="18514"/>
                    <a:pt x="17112" y="17847"/>
                  </a:cubicBezTo>
                  <a:cubicBezTo>
                    <a:pt x="18380" y="15845"/>
                    <a:pt x="20081" y="14545"/>
                    <a:pt x="22216" y="14044"/>
                  </a:cubicBezTo>
                  <a:cubicBezTo>
                    <a:pt x="23017" y="14411"/>
                    <a:pt x="23784" y="14578"/>
                    <a:pt x="24584" y="14578"/>
                  </a:cubicBezTo>
                  <a:cubicBezTo>
                    <a:pt x="25252" y="14578"/>
                    <a:pt x="25885" y="14444"/>
                    <a:pt x="26419" y="14211"/>
                  </a:cubicBezTo>
                  <a:cubicBezTo>
                    <a:pt x="27286" y="14511"/>
                    <a:pt x="28254" y="14611"/>
                    <a:pt x="29388" y="14611"/>
                  </a:cubicBezTo>
                  <a:lnTo>
                    <a:pt x="29788" y="14611"/>
                  </a:lnTo>
                  <a:cubicBezTo>
                    <a:pt x="31423" y="14578"/>
                    <a:pt x="32790" y="13844"/>
                    <a:pt x="33624" y="12610"/>
                  </a:cubicBezTo>
                  <a:cubicBezTo>
                    <a:pt x="34191" y="12410"/>
                    <a:pt x="34692" y="12076"/>
                    <a:pt x="35192" y="11709"/>
                  </a:cubicBezTo>
                  <a:cubicBezTo>
                    <a:pt x="36893" y="10275"/>
                    <a:pt x="37560" y="8107"/>
                    <a:pt x="36793" y="6005"/>
                  </a:cubicBezTo>
                  <a:cubicBezTo>
                    <a:pt x="36259" y="4404"/>
                    <a:pt x="35092" y="3170"/>
                    <a:pt x="33724" y="2569"/>
                  </a:cubicBezTo>
                  <a:cubicBezTo>
                    <a:pt x="33558" y="2169"/>
                    <a:pt x="33291" y="1769"/>
                    <a:pt x="32957" y="1402"/>
                  </a:cubicBezTo>
                  <a:cubicBezTo>
                    <a:pt x="32190" y="535"/>
                    <a:pt x="31089" y="34"/>
                    <a:pt x="29855" y="34"/>
                  </a:cubicBezTo>
                  <a:cubicBezTo>
                    <a:pt x="29221" y="34"/>
                    <a:pt x="28521" y="168"/>
                    <a:pt x="27787" y="401"/>
                  </a:cubicBezTo>
                  <a:cubicBezTo>
                    <a:pt x="27753" y="401"/>
                    <a:pt x="27720" y="434"/>
                    <a:pt x="27687" y="434"/>
                  </a:cubicBezTo>
                  <a:cubicBezTo>
                    <a:pt x="27020" y="168"/>
                    <a:pt x="26352" y="1"/>
                    <a:pt x="25585"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66"/>
            <p:cNvSpPr/>
            <p:nvPr/>
          </p:nvSpPr>
          <p:spPr>
            <a:xfrm>
              <a:off x="6383625" y="2354000"/>
              <a:ext cx="559850" cy="456800"/>
            </a:xfrm>
            <a:custGeom>
              <a:avLst/>
              <a:gdLst/>
              <a:ahLst/>
              <a:cxnLst/>
              <a:rect l="l" t="t" r="r" b="b"/>
              <a:pathLst>
                <a:path w="22394" h="18272" extrusionOk="0">
                  <a:moveTo>
                    <a:pt x="21339" y="1"/>
                  </a:moveTo>
                  <a:cubicBezTo>
                    <a:pt x="16895" y="1"/>
                    <a:pt x="0" y="1109"/>
                    <a:pt x="1479" y="18072"/>
                  </a:cubicBezTo>
                  <a:lnTo>
                    <a:pt x="2780" y="18272"/>
                  </a:lnTo>
                  <a:cubicBezTo>
                    <a:pt x="2947" y="13469"/>
                    <a:pt x="5182" y="2261"/>
                    <a:pt x="22194" y="1927"/>
                  </a:cubicBezTo>
                  <a:lnTo>
                    <a:pt x="22394" y="26"/>
                  </a:lnTo>
                  <a:cubicBezTo>
                    <a:pt x="22394" y="26"/>
                    <a:pt x="22007" y="1"/>
                    <a:pt x="21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66"/>
            <p:cNvSpPr/>
            <p:nvPr/>
          </p:nvSpPr>
          <p:spPr>
            <a:xfrm>
              <a:off x="6526500" y="2467200"/>
              <a:ext cx="405300" cy="361125"/>
            </a:xfrm>
            <a:custGeom>
              <a:avLst/>
              <a:gdLst/>
              <a:ahLst/>
              <a:cxnLst/>
              <a:rect l="l" t="t" r="r" b="b"/>
              <a:pathLst>
                <a:path w="16212" h="14445" extrusionOk="0">
                  <a:moveTo>
                    <a:pt x="16212" y="1"/>
                  </a:moveTo>
                  <a:lnTo>
                    <a:pt x="16212" y="1"/>
                  </a:lnTo>
                  <a:cubicBezTo>
                    <a:pt x="2035" y="368"/>
                    <a:pt x="0" y="9041"/>
                    <a:pt x="67" y="14211"/>
                  </a:cubicBezTo>
                  <a:lnTo>
                    <a:pt x="1535" y="14445"/>
                  </a:lnTo>
                  <a:cubicBezTo>
                    <a:pt x="1535" y="14445"/>
                    <a:pt x="2528" y="1884"/>
                    <a:pt x="13590" y="1884"/>
                  </a:cubicBezTo>
                  <a:cubicBezTo>
                    <a:pt x="14349" y="1884"/>
                    <a:pt x="15155" y="1943"/>
                    <a:pt x="16012" y="2069"/>
                  </a:cubicBezTo>
                  <a:lnTo>
                    <a:pt x="162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66"/>
            <p:cNvSpPr/>
            <p:nvPr/>
          </p:nvSpPr>
          <p:spPr>
            <a:xfrm>
              <a:off x="6453125" y="2401325"/>
              <a:ext cx="485350" cy="421150"/>
            </a:xfrm>
            <a:custGeom>
              <a:avLst/>
              <a:gdLst/>
              <a:ahLst/>
              <a:cxnLst/>
              <a:rect l="l" t="t" r="r" b="b"/>
              <a:pathLst>
                <a:path w="19414" h="16846" extrusionOk="0">
                  <a:moveTo>
                    <a:pt x="19414" y="1"/>
                  </a:moveTo>
                  <a:cubicBezTo>
                    <a:pt x="2335" y="368"/>
                    <a:pt x="167" y="11542"/>
                    <a:pt x="0" y="16346"/>
                  </a:cubicBezTo>
                  <a:lnTo>
                    <a:pt x="2969" y="16846"/>
                  </a:lnTo>
                  <a:cubicBezTo>
                    <a:pt x="2935" y="11676"/>
                    <a:pt x="4970" y="3003"/>
                    <a:pt x="19114" y="2636"/>
                  </a:cubicBezTo>
                  <a:lnTo>
                    <a:pt x="194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66"/>
            <p:cNvSpPr/>
            <p:nvPr/>
          </p:nvSpPr>
          <p:spPr>
            <a:xfrm>
              <a:off x="6448100" y="2408500"/>
              <a:ext cx="455350" cy="407325"/>
            </a:xfrm>
            <a:custGeom>
              <a:avLst/>
              <a:gdLst/>
              <a:ahLst/>
              <a:cxnLst/>
              <a:rect l="l" t="t" r="r" b="b"/>
              <a:pathLst>
                <a:path w="18214" h="16293" extrusionOk="0">
                  <a:moveTo>
                    <a:pt x="17163" y="1"/>
                  </a:moveTo>
                  <a:cubicBezTo>
                    <a:pt x="12058" y="1"/>
                    <a:pt x="7977" y="1441"/>
                    <a:pt x="5004" y="4350"/>
                  </a:cubicBezTo>
                  <a:cubicBezTo>
                    <a:pt x="134" y="9054"/>
                    <a:pt x="1" y="16025"/>
                    <a:pt x="1" y="16092"/>
                  </a:cubicBezTo>
                  <a:cubicBezTo>
                    <a:pt x="1" y="16225"/>
                    <a:pt x="101" y="16292"/>
                    <a:pt x="201" y="16292"/>
                  </a:cubicBezTo>
                  <a:cubicBezTo>
                    <a:pt x="334" y="16292"/>
                    <a:pt x="435" y="16192"/>
                    <a:pt x="435" y="16092"/>
                  </a:cubicBezTo>
                  <a:cubicBezTo>
                    <a:pt x="435" y="16025"/>
                    <a:pt x="535" y="9220"/>
                    <a:pt x="5305" y="4617"/>
                  </a:cubicBezTo>
                  <a:cubicBezTo>
                    <a:pt x="8185" y="1864"/>
                    <a:pt x="12206" y="401"/>
                    <a:pt x="17198" y="401"/>
                  </a:cubicBezTo>
                  <a:cubicBezTo>
                    <a:pt x="17467" y="401"/>
                    <a:pt x="17739" y="406"/>
                    <a:pt x="18014" y="414"/>
                  </a:cubicBezTo>
                  <a:cubicBezTo>
                    <a:pt x="18147" y="414"/>
                    <a:pt x="18214" y="347"/>
                    <a:pt x="18214" y="214"/>
                  </a:cubicBezTo>
                  <a:cubicBezTo>
                    <a:pt x="18214" y="81"/>
                    <a:pt x="18147" y="14"/>
                    <a:pt x="18014" y="14"/>
                  </a:cubicBezTo>
                  <a:cubicBezTo>
                    <a:pt x="17727" y="5"/>
                    <a:pt x="17444" y="1"/>
                    <a:pt x="171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66"/>
            <p:cNvSpPr/>
            <p:nvPr/>
          </p:nvSpPr>
          <p:spPr>
            <a:xfrm>
              <a:off x="6513150" y="2463875"/>
              <a:ext cx="401150" cy="366950"/>
            </a:xfrm>
            <a:custGeom>
              <a:avLst/>
              <a:gdLst/>
              <a:ahLst/>
              <a:cxnLst/>
              <a:rect l="l" t="t" r="r" b="b"/>
              <a:pathLst>
                <a:path w="16046" h="14678" extrusionOk="0">
                  <a:moveTo>
                    <a:pt x="15845" y="0"/>
                  </a:moveTo>
                  <a:cubicBezTo>
                    <a:pt x="67" y="467"/>
                    <a:pt x="1" y="14344"/>
                    <a:pt x="1" y="14477"/>
                  </a:cubicBezTo>
                  <a:cubicBezTo>
                    <a:pt x="1" y="14578"/>
                    <a:pt x="67" y="14678"/>
                    <a:pt x="201" y="14678"/>
                  </a:cubicBezTo>
                  <a:cubicBezTo>
                    <a:pt x="334" y="14678"/>
                    <a:pt x="401" y="14544"/>
                    <a:pt x="401" y="14477"/>
                  </a:cubicBezTo>
                  <a:cubicBezTo>
                    <a:pt x="401" y="13910"/>
                    <a:pt x="501" y="834"/>
                    <a:pt x="15845" y="401"/>
                  </a:cubicBezTo>
                  <a:cubicBezTo>
                    <a:pt x="15945" y="401"/>
                    <a:pt x="16046" y="334"/>
                    <a:pt x="16046" y="201"/>
                  </a:cubicBezTo>
                  <a:cubicBezTo>
                    <a:pt x="16046" y="67"/>
                    <a:pt x="15945" y="0"/>
                    <a:pt x="1584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66"/>
            <p:cNvSpPr/>
            <p:nvPr/>
          </p:nvSpPr>
          <p:spPr>
            <a:xfrm>
              <a:off x="6296575" y="2662250"/>
              <a:ext cx="406700" cy="234475"/>
            </a:xfrm>
            <a:custGeom>
              <a:avLst/>
              <a:gdLst/>
              <a:ahLst/>
              <a:cxnLst/>
              <a:rect l="l" t="t" r="r" b="b"/>
              <a:pathLst>
                <a:path w="16268" h="9379" extrusionOk="0">
                  <a:moveTo>
                    <a:pt x="6512" y="0"/>
                  </a:moveTo>
                  <a:cubicBezTo>
                    <a:pt x="6145" y="0"/>
                    <a:pt x="5757" y="101"/>
                    <a:pt x="5361" y="338"/>
                  </a:cubicBezTo>
                  <a:cubicBezTo>
                    <a:pt x="4164" y="1059"/>
                    <a:pt x="3661" y="2144"/>
                    <a:pt x="3656" y="3095"/>
                  </a:cubicBezTo>
                  <a:lnTo>
                    <a:pt x="3656" y="3095"/>
                  </a:lnTo>
                  <a:cubicBezTo>
                    <a:pt x="3578" y="3086"/>
                    <a:pt x="3498" y="3080"/>
                    <a:pt x="3418" y="3080"/>
                  </a:cubicBezTo>
                  <a:cubicBezTo>
                    <a:pt x="2928" y="3080"/>
                    <a:pt x="2401" y="3272"/>
                    <a:pt x="1892" y="3774"/>
                  </a:cubicBezTo>
                  <a:cubicBezTo>
                    <a:pt x="0" y="5666"/>
                    <a:pt x="3060" y="9109"/>
                    <a:pt x="5185" y="9109"/>
                  </a:cubicBezTo>
                  <a:cubicBezTo>
                    <a:pt x="5533" y="9109"/>
                    <a:pt x="5856" y="9017"/>
                    <a:pt x="6129" y="8811"/>
                  </a:cubicBezTo>
                  <a:cubicBezTo>
                    <a:pt x="6352" y="8648"/>
                    <a:pt x="6532" y="8471"/>
                    <a:pt x="6675" y="8288"/>
                  </a:cubicBezTo>
                  <a:lnTo>
                    <a:pt x="6675" y="8288"/>
                  </a:lnTo>
                  <a:cubicBezTo>
                    <a:pt x="7309" y="8906"/>
                    <a:pt x="8469" y="9343"/>
                    <a:pt x="10232" y="9378"/>
                  </a:cubicBezTo>
                  <a:cubicBezTo>
                    <a:pt x="10253" y="9378"/>
                    <a:pt x="10274" y="9378"/>
                    <a:pt x="10295" y="9378"/>
                  </a:cubicBezTo>
                  <a:cubicBezTo>
                    <a:pt x="11490" y="9378"/>
                    <a:pt x="12075" y="8697"/>
                    <a:pt x="12278" y="7898"/>
                  </a:cubicBezTo>
                  <a:lnTo>
                    <a:pt x="12278" y="7898"/>
                  </a:lnTo>
                  <a:cubicBezTo>
                    <a:pt x="12812" y="7881"/>
                    <a:pt x="13439" y="7679"/>
                    <a:pt x="14101" y="7210"/>
                  </a:cubicBezTo>
                  <a:cubicBezTo>
                    <a:pt x="16268" y="5755"/>
                    <a:pt x="14499" y="2584"/>
                    <a:pt x="12861" y="2584"/>
                  </a:cubicBezTo>
                  <a:cubicBezTo>
                    <a:pt x="12658" y="2584"/>
                    <a:pt x="12458" y="2633"/>
                    <a:pt x="12266" y="2740"/>
                  </a:cubicBezTo>
                  <a:cubicBezTo>
                    <a:pt x="12266" y="2740"/>
                    <a:pt x="12677" y="278"/>
                    <a:pt x="10687" y="278"/>
                  </a:cubicBezTo>
                  <a:cubicBezTo>
                    <a:pt x="10407" y="278"/>
                    <a:pt x="10080" y="327"/>
                    <a:pt x="9698" y="438"/>
                  </a:cubicBezTo>
                  <a:cubicBezTo>
                    <a:pt x="9165" y="595"/>
                    <a:pt x="8747" y="811"/>
                    <a:pt x="8426" y="1056"/>
                  </a:cubicBezTo>
                  <a:lnTo>
                    <a:pt x="8426" y="1056"/>
                  </a:lnTo>
                  <a:cubicBezTo>
                    <a:pt x="7975" y="462"/>
                    <a:pt x="7293" y="0"/>
                    <a:pt x="65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66"/>
            <p:cNvSpPr/>
            <p:nvPr/>
          </p:nvSpPr>
          <p:spPr>
            <a:xfrm>
              <a:off x="6318850" y="2656725"/>
              <a:ext cx="364450" cy="245825"/>
            </a:xfrm>
            <a:custGeom>
              <a:avLst/>
              <a:gdLst/>
              <a:ahLst/>
              <a:cxnLst/>
              <a:rect l="l" t="t" r="r" b="b"/>
              <a:pathLst>
                <a:path w="14578" h="9833" extrusionOk="0">
                  <a:moveTo>
                    <a:pt x="7473" y="1593"/>
                  </a:moveTo>
                  <a:cubicBezTo>
                    <a:pt x="7973" y="2327"/>
                    <a:pt x="8040" y="3127"/>
                    <a:pt x="7639" y="3461"/>
                  </a:cubicBezTo>
                  <a:cubicBezTo>
                    <a:pt x="7510" y="3552"/>
                    <a:pt x="7385" y="3597"/>
                    <a:pt x="7273" y="3597"/>
                  </a:cubicBezTo>
                  <a:cubicBezTo>
                    <a:pt x="7097" y="3597"/>
                    <a:pt x="6954" y="3485"/>
                    <a:pt x="6872" y="3261"/>
                  </a:cubicBezTo>
                  <a:cubicBezTo>
                    <a:pt x="6705" y="2827"/>
                    <a:pt x="6839" y="2127"/>
                    <a:pt x="7473" y="1593"/>
                  </a:cubicBezTo>
                  <a:close/>
                  <a:moveTo>
                    <a:pt x="2936" y="3594"/>
                  </a:moveTo>
                  <a:lnTo>
                    <a:pt x="2936" y="3594"/>
                  </a:lnTo>
                  <a:cubicBezTo>
                    <a:pt x="3803" y="3795"/>
                    <a:pt x="4470" y="4629"/>
                    <a:pt x="4437" y="4995"/>
                  </a:cubicBezTo>
                  <a:cubicBezTo>
                    <a:pt x="4437" y="5029"/>
                    <a:pt x="4437" y="5096"/>
                    <a:pt x="4270" y="5096"/>
                  </a:cubicBezTo>
                  <a:lnTo>
                    <a:pt x="4137" y="5096"/>
                  </a:lnTo>
                  <a:cubicBezTo>
                    <a:pt x="3470" y="4995"/>
                    <a:pt x="3003" y="4362"/>
                    <a:pt x="2936" y="3594"/>
                  </a:cubicBezTo>
                  <a:close/>
                  <a:moveTo>
                    <a:pt x="10541" y="5863"/>
                  </a:moveTo>
                  <a:cubicBezTo>
                    <a:pt x="10675" y="5863"/>
                    <a:pt x="10808" y="5996"/>
                    <a:pt x="10842" y="6030"/>
                  </a:cubicBezTo>
                  <a:cubicBezTo>
                    <a:pt x="11142" y="6430"/>
                    <a:pt x="11309" y="7164"/>
                    <a:pt x="11175" y="7931"/>
                  </a:cubicBezTo>
                  <a:cubicBezTo>
                    <a:pt x="10641" y="7931"/>
                    <a:pt x="10174" y="7631"/>
                    <a:pt x="10008" y="7264"/>
                  </a:cubicBezTo>
                  <a:cubicBezTo>
                    <a:pt x="9841" y="6864"/>
                    <a:pt x="9908" y="6463"/>
                    <a:pt x="10241" y="6030"/>
                  </a:cubicBezTo>
                  <a:cubicBezTo>
                    <a:pt x="10341" y="5963"/>
                    <a:pt x="10441" y="5863"/>
                    <a:pt x="10541" y="5863"/>
                  </a:cubicBezTo>
                  <a:close/>
                  <a:moveTo>
                    <a:pt x="5671" y="6330"/>
                  </a:moveTo>
                  <a:cubicBezTo>
                    <a:pt x="5705" y="6330"/>
                    <a:pt x="5805" y="6363"/>
                    <a:pt x="5871" y="6530"/>
                  </a:cubicBezTo>
                  <a:cubicBezTo>
                    <a:pt x="6105" y="6964"/>
                    <a:pt x="6105" y="7597"/>
                    <a:pt x="5705" y="8198"/>
                  </a:cubicBezTo>
                  <a:cubicBezTo>
                    <a:pt x="5338" y="7731"/>
                    <a:pt x="5271" y="7197"/>
                    <a:pt x="5471" y="6630"/>
                  </a:cubicBezTo>
                  <a:cubicBezTo>
                    <a:pt x="5538" y="6397"/>
                    <a:pt x="5638" y="6330"/>
                    <a:pt x="5671" y="6330"/>
                  </a:cubicBezTo>
                  <a:close/>
                  <a:moveTo>
                    <a:pt x="5593" y="496"/>
                  </a:moveTo>
                  <a:cubicBezTo>
                    <a:pt x="6181" y="496"/>
                    <a:pt x="6746" y="770"/>
                    <a:pt x="7206" y="1293"/>
                  </a:cubicBezTo>
                  <a:cubicBezTo>
                    <a:pt x="6438" y="1960"/>
                    <a:pt x="6272" y="2827"/>
                    <a:pt x="6472" y="3428"/>
                  </a:cubicBezTo>
                  <a:cubicBezTo>
                    <a:pt x="6601" y="3816"/>
                    <a:pt x="6912" y="4051"/>
                    <a:pt x="7260" y="4051"/>
                  </a:cubicBezTo>
                  <a:cubicBezTo>
                    <a:pt x="7450" y="4051"/>
                    <a:pt x="7651" y="3981"/>
                    <a:pt x="7839" y="3828"/>
                  </a:cubicBezTo>
                  <a:cubicBezTo>
                    <a:pt x="8540" y="3294"/>
                    <a:pt x="8340" y="2193"/>
                    <a:pt x="7806" y="1360"/>
                  </a:cubicBezTo>
                  <a:cubicBezTo>
                    <a:pt x="8106" y="1159"/>
                    <a:pt x="8440" y="1026"/>
                    <a:pt x="8807" y="926"/>
                  </a:cubicBezTo>
                  <a:cubicBezTo>
                    <a:pt x="9195" y="805"/>
                    <a:pt x="9536" y="744"/>
                    <a:pt x="9827" y="744"/>
                  </a:cubicBezTo>
                  <a:cubicBezTo>
                    <a:pt x="10262" y="744"/>
                    <a:pt x="10589" y="880"/>
                    <a:pt x="10808" y="1159"/>
                  </a:cubicBezTo>
                  <a:cubicBezTo>
                    <a:pt x="11342" y="1793"/>
                    <a:pt x="11142" y="2961"/>
                    <a:pt x="11142" y="2961"/>
                  </a:cubicBezTo>
                  <a:cubicBezTo>
                    <a:pt x="11142" y="3027"/>
                    <a:pt x="11175" y="3127"/>
                    <a:pt x="11209" y="3161"/>
                  </a:cubicBezTo>
                  <a:cubicBezTo>
                    <a:pt x="11242" y="3178"/>
                    <a:pt x="11275" y="3186"/>
                    <a:pt x="11313" y="3186"/>
                  </a:cubicBezTo>
                  <a:cubicBezTo>
                    <a:pt x="11350" y="3186"/>
                    <a:pt x="11392" y="3178"/>
                    <a:pt x="11442" y="3161"/>
                  </a:cubicBezTo>
                  <a:cubicBezTo>
                    <a:pt x="11609" y="3061"/>
                    <a:pt x="11776" y="3027"/>
                    <a:pt x="11942" y="3027"/>
                  </a:cubicBezTo>
                  <a:cubicBezTo>
                    <a:pt x="12676" y="3027"/>
                    <a:pt x="13510" y="3861"/>
                    <a:pt x="13844" y="4862"/>
                  </a:cubicBezTo>
                  <a:cubicBezTo>
                    <a:pt x="14011" y="5329"/>
                    <a:pt x="14211" y="6530"/>
                    <a:pt x="13043" y="7331"/>
                  </a:cubicBezTo>
                  <a:cubicBezTo>
                    <a:pt x="12543" y="7664"/>
                    <a:pt x="12042" y="7864"/>
                    <a:pt x="11609" y="7964"/>
                  </a:cubicBezTo>
                  <a:cubicBezTo>
                    <a:pt x="11709" y="7164"/>
                    <a:pt x="11542" y="6330"/>
                    <a:pt x="11175" y="5829"/>
                  </a:cubicBezTo>
                  <a:cubicBezTo>
                    <a:pt x="10942" y="5496"/>
                    <a:pt x="10708" y="5462"/>
                    <a:pt x="10541" y="5462"/>
                  </a:cubicBezTo>
                  <a:cubicBezTo>
                    <a:pt x="10308" y="5462"/>
                    <a:pt x="10108" y="5596"/>
                    <a:pt x="9941" y="5796"/>
                  </a:cubicBezTo>
                  <a:cubicBezTo>
                    <a:pt x="9507" y="6330"/>
                    <a:pt x="9374" y="6930"/>
                    <a:pt x="9641" y="7464"/>
                  </a:cubicBezTo>
                  <a:cubicBezTo>
                    <a:pt x="9841" y="7964"/>
                    <a:pt x="10375" y="8331"/>
                    <a:pt x="11042" y="8365"/>
                  </a:cubicBezTo>
                  <a:cubicBezTo>
                    <a:pt x="10842" y="8865"/>
                    <a:pt x="10375" y="9432"/>
                    <a:pt x="9341" y="9432"/>
                  </a:cubicBezTo>
                  <a:lnTo>
                    <a:pt x="9307" y="9432"/>
                  </a:lnTo>
                  <a:cubicBezTo>
                    <a:pt x="7473" y="9365"/>
                    <a:pt x="6505" y="8932"/>
                    <a:pt x="6005" y="8498"/>
                  </a:cubicBezTo>
                  <a:cubicBezTo>
                    <a:pt x="6539" y="7764"/>
                    <a:pt x="6505" y="6864"/>
                    <a:pt x="6338" y="6330"/>
                  </a:cubicBezTo>
                  <a:cubicBezTo>
                    <a:pt x="6205" y="6030"/>
                    <a:pt x="6005" y="5863"/>
                    <a:pt x="5771" y="5863"/>
                  </a:cubicBezTo>
                  <a:cubicBezTo>
                    <a:pt x="5605" y="5863"/>
                    <a:pt x="5304" y="5963"/>
                    <a:pt x="5138" y="6463"/>
                  </a:cubicBezTo>
                  <a:cubicBezTo>
                    <a:pt x="4837" y="7164"/>
                    <a:pt x="5004" y="7898"/>
                    <a:pt x="5504" y="8498"/>
                  </a:cubicBezTo>
                  <a:cubicBezTo>
                    <a:pt x="5371" y="8631"/>
                    <a:pt x="5271" y="8765"/>
                    <a:pt x="5138" y="8832"/>
                  </a:cubicBezTo>
                  <a:cubicBezTo>
                    <a:pt x="4871" y="8998"/>
                    <a:pt x="4637" y="9098"/>
                    <a:pt x="4304" y="9098"/>
                  </a:cubicBezTo>
                  <a:cubicBezTo>
                    <a:pt x="3103" y="9098"/>
                    <a:pt x="1435" y="7798"/>
                    <a:pt x="834" y="6363"/>
                  </a:cubicBezTo>
                  <a:cubicBezTo>
                    <a:pt x="601" y="5763"/>
                    <a:pt x="434" y="4829"/>
                    <a:pt x="1168" y="4128"/>
                  </a:cubicBezTo>
                  <a:cubicBezTo>
                    <a:pt x="1602" y="3695"/>
                    <a:pt x="2035" y="3494"/>
                    <a:pt x="2536" y="3494"/>
                  </a:cubicBezTo>
                  <a:cubicBezTo>
                    <a:pt x="2602" y="4528"/>
                    <a:pt x="3203" y="5329"/>
                    <a:pt x="4103" y="5496"/>
                  </a:cubicBezTo>
                  <a:cubicBezTo>
                    <a:pt x="4199" y="5518"/>
                    <a:pt x="4284" y="5528"/>
                    <a:pt x="4359" y="5528"/>
                  </a:cubicBezTo>
                  <a:cubicBezTo>
                    <a:pt x="4732" y="5528"/>
                    <a:pt x="4871" y="5279"/>
                    <a:pt x="4871" y="5029"/>
                  </a:cubicBezTo>
                  <a:cubicBezTo>
                    <a:pt x="4937" y="4462"/>
                    <a:pt x="4037" y="3428"/>
                    <a:pt x="2969" y="3161"/>
                  </a:cubicBezTo>
                  <a:cubicBezTo>
                    <a:pt x="3003" y="2193"/>
                    <a:pt x="3603" y="1326"/>
                    <a:pt x="4537" y="792"/>
                  </a:cubicBezTo>
                  <a:cubicBezTo>
                    <a:pt x="4886" y="593"/>
                    <a:pt x="5243" y="496"/>
                    <a:pt x="5593" y="496"/>
                  </a:cubicBezTo>
                  <a:close/>
                  <a:moveTo>
                    <a:pt x="5534" y="0"/>
                  </a:moveTo>
                  <a:cubicBezTo>
                    <a:pt x="5115" y="0"/>
                    <a:pt x="4694" y="115"/>
                    <a:pt x="4304" y="359"/>
                  </a:cubicBezTo>
                  <a:cubicBezTo>
                    <a:pt x="3236" y="993"/>
                    <a:pt x="2569" y="1993"/>
                    <a:pt x="2502" y="3094"/>
                  </a:cubicBezTo>
                  <a:cubicBezTo>
                    <a:pt x="1935" y="3094"/>
                    <a:pt x="1335" y="3328"/>
                    <a:pt x="834" y="3828"/>
                  </a:cubicBezTo>
                  <a:cubicBezTo>
                    <a:pt x="134" y="4495"/>
                    <a:pt x="1" y="5496"/>
                    <a:pt x="401" y="6530"/>
                  </a:cubicBezTo>
                  <a:cubicBezTo>
                    <a:pt x="1101" y="8164"/>
                    <a:pt x="2869" y="9532"/>
                    <a:pt x="4304" y="9532"/>
                  </a:cubicBezTo>
                  <a:cubicBezTo>
                    <a:pt x="4671" y="9532"/>
                    <a:pt x="5037" y="9432"/>
                    <a:pt x="5338" y="9199"/>
                  </a:cubicBezTo>
                  <a:cubicBezTo>
                    <a:pt x="5504" y="9098"/>
                    <a:pt x="5638" y="8965"/>
                    <a:pt x="5738" y="8832"/>
                  </a:cubicBezTo>
                  <a:cubicBezTo>
                    <a:pt x="6505" y="9465"/>
                    <a:pt x="7706" y="9799"/>
                    <a:pt x="9307" y="9832"/>
                  </a:cubicBezTo>
                  <a:lnTo>
                    <a:pt x="9374" y="9832"/>
                  </a:lnTo>
                  <a:cubicBezTo>
                    <a:pt x="10808" y="9832"/>
                    <a:pt x="11309" y="8965"/>
                    <a:pt x="11475" y="8298"/>
                  </a:cubicBezTo>
                  <a:cubicBezTo>
                    <a:pt x="12042" y="8265"/>
                    <a:pt x="12643" y="7998"/>
                    <a:pt x="13243" y="7597"/>
                  </a:cubicBezTo>
                  <a:cubicBezTo>
                    <a:pt x="14211" y="6930"/>
                    <a:pt x="14578" y="5829"/>
                    <a:pt x="14211" y="4662"/>
                  </a:cubicBezTo>
                  <a:cubicBezTo>
                    <a:pt x="13844" y="3461"/>
                    <a:pt x="12810" y="2527"/>
                    <a:pt x="11876" y="2527"/>
                  </a:cubicBezTo>
                  <a:cubicBezTo>
                    <a:pt x="11742" y="2527"/>
                    <a:pt x="11676" y="2527"/>
                    <a:pt x="11542" y="2594"/>
                  </a:cubicBezTo>
                  <a:cubicBezTo>
                    <a:pt x="11575" y="2127"/>
                    <a:pt x="11542" y="1326"/>
                    <a:pt x="11075" y="792"/>
                  </a:cubicBezTo>
                  <a:cubicBezTo>
                    <a:pt x="10804" y="417"/>
                    <a:pt x="10375" y="237"/>
                    <a:pt x="9814" y="237"/>
                  </a:cubicBezTo>
                  <a:cubicBezTo>
                    <a:pt x="9479" y="237"/>
                    <a:pt x="9097" y="301"/>
                    <a:pt x="8673" y="426"/>
                  </a:cubicBezTo>
                  <a:cubicBezTo>
                    <a:pt x="8206" y="592"/>
                    <a:pt x="7839" y="759"/>
                    <a:pt x="7506" y="959"/>
                  </a:cubicBezTo>
                  <a:cubicBezTo>
                    <a:pt x="6977" y="346"/>
                    <a:pt x="6260" y="0"/>
                    <a:pt x="55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66"/>
            <p:cNvSpPr/>
            <p:nvPr/>
          </p:nvSpPr>
          <p:spPr>
            <a:xfrm>
              <a:off x="6734550" y="2300575"/>
              <a:ext cx="405250" cy="229350"/>
            </a:xfrm>
            <a:custGeom>
              <a:avLst/>
              <a:gdLst/>
              <a:ahLst/>
              <a:cxnLst/>
              <a:rect l="l" t="t" r="r" b="b"/>
              <a:pathLst>
                <a:path w="16210" h="9174" extrusionOk="0">
                  <a:moveTo>
                    <a:pt x="6272" y="0"/>
                  </a:moveTo>
                  <a:cubicBezTo>
                    <a:pt x="5872" y="0"/>
                    <a:pt x="5449" y="118"/>
                    <a:pt x="5021" y="395"/>
                  </a:cubicBezTo>
                  <a:cubicBezTo>
                    <a:pt x="3848" y="1177"/>
                    <a:pt x="3391" y="2278"/>
                    <a:pt x="3429" y="3219"/>
                  </a:cubicBezTo>
                  <a:lnTo>
                    <a:pt x="3429" y="3219"/>
                  </a:lnTo>
                  <a:cubicBezTo>
                    <a:pt x="3396" y="3217"/>
                    <a:pt x="3364" y="3217"/>
                    <a:pt x="3330" y="3217"/>
                  </a:cubicBezTo>
                  <a:cubicBezTo>
                    <a:pt x="2814" y="3217"/>
                    <a:pt x="2264" y="3429"/>
                    <a:pt x="1752" y="3997"/>
                  </a:cubicBezTo>
                  <a:cubicBezTo>
                    <a:pt x="1" y="5975"/>
                    <a:pt x="3107" y="9173"/>
                    <a:pt x="5233" y="9173"/>
                  </a:cubicBezTo>
                  <a:cubicBezTo>
                    <a:pt x="5618" y="9173"/>
                    <a:pt x="5970" y="9069"/>
                    <a:pt x="6256" y="8834"/>
                  </a:cubicBezTo>
                  <a:cubicBezTo>
                    <a:pt x="6467" y="8656"/>
                    <a:pt x="6636" y="8467"/>
                    <a:pt x="6768" y="8274"/>
                  </a:cubicBezTo>
                  <a:lnTo>
                    <a:pt x="6768" y="8274"/>
                  </a:lnTo>
                  <a:cubicBezTo>
                    <a:pt x="7391" y="8815"/>
                    <a:pt x="8465" y="9173"/>
                    <a:pt x="10034" y="9173"/>
                  </a:cubicBezTo>
                  <a:cubicBezTo>
                    <a:pt x="10140" y="9173"/>
                    <a:pt x="10248" y="9171"/>
                    <a:pt x="10358" y="9168"/>
                  </a:cubicBezTo>
                  <a:cubicBezTo>
                    <a:pt x="11604" y="9118"/>
                    <a:pt x="12165" y="8386"/>
                    <a:pt x="12321" y="7557"/>
                  </a:cubicBezTo>
                  <a:lnTo>
                    <a:pt x="12321" y="7557"/>
                  </a:lnTo>
                  <a:cubicBezTo>
                    <a:pt x="12854" y="7515"/>
                    <a:pt x="13475" y="7279"/>
                    <a:pt x="14128" y="6766"/>
                  </a:cubicBezTo>
                  <a:cubicBezTo>
                    <a:pt x="16210" y="5241"/>
                    <a:pt x="14322" y="2248"/>
                    <a:pt x="12703" y="2248"/>
                  </a:cubicBezTo>
                  <a:cubicBezTo>
                    <a:pt x="12479" y="2248"/>
                    <a:pt x="12262" y="2304"/>
                    <a:pt x="12060" y="2429"/>
                  </a:cubicBezTo>
                  <a:cubicBezTo>
                    <a:pt x="12060" y="2429"/>
                    <a:pt x="12330" y="45"/>
                    <a:pt x="10465" y="45"/>
                  </a:cubicBezTo>
                  <a:cubicBezTo>
                    <a:pt x="10158" y="45"/>
                    <a:pt x="9792" y="110"/>
                    <a:pt x="9358" y="261"/>
                  </a:cubicBezTo>
                  <a:cubicBezTo>
                    <a:pt x="8839" y="445"/>
                    <a:pt x="8437" y="681"/>
                    <a:pt x="8132" y="942"/>
                  </a:cubicBezTo>
                  <a:lnTo>
                    <a:pt x="8132" y="942"/>
                  </a:lnTo>
                  <a:cubicBezTo>
                    <a:pt x="7676" y="406"/>
                    <a:pt x="7015" y="0"/>
                    <a:pt x="6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66"/>
            <p:cNvSpPr/>
            <p:nvPr/>
          </p:nvSpPr>
          <p:spPr>
            <a:xfrm>
              <a:off x="6753325" y="2292925"/>
              <a:ext cx="366125" cy="242700"/>
            </a:xfrm>
            <a:custGeom>
              <a:avLst/>
              <a:gdLst/>
              <a:ahLst/>
              <a:cxnLst/>
              <a:rect l="l" t="t" r="r" b="b"/>
              <a:pathLst>
                <a:path w="14645" h="9708" extrusionOk="0">
                  <a:moveTo>
                    <a:pt x="7339" y="1535"/>
                  </a:moveTo>
                  <a:cubicBezTo>
                    <a:pt x="7906" y="2235"/>
                    <a:pt x="7973" y="3069"/>
                    <a:pt x="7539" y="3403"/>
                  </a:cubicBezTo>
                  <a:cubicBezTo>
                    <a:pt x="7437" y="3505"/>
                    <a:pt x="7325" y="3553"/>
                    <a:pt x="7218" y="3553"/>
                  </a:cubicBezTo>
                  <a:cubicBezTo>
                    <a:pt x="7046" y="3553"/>
                    <a:pt x="6888" y="3429"/>
                    <a:pt x="6805" y="3202"/>
                  </a:cubicBezTo>
                  <a:cubicBezTo>
                    <a:pt x="6672" y="2802"/>
                    <a:pt x="6772" y="2135"/>
                    <a:pt x="7339" y="1535"/>
                  </a:cubicBezTo>
                  <a:close/>
                  <a:moveTo>
                    <a:pt x="2936" y="3803"/>
                  </a:moveTo>
                  <a:cubicBezTo>
                    <a:pt x="3837" y="3970"/>
                    <a:pt x="4470" y="4804"/>
                    <a:pt x="4470" y="5104"/>
                  </a:cubicBezTo>
                  <a:cubicBezTo>
                    <a:pt x="4470" y="5171"/>
                    <a:pt x="4470" y="5237"/>
                    <a:pt x="4270" y="5237"/>
                  </a:cubicBezTo>
                  <a:lnTo>
                    <a:pt x="4170" y="5237"/>
                  </a:lnTo>
                  <a:cubicBezTo>
                    <a:pt x="3570" y="5171"/>
                    <a:pt x="3069" y="4570"/>
                    <a:pt x="2936" y="3803"/>
                  </a:cubicBezTo>
                  <a:close/>
                  <a:moveTo>
                    <a:pt x="10642" y="5671"/>
                  </a:moveTo>
                  <a:cubicBezTo>
                    <a:pt x="10742" y="5671"/>
                    <a:pt x="10842" y="5738"/>
                    <a:pt x="10942" y="5871"/>
                  </a:cubicBezTo>
                  <a:cubicBezTo>
                    <a:pt x="11242" y="6205"/>
                    <a:pt x="11442" y="7005"/>
                    <a:pt x="11342" y="7706"/>
                  </a:cubicBezTo>
                  <a:cubicBezTo>
                    <a:pt x="10808" y="7706"/>
                    <a:pt x="10341" y="7506"/>
                    <a:pt x="10141" y="7072"/>
                  </a:cubicBezTo>
                  <a:cubicBezTo>
                    <a:pt x="9974" y="6705"/>
                    <a:pt x="10041" y="6305"/>
                    <a:pt x="10341" y="5871"/>
                  </a:cubicBezTo>
                  <a:cubicBezTo>
                    <a:pt x="10441" y="5804"/>
                    <a:pt x="10508" y="5671"/>
                    <a:pt x="10642" y="5671"/>
                  </a:cubicBezTo>
                  <a:close/>
                  <a:moveTo>
                    <a:pt x="5805" y="6371"/>
                  </a:moveTo>
                  <a:cubicBezTo>
                    <a:pt x="5838" y="6371"/>
                    <a:pt x="5938" y="6471"/>
                    <a:pt x="6005" y="6672"/>
                  </a:cubicBezTo>
                  <a:cubicBezTo>
                    <a:pt x="6238" y="7039"/>
                    <a:pt x="6272" y="7672"/>
                    <a:pt x="5938" y="8306"/>
                  </a:cubicBezTo>
                  <a:cubicBezTo>
                    <a:pt x="5571" y="7839"/>
                    <a:pt x="5438" y="7305"/>
                    <a:pt x="5605" y="6705"/>
                  </a:cubicBezTo>
                  <a:cubicBezTo>
                    <a:pt x="5671" y="6471"/>
                    <a:pt x="5771" y="6371"/>
                    <a:pt x="5805" y="6371"/>
                  </a:cubicBezTo>
                  <a:close/>
                  <a:moveTo>
                    <a:pt x="5505" y="467"/>
                  </a:moveTo>
                  <a:cubicBezTo>
                    <a:pt x="6105" y="467"/>
                    <a:pt x="6639" y="701"/>
                    <a:pt x="7106" y="1168"/>
                  </a:cubicBezTo>
                  <a:cubicBezTo>
                    <a:pt x="6405" y="1868"/>
                    <a:pt x="6272" y="2702"/>
                    <a:pt x="6472" y="3303"/>
                  </a:cubicBezTo>
                  <a:cubicBezTo>
                    <a:pt x="6605" y="3669"/>
                    <a:pt x="6939" y="3903"/>
                    <a:pt x="7272" y="3903"/>
                  </a:cubicBezTo>
                  <a:cubicBezTo>
                    <a:pt x="7473" y="3903"/>
                    <a:pt x="7673" y="3836"/>
                    <a:pt x="7906" y="3669"/>
                  </a:cubicBezTo>
                  <a:cubicBezTo>
                    <a:pt x="8507" y="3069"/>
                    <a:pt x="8307" y="2002"/>
                    <a:pt x="7673" y="1201"/>
                  </a:cubicBezTo>
                  <a:cubicBezTo>
                    <a:pt x="7973" y="1001"/>
                    <a:pt x="8307" y="834"/>
                    <a:pt x="8673" y="701"/>
                  </a:cubicBezTo>
                  <a:cubicBezTo>
                    <a:pt x="9096" y="555"/>
                    <a:pt x="9462" y="479"/>
                    <a:pt x="9776" y="479"/>
                  </a:cubicBezTo>
                  <a:cubicBezTo>
                    <a:pt x="10179" y="479"/>
                    <a:pt x="10498" y="605"/>
                    <a:pt x="10742" y="867"/>
                  </a:cubicBezTo>
                  <a:cubicBezTo>
                    <a:pt x="11275" y="1468"/>
                    <a:pt x="11142" y="2635"/>
                    <a:pt x="11142" y="2635"/>
                  </a:cubicBezTo>
                  <a:cubicBezTo>
                    <a:pt x="11109" y="2702"/>
                    <a:pt x="11142" y="2802"/>
                    <a:pt x="11242" y="2836"/>
                  </a:cubicBezTo>
                  <a:cubicBezTo>
                    <a:pt x="11259" y="2852"/>
                    <a:pt x="11284" y="2861"/>
                    <a:pt x="11317" y="2861"/>
                  </a:cubicBezTo>
                  <a:cubicBezTo>
                    <a:pt x="11350" y="2861"/>
                    <a:pt x="11392" y="2852"/>
                    <a:pt x="11442" y="2836"/>
                  </a:cubicBezTo>
                  <a:cubicBezTo>
                    <a:pt x="11609" y="2702"/>
                    <a:pt x="11776" y="2669"/>
                    <a:pt x="11976" y="2669"/>
                  </a:cubicBezTo>
                  <a:cubicBezTo>
                    <a:pt x="12776" y="2669"/>
                    <a:pt x="13644" y="3469"/>
                    <a:pt x="13977" y="4470"/>
                  </a:cubicBezTo>
                  <a:cubicBezTo>
                    <a:pt x="14277" y="5404"/>
                    <a:pt x="14011" y="6305"/>
                    <a:pt x="13277" y="6872"/>
                  </a:cubicBezTo>
                  <a:cubicBezTo>
                    <a:pt x="12776" y="7239"/>
                    <a:pt x="12276" y="7506"/>
                    <a:pt x="11809" y="7572"/>
                  </a:cubicBezTo>
                  <a:cubicBezTo>
                    <a:pt x="11942" y="6738"/>
                    <a:pt x="11642" y="5971"/>
                    <a:pt x="11309" y="5537"/>
                  </a:cubicBezTo>
                  <a:cubicBezTo>
                    <a:pt x="11142" y="5337"/>
                    <a:pt x="10908" y="5204"/>
                    <a:pt x="10675" y="5204"/>
                  </a:cubicBezTo>
                  <a:cubicBezTo>
                    <a:pt x="10508" y="5204"/>
                    <a:pt x="10275" y="5304"/>
                    <a:pt x="10074" y="5571"/>
                  </a:cubicBezTo>
                  <a:cubicBezTo>
                    <a:pt x="9641" y="6138"/>
                    <a:pt x="9574" y="6738"/>
                    <a:pt x="9808" y="7239"/>
                  </a:cubicBezTo>
                  <a:cubicBezTo>
                    <a:pt x="10074" y="7806"/>
                    <a:pt x="10642" y="8073"/>
                    <a:pt x="11309" y="8139"/>
                  </a:cubicBezTo>
                  <a:cubicBezTo>
                    <a:pt x="11109" y="8706"/>
                    <a:pt x="10675" y="9240"/>
                    <a:pt x="9607" y="9307"/>
                  </a:cubicBezTo>
                  <a:cubicBezTo>
                    <a:pt x="9542" y="9308"/>
                    <a:pt x="9477" y="9309"/>
                    <a:pt x="9413" y="9309"/>
                  </a:cubicBezTo>
                  <a:cubicBezTo>
                    <a:pt x="7731" y="9309"/>
                    <a:pt x="6754" y="8893"/>
                    <a:pt x="6272" y="8540"/>
                  </a:cubicBezTo>
                  <a:cubicBezTo>
                    <a:pt x="6705" y="7806"/>
                    <a:pt x="6672" y="6972"/>
                    <a:pt x="6405" y="6371"/>
                  </a:cubicBezTo>
                  <a:cubicBezTo>
                    <a:pt x="6238" y="6071"/>
                    <a:pt x="6005" y="5904"/>
                    <a:pt x="5771" y="5904"/>
                  </a:cubicBezTo>
                  <a:cubicBezTo>
                    <a:pt x="5638" y="5904"/>
                    <a:pt x="5338" y="6004"/>
                    <a:pt x="5171" y="6538"/>
                  </a:cubicBezTo>
                  <a:cubicBezTo>
                    <a:pt x="4971" y="7305"/>
                    <a:pt x="5138" y="8039"/>
                    <a:pt x="5671" y="8573"/>
                  </a:cubicBezTo>
                  <a:cubicBezTo>
                    <a:pt x="5605" y="8706"/>
                    <a:pt x="5471" y="8806"/>
                    <a:pt x="5338" y="8907"/>
                  </a:cubicBezTo>
                  <a:cubicBezTo>
                    <a:pt x="5138" y="9140"/>
                    <a:pt x="4837" y="9207"/>
                    <a:pt x="4470" y="9207"/>
                  </a:cubicBezTo>
                  <a:cubicBezTo>
                    <a:pt x="3236" y="9207"/>
                    <a:pt x="1568" y="7973"/>
                    <a:pt x="935" y="6572"/>
                  </a:cubicBezTo>
                  <a:cubicBezTo>
                    <a:pt x="668" y="5971"/>
                    <a:pt x="501" y="5137"/>
                    <a:pt x="1168" y="4370"/>
                  </a:cubicBezTo>
                  <a:cubicBezTo>
                    <a:pt x="1568" y="3903"/>
                    <a:pt x="2002" y="3669"/>
                    <a:pt x="2502" y="3669"/>
                  </a:cubicBezTo>
                  <a:cubicBezTo>
                    <a:pt x="2636" y="4704"/>
                    <a:pt x="3303" y="5504"/>
                    <a:pt x="4170" y="5571"/>
                  </a:cubicBezTo>
                  <a:cubicBezTo>
                    <a:pt x="4246" y="5584"/>
                    <a:pt x="4316" y="5590"/>
                    <a:pt x="4379" y="5590"/>
                  </a:cubicBezTo>
                  <a:cubicBezTo>
                    <a:pt x="4787" y="5590"/>
                    <a:pt x="4937" y="5330"/>
                    <a:pt x="4937" y="5070"/>
                  </a:cubicBezTo>
                  <a:cubicBezTo>
                    <a:pt x="4971" y="4470"/>
                    <a:pt x="4070" y="3469"/>
                    <a:pt x="2936" y="3303"/>
                  </a:cubicBezTo>
                  <a:cubicBezTo>
                    <a:pt x="2936" y="2335"/>
                    <a:pt x="3470" y="1401"/>
                    <a:pt x="4404" y="834"/>
                  </a:cubicBezTo>
                  <a:cubicBezTo>
                    <a:pt x="4737" y="567"/>
                    <a:pt x="5138" y="467"/>
                    <a:pt x="5505" y="467"/>
                  </a:cubicBezTo>
                  <a:close/>
                  <a:moveTo>
                    <a:pt x="5471" y="0"/>
                  </a:moveTo>
                  <a:cubicBezTo>
                    <a:pt x="5004" y="0"/>
                    <a:pt x="4571" y="167"/>
                    <a:pt x="4104" y="467"/>
                  </a:cubicBezTo>
                  <a:cubicBezTo>
                    <a:pt x="3069" y="1134"/>
                    <a:pt x="2469" y="2168"/>
                    <a:pt x="2436" y="3236"/>
                  </a:cubicBezTo>
                  <a:cubicBezTo>
                    <a:pt x="1835" y="3303"/>
                    <a:pt x="1268" y="3536"/>
                    <a:pt x="801" y="4070"/>
                  </a:cubicBezTo>
                  <a:cubicBezTo>
                    <a:pt x="134" y="4804"/>
                    <a:pt x="1" y="5738"/>
                    <a:pt x="468" y="6738"/>
                  </a:cubicBezTo>
                  <a:cubicBezTo>
                    <a:pt x="1135" y="8306"/>
                    <a:pt x="2969" y="9640"/>
                    <a:pt x="4404" y="9640"/>
                  </a:cubicBezTo>
                  <a:cubicBezTo>
                    <a:pt x="4837" y="9640"/>
                    <a:pt x="5238" y="9507"/>
                    <a:pt x="5571" y="9240"/>
                  </a:cubicBezTo>
                  <a:cubicBezTo>
                    <a:pt x="5738" y="9173"/>
                    <a:pt x="5838" y="9007"/>
                    <a:pt x="5972" y="8873"/>
                  </a:cubicBezTo>
                  <a:cubicBezTo>
                    <a:pt x="6705" y="9407"/>
                    <a:pt x="7806" y="9707"/>
                    <a:pt x="9207" y="9707"/>
                  </a:cubicBezTo>
                  <a:cubicBezTo>
                    <a:pt x="9341" y="9707"/>
                    <a:pt x="9474" y="9707"/>
                    <a:pt x="9507" y="9574"/>
                  </a:cubicBezTo>
                  <a:cubicBezTo>
                    <a:pt x="10608" y="9540"/>
                    <a:pt x="11409" y="8973"/>
                    <a:pt x="11642" y="8006"/>
                  </a:cubicBezTo>
                  <a:cubicBezTo>
                    <a:pt x="12243" y="7906"/>
                    <a:pt x="12843" y="7672"/>
                    <a:pt x="13444" y="7205"/>
                  </a:cubicBezTo>
                  <a:cubicBezTo>
                    <a:pt x="14344" y="6505"/>
                    <a:pt x="14644" y="5471"/>
                    <a:pt x="14277" y="4337"/>
                  </a:cubicBezTo>
                  <a:cubicBezTo>
                    <a:pt x="13877" y="3169"/>
                    <a:pt x="12810" y="2235"/>
                    <a:pt x="11876" y="2235"/>
                  </a:cubicBezTo>
                  <a:cubicBezTo>
                    <a:pt x="11776" y="2235"/>
                    <a:pt x="11609" y="2235"/>
                    <a:pt x="11475" y="2302"/>
                  </a:cubicBezTo>
                  <a:cubicBezTo>
                    <a:pt x="11475" y="1868"/>
                    <a:pt x="11409" y="1068"/>
                    <a:pt x="10942" y="567"/>
                  </a:cubicBezTo>
                  <a:cubicBezTo>
                    <a:pt x="10644" y="230"/>
                    <a:pt x="10229" y="58"/>
                    <a:pt x="9703" y="58"/>
                  </a:cubicBezTo>
                  <a:cubicBezTo>
                    <a:pt x="9344" y="58"/>
                    <a:pt x="8933" y="138"/>
                    <a:pt x="8473" y="300"/>
                  </a:cubicBezTo>
                  <a:cubicBezTo>
                    <a:pt x="8073" y="467"/>
                    <a:pt x="7673" y="634"/>
                    <a:pt x="7339" y="867"/>
                  </a:cubicBezTo>
                  <a:cubicBezTo>
                    <a:pt x="6805" y="300"/>
                    <a:pt x="6138" y="0"/>
                    <a:pt x="54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0" name="Google Shape;6160;p66"/>
          <p:cNvGrpSpPr/>
          <p:nvPr/>
        </p:nvGrpSpPr>
        <p:grpSpPr>
          <a:xfrm>
            <a:off x="3238809" y="287624"/>
            <a:ext cx="515755" cy="504775"/>
            <a:chOff x="214675" y="1038625"/>
            <a:chExt cx="742200" cy="726400"/>
          </a:xfrm>
        </p:grpSpPr>
        <p:sp>
          <p:nvSpPr>
            <p:cNvPr id="6161" name="Google Shape;6161;p66"/>
            <p:cNvSpPr/>
            <p:nvPr/>
          </p:nvSpPr>
          <p:spPr>
            <a:xfrm>
              <a:off x="214675" y="1038625"/>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66"/>
            <p:cNvSpPr/>
            <p:nvPr/>
          </p:nvSpPr>
          <p:spPr>
            <a:xfrm>
              <a:off x="681675" y="1499475"/>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66"/>
            <p:cNvSpPr/>
            <p:nvPr/>
          </p:nvSpPr>
          <p:spPr>
            <a:xfrm>
              <a:off x="565750" y="1525800"/>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66"/>
            <p:cNvSpPr/>
            <p:nvPr/>
          </p:nvSpPr>
          <p:spPr>
            <a:xfrm>
              <a:off x="759225" y="1189050"/>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66"/>
            <p:cNvSpPr/>
            <p:nvPr/>
          </p:nvSpPr>
          <p:spPr>
            <a:xfrm>
              <a:off x="273875" y="1101750"/>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66"/>
            <p:cNvSpPr/>
            <p:nvPr/>
          </p:nvSpPr>
          <p:spPr>
            <a:xfrm>
              <a:off x="692500" y="1190400"/>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66"/>
            <p:cNvSpPr/>
            <p:nvPr/>
          </p:nvSpPr>
          <p:spPr>
            <a:xfrm>
              <a:off x="361425" y="1190925"/>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66"/>
            <p:cNvSpPr/>
            <p:nvPr/>
          </p:nvSpPr>
          <p:spPr>
            <a:xfrm>
              <a:off x="499875" y="1372725"/>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66"/>
            <p:cNvSpPr/>
            <p:nvPr/>
          </p:nvSpPr>
          <p:spPr>
            <a:xfrm>
              <a:off x="723350" y="1423900"/>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66"/>
            <p:cNvSpPr/>
            <p:nvPr/>
          </p:nvSpPr>
          <p:spPr>
            <a:xfrm>
              <a:off x="662475" y="1439750"/>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66"/>
            <p:cNvSpPr/>
            <p:nvPr/>
          </p:nvSpPr>
          <p:spPr>
            <a:xfrm>
              <a:off x="557400" y="1566200"/>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66"/>
            <p:cNvSpPr/>
            <p:nvPr/>
          </p:nvSpPr>
          <p:spPr>
            <a:xfrm>
              <a:off x="680825" y="1499800"/>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66"/>
            <p:cNvSpPr/>
            <p:nvPr/>
          </p:nvSpPr>
          <p:spPr>
            <a:xfrm>
              <a:off x="630800" y="1532325"/>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66"/>
            <p:cNvSpPr/>
            <p:nvPr/>
          </p:nvSpPr>
          <p:spPr>
            <a:xfrm>
              <a:off x="603275" y="1499800"/>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5" name="Google Shape;6175;p66"/>
          <p:cNvGrpSpPr/>
          <p:nvPr/>
        </p:nvGrpSpPr>
        <p:grpSpPr>
          <a:xfrm rot="-1049239" flipH="1">
            <a:off x="437456" y="1258518"/>
            <a:ext cx="826464" cy="1114194"/>
            <a:chOff x="7817925" y="1260850"/>
            <a:chExt cx="826450" cy="1114175"/>
          </a:xfrm>
        </p:grpSpPr>
        <p:sp>
          <p:nvSpPr>
            <p:cNvPr id="6176" name="Google Shape;6176;p66"/>
            <p:cNvSpPr/>
            <p:nvPr/>
          </p:nvSpPr>
          <p:spPr>
            <a:xfrm flipH="1">
              <a:off x="7817925" y="1260850"/>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66"/>
            <p:cNvSpPr/>
            <p:nvPr/>
          </p:nvSpPr>
          <p:spPr>
            <a:xfrm flipH="1">
              <a:off x="7914650" y="1328625"/>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66"/>
            <p:cNvSpPr/>
            <p:nvPr/>
          </p:nvSpPr>
          <p:spPr>
            <a:xfrm flipH="1">
              <a:off x="7924650" y="1323475"/>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66"/>
            <p:cNvSpPr/>
            <p:nvPr/>
          </p:nvSpPr>
          <p:spPr>
            <a:xfrm flipH="1">
              <a:off x="7897975" y="1448075"/>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66"/>
            <p:cNvSpPr/>
            <p:nvPr/>
          </p:nvSpPr>
          <p:spPr>
            <a:xfrm flipH="1">
              <a:off x="7910475" y="1443000"/>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66"/>
            <p:cNvSpPr/>
            <p:nvPr/>
          </p:nvSpPr>
          <p:spPr>
            <a:xfrm flipH="1">
              <a:off x="8017225" y="1405100"/>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66"/>
            <p:cNvSpPr/>
            <p:nvPr/>
          </p:nvSpPr>
          <p:spPr>
            <a:xfrm flipH="1">
              <a:off x="8039750" y="1407625"/>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66"/>
            <p:cNvSpPr/>
            <p:nvPr/>
          </p:nvSpPr>
          <p:spPr>
            <a:xfrm flipH="1">
              <a:off x="8034750" y="1402475"/>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66"/>
            <p:cNvSpPr/>
            <p:nvPr/>
          </p:nvSpPr>
          <p:spPr>
            <a:xfrm flipH="1">
              <a:off x="8065600" y="1409300"/>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66"/>
            <p:cNvSpPr/>
            <p:nvPr/>
          </p:nvSpPr>
          <p:spPr>
            <a:xfrm flipH="1">
              <a:off x="8059750" y="1404300"/>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66"/>
            <p:cNvSpPr/>
            <p:nvPr/>
          </p:nvSpPr>
          <p:spPr>
            <a:xfrm flipH="1">
              <a:off x="7901300" y="1373225"/>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66"/>
            <p:cNvSpPr/>
            <p:nvPr/>
          </p:nvSpPr>
          <p:spPr>
            <a:xfrm flipH="1">
              <a:off x="8093125" y="1425975"/>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66"/>
            <p:cNvSpPr/>
            <p:nvPr/>
          </p:nvSpPr>
          <p:spPr>
            <a:xfrm flipH="1">
              <a:off x="8086450" y="1420975"/>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66"/>
            <p:cNvSpPr/>
            <p:nvPr/>
          </p:nvSpPr>
          <p:spPr>
            <a:xfrm flipH="1">
              <a:off x="7887125" y="1429650"/>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66"/>
            <p:cNvSpPr/>
            <p:nvPr/>
          </p:nvSpPr>
          <p:spPr>
            <a:xfrm flipH="1">
              <a:off x="8258225" y="1478525"/>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5" name="Picture 14">
            <a:extLst>
              <a:ext uri="{FF2B5EF4-FFF2-40B4-BE49-F238E27FC236}">
                <a16:creationId xmlns:a16="http://schemas.microsoft.com/office/drawing/2014/main" id="{B5C6EF5D-8509-414A-87F9-3B1BBF3299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0822" y="1560174"/>
            <a:ext cx="1371344" cy="3573536"/>
          </a:xfrm>
          <a:prstGeom prst="rect">
            <a:avLst/>
          </a:prstGeom>
        </p:spPr>
      </p:pic>
      <p:sp>
        <p:nvSpPr>
          <p:cNvPr id="6" name="TextBox 5">
            <a:extLst>
              <a:ext uri="{FF2B5EF4-FFF2-40B4-BE49-F238E27FC236}">
                <a16:creationId xmlns:a16="http://schemas.microsoft.com/office/drawing/2014/main" id="{29B2B70D-BC1A-472E-921D-3B1663F8BE9B}"/>
              </a:ext>
            </a:extLst>
          </p:cNvPr>
          <p:cNvSpPr txBox="1"/>
          <p:nvPr/>
        </p:nvSpPr>
        <p:spPr>
          <a:xfrm>
            <a:off x="3676243" y="933752"/>
            <a:ext cx="2457724" cy="830997"/>
          </a:xfrm>
          <a:prstGeom prst="rect">
            <a:avLst/>
          </a:prstGeom>
          <a:noFill/>
        </p:spPr>
        <p:txBody>
          <a:bodyPr wrap="none" rtlCol="0">
            <a:spAutoFit/>
          </a:bodyPr>
          <a:lstStyle/>
          <a:p>
            <a:r>
              <a:rPr lang="en-US" sz="4800">
                <a:ln>
                  <a:solidFill>
                    <a:sysClr val="windowText" lastClr="000000"/>
                  </a:solidFill>
                </a:ln>
                <a:solidFill>
                  <a:srgbClr val="FED182"/>
                </a:solidFill>
                <a:effectLst>
                  <a:glow rad="101600">
                    <a:schemeClr val="accent2">
                      <a:satMod val="175000"/>
                      <a:alpha val="4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DẶN</a:t>
            </a:r>
            <a:r>
              <a:rPr lang="en-US" sz="4800" dirty="0">
                <a:ln>
                  <a:solidFill>
                    <a:sysClr val="windowText" lastClr="000000"/>
                  </a:solidFill>
                </a:ln>
                <a:solidFill>
                  <a:srgbClr val="FED182"/>
                </a:solidFill>
                <a:effectLst>
                  <a:glow rad="101600">
                    <a:schemeClr val="accent2">
                      <a:satMod val="175000"/>
                      <a:alpha val="4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 </a:t>
            </a:r>
            <a:r>
              <a:rPr lang="en-US" sz="4800">
                <a:ln>
                  <a:solidFill>
                    <a:sysClr val="windowText" lastClr="000000"/>
                  </a:solidFill>
                </a:ln>
                <a:solidFill>
                  <a:srgbClr val="FED182"/>
                </a:solidFill>
                <a:effectLst>
                  <a:glow rad="101600">
                    <a:schemeClr val="accent2">
                      <a:satMod val="175000"/>
                      <a:alpha val="4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DÒ</a:t>
            </a:r>
            <a:endParaRPr lang="en-US" sz="4800" dirty="0">
              <a:ln>
                <a:solidFill>
                  <a:sysClr val="windowText" lastClr="000000"/>
                </a:solidFill>
              </a:ln>
              <a:solidFill>
                <a:srgbClr val="FED182"/>
              </a:solidFill>
              <a:effectLst>
                <a:glow rad="101600">
                  <a:schemeClr val="accent2">
                    <a:satMod val="175000"/>
                    <a:alpha val="4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3BAB7A6-D53D-46CD-BF4B-0AFAAFA51B5D}"/>
              </a:ext>
            </a:extLst>
          </p:cNvPr>
          <p:cNvSpPr txBox="1"/>
          <p:nvPr/>
        </p:nvSpPr>
        <p:spPr>
          <a:xfrm>
            <a:off x="2558881" y="1679684"/>
            <a:ext cx="4993084" cy="1951496"/>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en-US" sz="2800" b="1" dirty="0" err="1">
                <a:latin typeface="+mj-lt"/>
                <a:cs typeface="Calibri" panose="020F0502020204030204" pitchFamily="34" charset="0"/>
              </a:rPr>
              <a:t>Hoàn</a:t>
            </a:r>
            <a:r>
              <a:rPr lang="en-US" sz="2800" b="1" dirty="0">
                <a:latin typeface="+mj-lt"/>
                <a:cs typeface="Calibri" panose="020F0502020204030204" pitchFamily="34" charset="0"/>
              </a:rPr>
              <a:t> </a:t>
            </a:r>
            <a:r>
              <a:rPr lang="en-US" sz="2800" b="1" dirty="0" err="1">
                <a:latin typeface="+mj-lt"/>
                <a:cs typeface="Calibri" panose="020F0502020204030204" pitchFamily="34" charset="0"/>
              </a:rPr>
              <a:t>thành</a:t>
            </a:r>
            <a:r>
              <a:rPr lang="en-US" sz="2800" b="1" dirty="0">
                <a:latin typeface="+mj-lt"/>
                <a:cs typeface="Calibri" panose="020F0502020204030204" pitchFamily="34" charset="0"/>
              </a:rPr>
              <a:t> </a:t>
            </a:r>
            <a:r>
              <a:rPr lang="en-US" sz="2800" b="1" dirty="0" err="1">
                <a:latin typeface="+mj-lt"/>
                <a:cs typeface="Calibri" panose="020F0502020204030204" pitchFamily="34" charset="0"/>
              </a:rPr>
              <a:t>bài</a:t>
            </a:r>
            <a:r>
              <a:rPr lang="en-US" sz="2800" b="1" dirty="0">
                <a:latin typeface="+mj-lt"/>
                <a:cs typeface="Calibri" panose="020F0502020204030204" pitchFamily="34" charset="0"/>
              </a:rPr>
              <a:t> </a:t>
            </a:r>
            <a:r>
              <a:rPr lang="en-US" sz="2800" b="1" dirty="0" err="1">
                <a:latin typeface="+mj-lt"/>
                <a:cs typeface="Calibri" panose="020F0502020204030204" pitchFamily="34" charset="0"/>
              </a:rPr>
              <a:t>tập</a:t>
            </a:r>
            <a:r>
              <a:rPr lang="en-US" sz="2800" b="1" dirty="0">
                <a:latin typeface="+mj-lt"/>
                <a:cs typeface="Calibri" panose="020F0502020204030204" pitchFamily="34" charset="0"/>
              </a:rPr>
              <a:t> </a:t>
            </a:r>
            <a:r>
              <a:rPr lang="en-US" sz="2800" b="1" dirty="0" err="1">
                <a:latin typeface="+mj-lt"/>
                <a:cs typeface="Calibri" panose="020F0502020204030204" pitchFamily="34" charset="0"/>
              </a:rPr>
              <a:t>trong</a:t>
            </a:r>
            <a:r>
              <a:rPr lang="en-US" sz="2800" b="1" dirty="0">
                <a:latin typeface="+mj-lt"/>
                <a:cs typeface="Calibri" panose="020F0502020204030204" pitchFamily="34" charset="0"/>
              </a:rPr>
              <a:t> </a:t>
            </a:r>
            <a:r>
              <a:rPr lang="en-US" sz="2800" b="1" dirty="0" err="1">
                <a:latin typeface="+mj-lt"/>
                <a:cs typeface="Calibri" panose="020F0502020204030204" pitchFamily="34" charset="0"/>
              </a:rPr>
              <a:t>vở</a:t>
            </a:r>
            <a:r>
              <a:rPr lang="en-US" sz="2800" b="1" dirty="0">
                <a:latin typeface="+mj-lt"/>
                <a:cs typeface="Calibri" panose="020F0502020204030204" pitchFamily="34" charset="0"/>
              </a:rPr>
              <a:t> </a:t>
            </a:r>
            <a:r>
              <a:rPr lang="en-US" sz="2800" b="1" dirty="0" err="1">
                <a:latin typeface="+mj-lt"/>
                <a:cs typeface="Calibri" panose="020F0502020204030204" pitchFamily="34" charset="0"/>
              </a:rPr>
              <a:t>bài</a:t>
            </a:r>
            <a:r>
              <a:rPr lang="en-US" sz="2800" b="1" dirty="0">
                <a:latin typeface="+mj-lt"/>
                <a:cs typeface="Calibri" panose="020F0502020204030204" pitchFamily="34" charset="0"/>
              </a:rPr>
              <a:t> </a:t>
            </a:r>
            <a:r>
              <a:rPr lang="en-US" sz="2800" b="1" dirty="0" err="1">
                <a:latin typeface="+mj-lt"/>
                <a:cs typeface="Calibri" panose="020F0502020204030204" pitchFamily="34" charset="0"/>
              </a:rPr>
              <a:t>tập</a:t>
            </a:r>
            <a:endParaRPr lang="en-US" sz="2800" b="1" dirty="0">
              <a:latin typeface="+mj-lt"/>
              <a:cs typeface="Calibri" panose="020F0502020204030204" pitchFamily="34" charset="0"/>
            </a:endParaRPr>
          </a:p>
          <a:p>
            <a:pPr marL="285750" indent="-285750" algn="just">
              <a:lnSpc>
                <a:spcPct val="150000"/>
              </a:lnSpc>
              <a:buFont typeface="Wingdings" panose="05000000000000000000" pitchFamily="2" charset="2"/>
              <a:buChar char="ü"/>
            </a:pPr>
            <a:r>
              <a:rPr lang="en-US" sz="2800" b="1" dirty="0" err="1">
                <a:latin typeface="+mj-lt"/>
                <a:cs typeface="Calibri" panose="020F0502020204030204" pitchFamily="34" charset="0"/>
              </a:rPr>
              <a:t>Chuẩn</a:t>
            </a:r>
            <a:r>
              <a:rPr lang="en-US" sz="2800" b="1" dirty="0">
                <a:latin typeface="+mj-lt"/>
                <a:cs typeface="Calibri" panose="020F0502020204030204" pitchFamily="34" charset="0"/>
              </a:rPr>
              <a:t> </a:t>
            </a:r>
            <a:r>
              <a:rPr lang="en-US" sz="2800" b="1" dirty="0" err="1">
                <a:latin typeface="+mj-lt"/>
                <a:cs typeface="Calibri" panose="020F0502020204030204" pitchFamily="34" charset="0"/>
              </a:rPr>
              <a:t>bị</a:t>
            </a:r>
            <a:r>
              <a:rPr lang="en-US" sz="2800" b="1" dirty="0">
                <a:latin typeface="+mj-lt"/>
                <a:cs typeface="Calibri" panose="020F0502020204030204" pitchFamily="34" charset="0"/>
              </a:rPr>
              <a:t> </a:t>
            </a:r>
            <a:r>
              <a:rPr lang="en-US" sz="2800" b="1" err="1">
                <a:latin typeface="+mj-lt"/>
                <a:cs typeface="Calibri" panose="020F0502020204030204" pitchFamily="34" charset="0"/>
              </a:rPr>
              <a:t>bài</a:t>
            </a:r>
            <a:r>
              <a:rPr lang="en-US" sz="2800" b="1">
                <a:latin typeface="+mj-lt"/>
                <a:cs typeface="Calibri" panose="020F0502020204030204" pitchFamily="34" charset="0"/>
              </a:rPr>
              <a:t> tiếp </a:t>
            </a:r>
            <a:r>
              <a:rPr lang="en-US" sz="2800" b="1" dirty="0" err="1">
                <a:latin typeface="+mj-lt"/>
                <a:cs typeface="Calibri" panose="020F0502020204030204" pitchFamily="34" charset="0"/>
              </a:rPr>
              <a:t>theo</a:t>
            </a:r>
            <a:r>
              <a:rPr lang="en-US" sz="2800" b="1" dirty="0">
                <a:latin typeface="+mj-lt"/>
                <a:cs typeface="Calibri" panose="020F0502020204030204" pitchFamily="34" charset="0"/>
              </a:rPr>
              <a:t> </a:t>
            </a:r>
          </a:p>
        </p:txBody>
      </p:sp>
      <p:pic>
        <p:nvPicPr>
          <p:cNvPr id="5" name="Picture 4" descr="A picture containing text, doll, toy, vector graphics&#10;&#10;Description automatically generated">
            <a:extLst>
              <a:ext uri="{FF2B5EF4-FFF2-40B4-BE49-F238E27FC236}">
                <a16:creationId xmlns:a16="http://schemas.microsoft.com/office/drawing/2014/main" id="{60189724-855B-4D71-A0B9-AD067B7B030C}"/>
              </a:ext>
            </a:extLst>
          </p:cNvPr>
          <p:cNvPicPr>
            <a:picLocks noChangeAspect="1"/>
          </p:cNvPicPr>
          <p:nvPr/>
        </p:nvPicPr>
        <p:blipFill>
          <a:blip r:embed="rId5"/>
          <a:stretch>
            <a:fillRect/>
          </a:stretch>
        </p:blipFill>
        <p:spPr>
          <a:xfrm>
            <a:off x="6133967" y="2392434"/>
            <a:ext cx="3012487" cy="2666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20">
            <a:extLst>
              <a:ext uri="{FF2B5EF4-FFF2-40B4-BE49-F238E27FC236}">
                <a16:creationId xmlns:a16="http://schemas.microsoft.com/office/drawing/2014/main" id="{4EAE5CA7-0C72-4DFE-9677-A98F9213BA9D}"/>
              </a:ext>
            </a:extLst>
          </p:cNvPr>
          <p:cNvPicPr>
            <a:picLocks noChangeAspect="1"/>
          </p:cNvPicPr>
          <p:nvPr/>
        </p:nvPicPr>
        <p:blipFill>
          <a:blip r:embed="rId2"/>
          <a:srcRect/>
          <a:stretch>
            <a:fillRect/>
          </a:stretch>
        </p:blipFill>
        <p:spPr>
          <a:xfrm rot="289343">
            <a:off x="7656899" y="-27423"/>
            <a:ext cx="1432726" cy="1353930"/>
          </a:xfrm>
          <a:prstGeom prst="rect">
            <a:avLst/>
          </a:prstGeom>
        </p:spPr>
      </p:pic>
      <p:sp>
        <p:nvSpPr>
          <p:cNvPr id="164" name="TextBox 163">
            <a:extLst>
              <a:ext uri="{FF2B5EF4-FFF2-40B4-BE49-F238E27FC236}">
                <a16:creationId xmlns:a16="http://schemas.microsoft.com/office/drawing/2014/main" id="{01896E8F-B636-4364-A5CE-15E434C84F3A}"/>
              </a:ext>
            </a:extLst>
          </p:cNvPr>
          <p:cNvSpPr txBox="1"/>
          <p:nvPr/>
        </p:nvSpPr>
        <p:spPr>
          <a:xfrm>
            <a:off x="829214" y="1436878"/>
            <a:ext cx="4718306" cy="2226250"/>
          </a:xfrm>
          <a:prstGeom prst="rect">
            <a:avLst/>
          </a:prstGeom>
          <a:noFill/>
        </p:spPr>
        <p:txBody>
          <a:bodyPr wrap="square">
            <a:spAutoFit/>
          </a:bodyPr>
          <a:lstStyle/>
          <a:p>
            <a:pPr marL="0" marR="0" algn="ctr">
              <a:spcBef>
                <a:spcPts val="0"/>
              </a:spcBef>
              <a:spcAft>
                <a:spcPts val="800"/>
              </a:spcAft>
            </a:pPr>
            <a:r>
              <a:rPr lang="en-US" sz="6600">
                <a:ln>
                  <a:solidFill>
                    <a:sysClr val="windowText" lastClr="000000"/>
                  </a:solidFill>
                </a:ln>
                <a:solidFill>
                  <a:srgbClr val="FED182"/>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Chúc </a:t>
            </a:r>
            <a:r>
              <a:rPr lang="en-US" sz="6600">
                <a:ln>
                  <a:solidFill>
                    <a:sysClr val="windowText" lastClr="000000"/>
                  </a:solidFill>
                </a:ln>
                <a:solidFill>
                  <a:srgbClr val="FF7B7C"/>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em</a:t>
            </a:r>
          </a:p>
          <a:p>
            <a:pPr marL="0" marR="0" algn="ctr">
              <a:spcBef>
                <a:spcPts val="0"/>
              </a:spcBef>
              <a:spcAft>
                <a:spcPts val="800"/>
              </a:spcAft>
            </a:pPr>
            <a:r>
              <a:rPr lang="en-US" sz="6600">
                <a:ln>
                  <a:solidFill>
                    <a:sysClr val="windowText" lastClr="000000"/>
                  </a:solidFill>
                </a:ln>
                <a:solidFill>
                  <a:srgbClr val="8AE1F4"/>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học</a:t>
            </a:r>
            <a:r>
              <a:rPr lang="en-US" sz="6600">
                <a:ln>
                  <a:solidFill>
                    <a:sysClr val="windowText" lastClr="000000"/>
                  </a:solidFill>
                </a:ln>
                <a:solidFill>
                  <a:srgbClr val="FED182"/>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 </a:t>
            </a:r>
            <a:r>
              <a:rPr lang="en-US" sz="6600">
                <a:ln>
                  <a:solidFill>
                    <a:sysClr val="windowText" lastClr="000000"/>
                  </a:solidFill>
                </a:ln>
                <a:solidFill>
                  <a:schemeClr val="accent6">
                    <a:lumMod val="75000"/>
                  </a:schemeClr>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tốt</a:t>
            </a:r>
            <a:endParaRPr lang="en-US" sz="6600" dirty="0">
              <a:ln>
                <a:solidFill>
                  <a:sysClr val="windowText" lastClr="000000"/>
                </a:solidFill>
              </a:ln>
              <a:solidFill>
                <a:schemeClr val="accent6">
                  <a:lumMod val="75000"/>
                </a:schemeClr>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Times New Roman" panose="02020603050405020304" pitchFamily="18" charset="0"/>
            </a:endParaRPr>
          </a:p>
        </p:txBody>
      </p:sp>
      <p:pic>
        <p:nvPicPr>
          <p:cNvPr id="154" name="Picture 3">
            <a:extLst>
              <a:ext uri="{FF2B5EF4-FFF2-40B4-BE49-F238E27FC236}">
                <a16:creationId xmlns:a16="http://schemas.microsoft.com/office/drawing/2014/main" id="{FC1BB16C-30F7-4F18-9C77-8DA2B43D45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76170" y="1804751"/>
            <a:ext cx="2295610" cy="3027782"/>
          </a:xfrm>
          <a:prstGeom prst="rect">
            <a:avLst/>
          </a:prstGeom>
        </p:spPr>
      </p:pic>
      <p:sp>
        <p:nvSpPr>
          <p:cNvPr id="14" name="TextBox 13">
            <a:extLst>
              <a:ext uri="{FF2B5EF4-FFF2-40B4-BE49-F238E27FC236}">
                <a16:creationId xmlns:a16="http://schemas.microsoft.com/office/drawing/2014/main" id="{E5223BA1-FA07-401F-B9E6-FB910AE20B67}"/>
              </a:ext>
            </a:extLst>
          </p:cNvPr>
          <p:cNvSpPr txBox="1"/>
          <p:nvPr/>
        </p:nvSpPr>
        <p:spPr>
          <a:xfrm>
            <a:off x="8441565" y="2639130"/>
            <a:ext cx="702436" cy="307777"/>
          </a:xfrm>
          <a:prstGeom prst="rect">
            <a:avLst/>
          </a:prstGeom>
          <a:noFill/>
        </p:spPr>
        <p:txBody>
          <a:bodyPr wrap="none" rtlCol="0">
            <a:spAutoFit/>
          </a:bodyPr>
          <a:lstStyle/>
          <a:p>
            <a:r>
              <a:rPr lang="en-US">
                <a:solidFill>
                  <a:srgbClr val="265A1E"/>
                </a:solidFill>
                <a:latin typeface="#9Slide07 IcielPony" panose="02000000000000000000" pitchFamily="2" charset="0"/>
              </a:rPr>
              <a:t>KTUTS</a:t>
            </a:r>
          </a:p>
        </p:txBody>
      </p:sp>
      <p:sp>
        <p:nvSpPr>
          <p:cNvPr id="26" name="TextBox 25">
            <a:extLst>
              <a:ext uri="{FF2B5EF4-FFF2-40B4-BE49-F238E27FC236}">
                <a16:creationId xmlns:a16="http://schemas.microsoft.com/office/drawing/2014/main" id="{59FCECAA-F8F7-474B-B724-3765F54FB40E}"/>
              </a:ext>
            </a:extLst>
          </p:cNvPr>
          <p:cNvSpPr txBox="1"/>
          <p:nvPr/>
        </p:nvSpPr>
        <p:spPr>
          <a:xfrm rot="16046155">
            <a:off x="171729" y="2899850"/>
            <a:ext cx="907621" cy="307777"/>
          </a:xfrm>
          <a:prstGeom prst="rect">
            <a:avLst/>
          </a:prstGeom>
          <a:noFill/>
        </p:spPr>
        <p:txBody>
          <a:bodyPr wrap="none" rtlCol="0">
            <a:spAutoFit/>
          </a:bodyPr>
          <a:lstStyle/>
          <a:p>
            <a:r>
              <a:rPr lang="en-US" b="1">
                <a:solidFill>
                  <a:srgbClr val="773617"/>
                </a:solidFill>
                <a:latin typeface="UTM French Vanilla" panose="02040603050506020204" pitchFamily="18" charset="0"/>
              </a:rPr>
              <a:t>KTUTS</a:t>
            </a:r>
          </a:p>
        </p:txBody>
      </p:sp>
    </p:spTree>
    <p:extLst>
      <p:ext uri="{BB962C8B-B14F-4D97-AF65-F5344CB8AC3E}">
        <p14:creationId xmlns:p14="http://schemas.microsoft.com/office/powerpoint/2010/main" val="3663978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154"/>
                                        </p:tgtEl>
                                        <p:attrNameLst>
                                          <p:attrName>style.visibility</p:attrName>
                                        </p:attrNameLst>
                                      </p:cBhvr>
                                      <p:to>
                                        <p:strVal val="visible"/>
                                      </p:to>
                                    </p:set>
                                    <p:animEffect transition="in" filter="wipe(down)">
                                      <p:cBhvr>
                                        <p:cTn id="13" dur="500"/>
                                        <p:tgtEl>
                                          <p:spTgt spid="154"/>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164"/>
                                        </p:tgtEl>
                                        <p:attrNameLst>
                                          <p:attrName>style.visibility</p:attrName>
                                        </p:attrNameLst>
                                      </p:cBhvr>
                                      <p:to>
                                        <p:strVal val="visible"/>
                                      </p:to>
                                    </p:set>
                                    <p:anim calcmode="lin" valueType="num">
                                      <p:cBhvr>
                                        <p:cTn id="18" dur="1000" fill="hold"/>
                                        <p:tgtEl>
                                          <p:spTgt spid="164"/>
                                        </p:tgtEl>
                                        <p:attrNameLst>
                                          <p:attrName>ppt_w</p:attrName>
                                        </p:attrNameLst>
                                      </p:cBhvr>
                                      <p:tavLst>
                                        <p:tav tm="0">
                                          <p:val>
                                            <p:strVal val="#ppt_w+.3"/>
                                          </p:val>
                                        </p:tav>
                                        <p:tav tm="100000">
                                          <p:val>
                                            <p:strVal val="#ppt_w"/>
                                          </p:val>
                                        </p:tav>
                                      </p:tavLst>
                                    </p:anim>
                                    <p:anim calcmode="lin" valueType="num">
                                      <p:cBhvr>
                                        <p:cTn id="19" dur="1000" fill="hold"/>
                                        <p:tgtEl>
                                          <p:spTgt spid="164"/>
                                        </p:tgtEl>
                                        <p:attrNameLst>
                                          <p:attrName>ppt_h</p:attrName>
                                        </p:attrNameLst>
                                      </p:cBhvr>
                                      <p:tavLst>
                                        <p:tav tm="0">
                                          <p:val>
                                            <p:strVal val="#ppt_h"/>
                                          </p:val>
                                        </p:tav>
                                        <p:tav tm="100000">
                                          <p:val>
                                            <p:strVal val="#ppt_h"/>
                                          </p:val>
                                        </p:tav>
                                      </p:tavLst>
                                    </p:anim>
                                    <p:animEffect transition="in" filter="fade">
                                      <p:cBhvr>
                                        <p:cTn id="20"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10;&#10;Description automatically generated with low confidence">
            <a:extLst>
              <a:ext uri="{FF2B5EF4-FFF2-40B4-BE49-F238E27FC236}">
                <a16:creationId xmlns:a16="http://schemas.microsoft.com/office/drawing/2014/main" id="{716F4392-0E42-4AEA-97C7-C2D87ACF3F56}"/>
              </a:ext>
            </a:extLst>
          </p:cNvPr>
          <p:cNvPicPr>
            <a:picLocks noChangeAspect="1"/>
          </p:cNvPicPr>
          <p:nvPr/>
        </p:nvPicPr>
        <p:blipFill>
          <a:blip r:embed="rId2"/>
          <a:stretch>
            <a:fillRect/>
          </a:stretch>
        </p:blipFill>
        <p:spPr>
          <a:xfrm flipH="1">
            <a:off x="259915" y="2054408"/>
            <a:ext cx="2842513" cy="2551181"/>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0D20F302-2CAE-4EA0-802E-5785E576D81E}"/>
              </a:ext>
            </a:extLst>
          </p:cNvPr>
          <p:cNvPicPr>
            <a:picLocks noChangeAspect="1"/>
          </p:cNvPicPr>
          <p:nvPr/>
        </p:nvPicPr>
        <p:blipFill>
          <a:blip r:embed="rId3"/>
          <a:stretch>
            <a:fillRect/>
          </a:stretch>
        </p:blipFill>
        <p:spPr>
          <a:xfrm>
            <a:off x="6889823" y="1881607"/>
            <a:ext cx="2139877" cy="2609610"/>
          </a:xfrm>
          <a:prstGeom prst="rect">
            <a:avLst/>
          </a:prstGeom>
        </p:spPr>
      </p:pic>
      <p:sp>
        <p:nvSpPr>
          <p:cNvPr id="8" name="Speech Bubble: Oval 7">
            <a:extLst>
              <a:ext uri="{FF2B5EF4-FFF2-40B4-BE49-F238E27FC236}">
                <a16:creationId xmlns:a16="http://schemas.microsoft.com/office/drawing/2014/main" id="{46D8FA3F-7617-4526-9729-2FF1A063583F}"/>
              </a:ext>
            </a:extLst>
          </p:cNvPr>
          <p:cNvSpPr/>
          <p:nvPr/>
        </p:nvSpPr>
        <p:spPr>
          <a:xfrm>
            <a:off x="3233057" y="2824842"/>
            <a:ext cx="3948071" cy="1477605"/>
          </a:xfrm>
          <a:prstGeom prst="wedgeEllipseCallout">
            <a:avLst>
              <a:gd name="adj1" fmla="val 51852"/>
              <a:gd name="adj2" fmla="val -6167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a:t>Lúc 7 giờ, mình thức dậy.</a:t>
            </a:r>
          </a:p>
        </p:txBody>
      </p:sp>
      <p:sp>
        <p:nvSpPr>
          <p:cNvPr id="9" name="Speech Bubble: Oval 8">
            <a:extLst>
              <a:ext uri="{FF2B5EF4-FFF2-40B4-BE49-F238E27FC236}">
                <a16:creationId xmlns:a16="http://schemas.microsoft.com/office/drawing/2014/main" id="{F9C428E8-64F1-4B80-A805-8526937E1BC9}"/>
              </a:ext>
            </a:extLst>
          </p:cNvPr>
          <p:cNvSpPr/>
          <p:nvPr/>
        </p:nvSpPr>
        <p:spPr>
          <a:xfrm>
            <a:off x="2139877" y="1223544"/>
            <a:ext cx="4293580" cy="1316126"/>
          </a:xfrm>
          <a:prstGeom prst="wedgeEllipseCallout">
            <a:avLst>
              <a:gd name="adj1" fmla="val -46577"/>
              <a:gd name="adj2" fmla="val 6996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a:t>Lúc 7 giờ, mình ăn sáng.</a:t>
            </a:r>
          </a:p>
        </p:txBody>
      </p:sp>
      <p:pic>
        <p:nvPicPr>
          <p:cNvPr id="10" name="Picture 20">
            <a:extLst>
              <a:ext uri="{FF2B5EF4-FFF2-40B4-BE49-F238E27FC236}">
                <a16:creationId xmlns:a16="http://schemas.microsoft.com/office/drawing/2014/main" id="{2090CF75-97BC-4BBC-9846-89E75303E6BA}"/>
              </a:ext>
            </a:extLst>
          </p:cNvPr>
          <p:cNvPicPr>
            <a:picLocks noChangeAspect="1"/>
          </p:cNvPicPr>
          <p:nvPr/>
        </p:nvPicPr>
        <p:blipFill>
          <a:blip r:embed="rId4"/>
          <a:srcRect/>
          <a:stretch>
            <a:fillRect/>
          </a:stretch>
        </p:blipFill>
        <p:spPr>
          <a:xfrm rot="289343">
            <a:off x="7656899" y="-27423"/>
            <a:ext cx="1432726" cy="1353930"/>
          </a:xfrm>
          <a:prstGeom prst="rect">
            <a:avLst/>
          </a:prstGeom>
        </p:spPr>
      </p:pic>
    </p:spTree>
    <p:extLst>
      <p:ext uri="{BB962C8B-B14F-4D97-AF65-F5344CB8AC3E}">
        <p14:creationId xmlns:p14="http://schemas.microsoft.com/office/powerpoint/2010/main" val="1366027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5E3A8C7-8927-41EA-B3A7-B035EFC07172}"/>
              </a:ext>
            </a:extLst>
          </p:cNvPr>
          <p:cNvSpPr/>
          <p:nvPr/>
        </p:nvSpPr>
        <p:spPr>
          <a:xfrm>
            <a:off x="2236597" y="3231468"/>
            <a:ext cx="2008832"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06AD8C5-560B-4943-BC27-BD0FD6B2E0B2}"/>
              </a:ext>
            </a:extLst>
          </p:cNvPr>
          <p:cNvSpPr/>
          <p:nvPr/>
        </p:nvSpPr>
        <p:spPr>
          <a:xfrm>
            <a:off x="2236597" y="2481939"/>
            <a:ext cx="2008832"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descr="A cartoon of a child&#10;&#10;Description automatically generated with low confidence">
            <a:extLst>
              <a:ext uri="{FF2B5EF4-FFF2-40B4-BE49-F238E27FC236}">
                <a16:creationId xmlns:a16="http://schemas.microsoft.com/office/drawing/2014/main" id="{716F4392-0E42-4AEA-97C7-C2D87ACF3F56}"/>
              </a:ext>
            </a:extLst>
          </p:cNvPr>
          <p:cNvPicPr>
            <a:picLocks noChangeAspect="1"/>
          </p:cNvPicPr>
          <p:nvPr/>
        </p:nvPicPr>
        <p:blipFill>
          <a:blip r:embed="rId2"/>
          <a:stretch>
            <a:fillRect/>
          </a:stretch>
        </p:blipFill>
        <p:spPr>
          <a:xfrm flipH="1">
            <a:off x="-262347" y="2057440"/>
            <a:ext cx="2842513" cy="2551181"/>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0D20F302-2CAE-4EA0-802E-5785E576D81E}"/>
              </a:ext>
            </a:extLst>
          </p:cNvPr>
          <p:cNvPicPr>
            <a:picLocks noChangeAspect="1"/>
          </p:cNvPicPr>
          <p:nvPr/>
        </p:nvPicPr>
        <p:blipFill>
          <a:blip r:embed="rId3"/>
          <a:stretch>
            <a:fillRect/>
          </a:stretch>
        </p:blipFill>
        <p:spPr>
          <a:xfrm>
            <a:off x="7004123" y="1940036"/>
            <a:ext cx="2139877" cy="2609610"/>
          </a:xfrm>
          <a:prstGeom prst="rect">
            <a:avLst/>
          </a:prstGeom>
        </p:spPr>
      </p:pic>
      <p:pic>
        <p:nvPicPr>
          <p:cNvPr id="10" name="Picture 20">
            <a:extLst>
              <a:ext uri="{FF2B5EF4-FFF2-40B4-BE49-F238E27FC236}">
                <a16:creationId xmlns:a16="http://schemas.microsoft.com/office/drawing/2014/main" id="{2090CF75-97BC-4BBC-9846-89E75303E6BA}"/>
              </a:ext>
            </a:extLst>
          </p:cNvPr>
          <p:cNvPicPr>
            <a:picLocks noChangeAspect="1"/>
          </p:cNvPicPr>
          <p:nvPr/>
        </p:nvPicPr>
        <p:blipFill>
          <a:blip r:embed="rId4"/>
          <a:srcRect/>
          <a:stretch>
            <a:fillRect/>
          </a:stretch>
        </p:blipFill>
        <p:spPr>
          <a:xfrm rot="289343">
            <a:off x="7656899" y="-27423"/>
            <a:ext cx="1432726" cy="1353930"/>
          </a:xfrm>
          <a:prstGeom prst="rect">
            <a:avLst/>
          </a:prstGeom>
        </p:spPr>
      </p:pic>
      <p:sp>
        <p:nvSpPr>
          <p:cNvPr id="11" name="TextBox 10">
            <a:extLst>
              <a:ext uri="{FF2B5EF4-FFF2-40B4-BE49-F238E27FC236}">
                <a16:creationId xmlns:a16="http://schemas.microsoft.com/office/drawing/2014/main" id="{60217E48-C1E0-4C69-97F4-B1AA2CE3E7A7}"/>
              </a:ext>
            </a:extLst>
          </p:cNvPr>
          <p:cNvSpPr txBox="1"/>
          <p:nvPr/>
        </p:nvSpPr>
        <p:spPr>
          <a:xfrm>
            <a:off x="1739732" y="2508020"/>
            <a:ext cx="5862792" cy="584775"/>
          </a:xfrm>
          <a:prstGeom prst="rect">
            <a:avLst/>
          </a:prstGeom>
          <a:noFill/>
        </p:spPr>
        <p:txBody>
          <a:bodyPr wrap="square">
            <a:spAutoFit/>
          </a:bodyPr>
          <a:lstStyle/>
          <a:p>
            <a:pPr algn="ctr"/>
            <a:r>
              <a:rPr lang="en-US" sz="3200" b="1"/>
              <a:t>Lúc 7 giờ, mình ăn sáng.</a:t>
            </a:r>
          </a:p>
        </p:txBody>
      </p:sp>
      <p:sp>
        <p:nvSpPr>
          <p:cNvPr id="12" name="TextBox 11">
            <a:extLst>
              <a:ext uri="{FF2B5EF4-FFF2-40B4-BE49-F238E27FC236}">
                <a16:creationId xmlns:a16="http://schemas.microsoft.com/office/drawing/2014/main" id="{575613C9-4E5C-4F8C-9E52-0B223BAD1F74}"/>
              </a:ext>
            </a:extLst>
          </p:cNvPr>
          <p:cNvSpPr txBox="1"/>
          <p:nvPr/>
        </p:nvSpPr>
        <p:spPr>
          <a:xfrm>
            <a:off x="2236597" y="3257549"/>
            <a:ext cx="5519057" cy="584775"/>
          </a:xfrm>
          <a:prstGeom prst="rect">
            <a:avLst/>
          </a:prstGeom>
          <a:noFill/>
        </p:spPr>
        <p:txBody>
          <a:bodyPr wrap="square">
            <a:spAutoFit/>
          </a:bodyPr>
          <a:lstStyle/>
          <a:p>
            <a:r>
              <a:rPr lang="en-US" sz="3200" b="1"/>
              <a:t>Lúc 7 giờ, mình thức dậy.</a:t>
            </a:r>
            <a:endParaRPr lang="en-US" sz="3200"/>
          </a:p>
        </p:txBody>
      </p:sp>
      <p:cxnSp>
        <p:nvCxnSpPr>
          <p:cNvPr id="6" name="Straight Connector 5">
            <a:extLst>
              <a:ext uri="{FF2B5EF4-FFF2-40B4-BE49-F238E27FC236}">
                <a16:creationId xmlns:a16="http://schemas.microsoft.com/office/drawing/2014/main" id="{794EE268-06C1-438E-BEE6-7F7AE36695BE}"/>
              </a:ext>
            </a:extLst>
          </p:cNvPr>
          <p:cNvCxnSpPr/>
          <p:nvPr/>
        </p:nvCxnSpPr>
        <p:spPr>
          <a:xfrm flipH="1">
            <a:off x="5274129" y="2363736"/>
            <a:ext cx="179614" cy="820382"/>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05ED37-6AA8-4218-A3F1-6C4510636C9B}"/>
              </a:ext>
            </a:extLst>
          </p:cNvPr>
          <p:cNvCxnSpPr/>
          <p:nvPr/>
        </p:nvCxnSpPr>
        <p:spPr>
          <a:xfrm flipH="1">
            <a:off x="5323116" y="3094084"/>
            <a:ext cx="179614" cy="820382"/>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1" name="Google Shape;4391;p48">
            <a:extLst>
              <a:ext uri="{FF2B5EF4-FFF2-40B4-BE49-F238E27FC236}">
                <a16:creationId xmlns:a16="http://schemas.microsoft.com/office/drawing/2014/main" id="{0BA8BBEC-DF7A-442E-AB49-5CE8C1FCF645}"/>
              </a:ext>
            </a:extLst>
          </p:cNvPr>
          <p:cNvSpPr/>
          <p:nvPr/>
        </p:nvSpPr>
        <p:spPr>
          <a:xfrm>
            <a:off x="1063928" y="1197370"/>
            <a:ext cx="7101514" cy="583000"/>
          </a:xfrm>
          <a:prstGeom prst="roundRect">
            <a:avLst>
              <a:gd name="adj" fmla="val 50000"/>
            </a:avLst>
          </a:prstGeom>
          <a:solidFill>
            <a:schemeClr val="accent2">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rgbClr val="C00000"/>
                </a:solidFill>
                <a:latin typeface="UTM Eremitage" panose="02040603050506020204" pitchFamily="18" charset="0"/>
              </a:rPr>
              <a:t>Tìm trạng ngữ cho 2 câu sau:</a:t>
            </a:r>
            <a:endParaRPr sz="3200" dirty="0">
              <a:solidFill>
                <a:srgbClr val="C00000"/>
              </a:solidFill>
              <a:latin typeface="UTM Eremitage" panose="02040603050506020204" pitchFamily="18" charset="0"/>
            </a:endParaRPr>
          </a:p>
        </p:txBody>
      </p:sp>
      <p:sp>
        <p:nvSpPr>
          <p:cNvPr id="22" name="Cloud 21">
            <a:extLst>
              <a:ext uri="{FF2B5EF4-FFF2-40B4-BE49-F238E27FC236}">
                <a16:creationId xmlns:a16="http://schemas.microsoft.com/office/drawing/2014/main" id="{E2E42299-7588-4658-BFD1-90EF98BC3138}"/>
              </a:ext>
            </a:extLst>
          </p:cNvPr>
          <p:cNvSpPr/>
          <p:nvPr/>
        </p:nvSpPr>
        <p:spPr>
          <a:xfrm>
            <a:off x="1739732" y="1384334"/>
            <a:ext cx="5862792" cy="2722061"/>
          </a:xfrm>
          <a:prstGeom prst="cloud">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Trạng ngữ bổ sung ý nghĩa gì cho câu?</a:t>
            </a:r>
          </a:p>
        </p:txBody>
      </p:sp>
    </p:spTree>
    <p:extLst>
      <p:ext uri="{BB962C8B-B14F-4D97-AF65-F5344CB8AC3E}">
        <p14:creationId xmlns:p14="http://schemas.microsoft.com/office/powerpoint/2010/main" val="2849768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 calcmode="lin" valueType="num">
                                      <p:cBhvr>
                                        <p:cTn id="28" dur="500" fill="hold"/>
                                        <p:tgtEl>
                                          <p:spTgt spid="22"/>
                                        </p:tgtEl>
                                        <p:attrNameLst>
                                          <p:attrName>style.rotation</p:attrName>
                                        </p:attrNameLst>
                                      </p:cBhvr>
                                      <p:tavLst>
                                        <p:tav tm="0">
                                          <p:val>
                                            <p:fltVal val="360"/>
                                          </p:val>
                                        </p:tav>
                                        <p:tav tm="100000">
                                          <p:val>
                                            <p:fltVal val="0"/>
                                          </p:val>
                                        </p:tav>
                                      </p:tavLst>
                                    </p:anim>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pic>
        <p:nvPicPr>
          <p:cNvPr id="195" name="Picture 194" descr="A cartoon of a house&#10;&#10;Description automatically generated with low confidence">
            <a:extLst>
              <a:ext uri="{FF2B5EF4-FFF2-40B4-BE49-F238E27FC236}">
                <a16:creationId xmlns:a16="http://schemas.microsoft.com/office/drawing/2014/main" id="{EDA45AC3-1BFF-4BE8-A801-F3B1C669D1D3}"/>
              </a:ext>
            </a:extLst>
          </p:cNvPr>
          <p:cNvPicPr>
            <a:picLocks noChangeAspect="1"/>
          </p:cNvPicPr>
          <p:nvPr/>
        </p:nvPicPr>
        <p:blipFill>
          <a:blip r:embed="rId3"/>
          <a:stretch>
            <a:fillRect/>
          </a:stretch>
        </p:blipFill>
        <p:spPr>
          <a:xfrm>
            <a:off x="-56293" y="916216"/>
            <a:ext cx="4824200" cy="3624384"/>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90" name="Google Shape;3290;p36"/>
          <p:cNvGrpSpPr/>
          <p:nvPr/>
        </p:nvGrpSpPr>
        <p:grpSpPr>
          <a:xfrm>
            <a:off x="7274853" y="3389727"/>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91" name="Picture 3">
            <a:extLst>
              <a:ext uri="{FF2B5EF4-FFF2-40B4-BE49-F238E27FC236}">
                <a16:creationId xmlns:a16="http://schemas.microsoft.com/office/drawing/2014/main" id="{B3C40E53-7FA6-40E3-8B62-1EEC3C2376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45681" y="970703"/>
            <a:ext cx="3734181" cy="4114800"/>
          </a:xfrm>
          <a:prstGeom prst="rect">
            <a:avLst/>
          </a:prstGeom>
        </p:spPr>
      </p:pic>
      <p:sp>
        <p:nvSpPr>
          <p:cNvPr id="193" name="TextBox 192">
            <a:extLst>
              <a:ext uri="{FF2B5EF4-FFF2-40B4-BE49-F238E27FC236}">
                <a16:creationId xmlns:a16="http://schemas.microsoft.com/office/drawing/2014/main" id="{70789794-8A7C-4C87-98B3-634C4657AD51}"/>
              </a:ext>
            </a:extLst>
          </p:cNvPr>
          <p:cNvSpPr txBox="1"/>
          <p:nvPr/>
        </p:nvSpPr>
        <p:spPr>
          <a:xfrm>
            <a:off x="5273233" y="1717416"/>
            <a:ext cx="4572000" cy="80829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4800" b="0" i="0" u="none" strike="noStrike" kern="0" cap="none" spc="0" normalizeH="0" baseline="0" noProof="0" dirty="0" err="1">
                <a:ln>
                  <a:noFill/>
                </a:ln>
                <a:solidFill>
                  <a:srgbClr val="FFFFFF"/>
                </a:solidFill>
                <a:effectLst>
                  <a:glow rad="63500">
                    <a:srgbClr val="FFAB40">
                      <a:satMod val="175000"/>
                      <a:alpha val="40000"/>
                    </a:srgbClr>
                  </a:glow>
                </a:effectLst>
                <a:uLnTx/>
                <a:uFillTx/>
                <a:latin typeface="UTM Eremitage" panose="02040603050506020204" pitchFamily="18" charset="0"/>
                <a:ea typeface="Calibri" panose="020F0502020204030204" pitchFamily="34" charset="0"/>
                <a:cs typeface="Times New Roman" panose="02020603050405020304" pitchFamily="18" charset="0"/>
                <a:sym typeface="Arial"/>
              </a:rPr>
              <a:t>KHÁM</a:t>
            </a:r>
            <a:r>
              <a:rPr kumimoji="0" lang="en-US" sz="4800" b="0" i="0" u="none" strike="noStrike" kern="0" cap="none" spc="0" normalizeH="0" baseline="0" noProof="0" dirty="0">
                <a:ln>
                  <a:noFill/>
                </a:ln>
                <a:solidFill>
                  <a:srgbClr val="FFFFFF"/>
                </a:solidFill>
                <a:effectLst>
                  <a:glow rad="63500">
                    <a:srgbClr val="FFAB40">
                      <a:satMod val="175000"/>
                      <a:alpha val="40000"/>
                    </a:srgbClr>
                  </a:glow>
                </a:effectLst>
                <a:uLnTx/>
                <a:uFillTx/>
                <a:latin typeface="UTM Eremitage" panose="02040603050506020204" pitchFamily="18" charset="0"/>
                <a:ea typeface="Calibri" panose="020F0502020204030204"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FFFFFF"/>
                </a:solidFill>
                <a:effectLst>
                  <a:glow rad="63500">
                    <a:srgbClr val="FFAB40">
                      <a:satMod val="175000"/>
                      <a:alpha val="40000"/>
                    </a:srgbClr>
                  </a:glow>
                </a:effectLst>
                <a:uLnTx/>
                <a:uFillTx/>
                <a:latin typeface="UTM Eremitage" panose="02040603050506020204" pitchFamily="18" charset="0"/>
                <a:ea typeface="Calibri" panose="020F0502020204030204" pitchFamily="34" charset="0"/>
                <a:cs typeface="Times New Roman" panose="02020603050405020304" pitchFamily="18" charset="0"/>
                <a:sym typeface="Arial"/>
              </a:rPr>
              <a:t>PHÁ</a:t>
            </a:r>
            <a:endParaRPr kumimoji="0" lang="en-US" sz="4800" b="0" i="0" u="none" strike="noStrike" kern="0" cap="none" spc="0" normalizeH="0" baseline="0" noProof="0" dirty="0">
              <a:ln>
                <a:noFill/>
              </a:ln>
              <a:solidFill>
                <a:srgbClr val="FFFFFF"/>
              </a:solidFill>
              <a:effectLst>
                <a:glow rad="63500">
                  <a:srgbClr val="FFAB40">
                    <a:satMod val="175000"/>
                    <a:alpha val="40000"/>
                  </a:srgbClr>
                </a:glow>
              </a:effectLst>
              <a:uLnTx/>
              <a:uFillTx/>
              <a:latin typeface="UTM Eremitage" panose="02040603050506020204" pitchFamily="18" charset="0"/>
              <a:ea typeface="Calibri" panose="020F0502020204030204" pitchFamily="34" charset="0"/>
              <a:cs typeface="Times New Roman" panose="02020603050405020304" pitchFamily="18" charset="0"/>
              <a:sym typeface="Arial"/>
            </a:endParaRPr>
          </a:p>
        </p:txBody>
      </p:sp>
      <p:pic>
        <p:nvPicPr>
          <p:cNvPr id="194" name="Picture 193">
            <a:extLst>
              <a:ext uri="{FF2B5EF4-FFF2-40B4-BE49-F238E27FC236}">
                <a16:creationId xmlns:a16="http://schemas.microsoft.com/office/drawing/2014/main" id="{541177AE-C4C7-4374-BB22-C01BE59D2539}"/>
              </a:ext>
            </a:extLst>
          </p:cNvPr>
          <p:cNvPicPr>
            <a:picLocks noChangeAspect="1"/>
          </p:cNvPicPr>
          <p:nvPr/>
        </p:nvPicPr>
        <p:blipFill>
          <a:blip r:embed="rId6"/>
          <a:srcRect/>
          <a:stretch/>
        </p:blipFill>
        <p:spPr>
          <a:xfrm flipH="1">
            <a:off x="-315661" y="1878317"/>
            <a:ext cx="1907765" cy="3242696"/>
          </a:xfrm>
          <a:prstGeom prst="rect">
            <a:avLst/>
          </a:prstGeom>
        </p:spPr>
      </p:pic>
    </p:spTree>
    <p:extLst>
      <p:ext uri="{BB962C8B-B14F-4D97-AF65-F5344CB8AC3E}">
        <p14:creationId xmlns:p14="http://schemas.microsoft.com/office/powerpoint/2010/main" val="1141099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3.08642E-6 L 0.45156 -0.0105 " pathEditMode="relative" rAng="0" ptsTypes="AA">
                                      <p:cBhvr>
                                        <p:cTn id="6" dur="2000" fill="hold"/>
                                        <p:tgtEl>
                                          <p:spTgt spid="194"/>
                                        </p:tgtEl>
                                        <p:attrNameLst>
                                          <p:attrName>ppt_x</p:attrName>
                                          <p:attrName>ppt_y</p:attrName>
                                        </p:attrNameLst>
                                      </p:cBhvr>
                                      <p:rCtr x="22569" y="-525"/>
                                    </p:animMotion>
                                  </p:child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193"/>
                                        </p:tgtEl>
                                        <p:attrNameLst>
                                          <p:attrName>style.visibility</p:attrName>
                                        </p:attrNameLst>
                                      </p:cBhvr>
                                      <p:to>
                                        <p:strVal val="visible"/>
                                      </p:to>
                                    </p:set>
                                    <p:animEffect transition="in" filter="wipe(down)">
                                      <p:cBhvr>
                                        <p:cTn id="1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20">
            <a:extLst>
              <a:ext uri="{FF2B5EF4-FFF2-40B4-BE49-F238E27FC236}">
                <a16:creationId xmlns:a16="http://schemas.microsoft.com/office/drawing/2014/main" id="{4EAE5CA7-0C72-4DFE-9677-A98F9213BA9D}"/>
              </a:ext>
            </a:extLst>
          </p:cNvPr>
          <p:cNvPicPr>
            <a:picLocks noChangeAspect="1"/>
          </p:cNvPicPr>
          <p:nvPr/>
        </p:nvPicPr>
        <p:blipFill>
          <a:blip r:embed="rId2"/>
          <a:srcRect/>
          <a:stretch>
            <a:fillRect/>
          </a:stretch>
        </p:blipFill>
        <p:spPr>
          <a:xfrm rot="289343">
            <a:off x="7656899" y="-27423"/>
            <a:ext cx="1432726" cy="1353930"/>
          </a:xfrm>
          <a:prstGeom prst="rect">
            <a:avLst/>
          </a:prstGeom>
        </p:spPr>
      </p:pic>
      <p:sp>
        <p:nvSpPr>
          <p:cNvPr id="164" name="TextBox 163">
            <a:extLst>
              <a:ext uri="{FF2B5EF4-FFF2-40B4-BE49-F238E27FC236}">
                <a16:creationId xmlns:a16="http://schemas.microsoft.com/office/drawing/2014/main" id="{01896E8F-B636-4364-A5CE-15E434C84F3A}"/>
              </a:ext>
            </a:extLst>
          </p:cNvPr>
          <p:cNvSpPr txBox="1"/>
          <p:nvPr/>
        </p:nvSpPr>
        <p:spPr>
          <a:xfrm>
            <a:off x="781002" y="1720931"/>
            <a:ext cx="4718306" cy="2144177"/>
          </a:xfrm>
          <a:prstGeom prst="rect">
            <a:avLst/>
          </a:prstGeom>
          <a:noFill/>
        </p:spPr>
        <p:txBody>
          <a:bodyPr wrap="square">
            <a:spAutoFit/>
          </a:bodyPr>
          <a:lstStyle/>
          <a:p>
            <a:pPr marL="0" marR="0" algn="ctr">
              <a:spcBef>
                <a:spcPts val="0"/>
              </a:spcBef>
              <a:spcAft>
                <a:spcPts val="800"/>
              </a:spcAft>
            </a:pPr>
            <a:r>
              <a:rPr lang="en-US" sz="3800" dirty="0" err="1">
                <a:ln>
                  <a:solidFill>
                    <a:sysClr val="windowText" lastClr="000000"/>
                  </a:solidFill>
                </a:ln>
                <a:solidFill>
                  <a:srgbClr val="FED182"/>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THÊM</a:t>
            </a:r>
            <a:r>
              <a:rPr lang="en-US" sz="3800" dirty="0">
                <a:ln>
                  <a:solidFill>
                    <a:sysClr val="windowText" lastClr="000000"/>
                  </a:solidFill>
                </a:ln>
                <a:solidFill>
                  <a:srgbClr val="FED182"/>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 </a:t>
            </a:r>
            <a:r>
              <a:rPr lang="en-US" sz="3800" dirty="0" err="1">
                <a:ln>
                  <a:solidFill>
                    <a:sysClr val="windowText" lastClr="000000"/>
                  </a:solidFill>
                </a:ln>
                <a:solidFill>
                  <a:srgbClr val="FED182"/>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TRẠNG</a:t>
            </a:r>
            <a:r>
              <a:rPr lang="en-US" sz="3800" dirty="0">
                <a:ln>
                  <a:solidFill>
                    <a:sysClr val="windowText" lastClr="000000"/>
                  </a:solidFill>
                </a:ln>
                <a:solidFill>
                  <a:srgbClr val="FED182"/>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 </a:t>
            </a:r>
            <a:r>
              <a:rPr lang="en-US" sz="3800" err="1">
                <a:ln>
                  <a:solidFill>
                    <a:sysClr val="windowText" lastClr="000000"/>
                  </a:solidFill>
                </a:ln>
                <a:solidFill>
                  <a:srgbClr val="FED182"/>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NGỮ</a:t>
            </a:r>
            <a:r>
              <a:rPr lang="en-US" sz="3800">
                <a:ln>
                  <a:solidFill>
                    <a:sysClr val="windowText" lastClr="000000"/>
                  </a:solidFill>
                </a:ln>
                <a:solidFill>
                  <a:srgbClr val="FED182"/>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 </a:t>
            </a:r>
          </a:p>
          <a:p>
            <a:pPr marL="0" marR="0" algn="ctr">
              <a:spcBef>
                <a:spcPts val="0"/>
              </a:spcBef>
              <a:spcAft>
                <a:spcPts val="800"/>
              </a:spcAft>
            </a:pPr>
            <a:r>
              <a:rPr lang="en-US" sz="4400">
                <a:ln>
                  <a:solidFill>
                    <a:sysClr val="windowText" lastClr="000000"/>
                  </a:solidFill>
                </a:ln>
                <a:solidFill>
                  <a:srgbClr val="FF7B7C"/>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CHỈ </a:t>
            </a:r>
            <a:r>
              <a:rPr lang="en-US" sz="4400" dirty="0" err="1">
                <a:ln>
                  <a:solidFill>
                    <a:sysClr val="windowText" lastClr="000000"/>
                  </a:solidFill>
                </a:ln>
                <a:solidFill>
                  <a:srgbClr val="FF7B7C"/>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THỜI</a:t>
            </a:r>
            <a:r>
              <a:rPr lang="en-US" sz="4400" dirty="0">
                <a:ln>
                  <a:solidFill>
                    <a:sysClr val="windowText" lastClr="000000"/>
                  </a:solidFill>
                </a:ln>
                <a:solidFill>
                  <a:srgbClr val="FF7B7C"/>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 </a:t>
            </a:r>
            <a:r>
              <a:rPr lang="en-US" sz="4400">
                <a:ln>
                  <a:solidFill>
                    <a:sysClr val="windowText" lastClr="000000"/>
                  </a:solidFill>
                </a:ln>
                <a:solidFill>
                  <a:srgbClr val="FF7B7C"/>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GIAN </a:t>
            </a:r>
          </a:p>
          <a:p>
            <a:pPr marL="0" marR="0" algn="ctr">
              <a:spcBef>
                <a:spcPts val="0"/>
              </a:spcBef>
              <a:spcAft>
                <a:spcPts val="800"/>
              </a:spcAft>
            </a:pPr>
            <a:r>
              <a:rPr lang="en-US" sz="3800">
                <a:ln>
                  <a:solidFill>
                    <a:sysClr val="windowText" lastClr="000000"/>
                  </a:solidFill>
                </a:ln>
                <a:solidFill>
                  <a:srgbClr val="FED182"/>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CHO </a:t>
            </a:r>
            <a:r>
              <a:rPr lang="en-US" sz="3800" dirty="0" err="1">
                <a:ln>
                  <a:solidFill>
                    <a:sysClr val="windowText" lastClr="000000"/>
                  </a:solidFill>
                </a:ln>
                <a:solidFill>
                  <a:srgbClr val="FED182"/>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Calibri" panose="020F0502020204030204" pitchFamily="34" charset="0"/>
              </a:rPr>
              <a:t>CÂU</a:t>
            </a:r>
            <a:endParaRPr lang="en-US" sz="3800" dirty="0">
              <a:ln>
                <a:solidFill>
                  <a:sysClr val="windowText" lastClr="000000"/>
                </a:solidFill>
              </a:ln>
              <a:solidFill>
                <a:srgbClr val="FED182"/>
              </a:solidFill>
              <a:effectLst>
                <a:glow rad="101600">
                  <a:schemeClr val="bg1">
                    <a:alpha val="60000"/>
                  </a:schemeClr>
                </a:glow>
                <a:outerShdw blurRad="50800" dist="38100" dir="5400000" algn="t" rotWithShape="0">
                  <a:prstClr val="black">
                    <a:alpha val="40000"/>
                  </a:prstClr>
                </a:outerShdw>
              </a:effectLst>
              <a:latin typeface="#9Slide07 IcielPony" panose="02000000000000000000" pitchFamily="2" charset="0"/>
              <a:ea typeface="Calibri" panose="020F0502020204030204" pitchFamily="34" charset="0"/>
              <a:cs typeface="Times New Roman" panose="02020603050405020304" pitchFamily="18" charset="0"/>
            </a:endParaRPr>
          </a:p>
        </p:txBody>
      </p:sp>
      <p:sp>
        <p:nvSpPr>
          <p:cNvPr id="169" name="TextBox 168">
            <a:extLst>
              <a:ext uri="{FF2B5EF4-FFF2-40B4-BE49-F238E27FC236}">
                <a16:creationId xmlns:a16="http://schemas.microsoft.com/office/drawing/2014/main" id="{C1FB28E3-89AB-4CEF-A862-782D7C3EE0C9}"/>
              </a:ext>
            </a:extLst>
          </p:cNvPr>
          <p:cNvSpPr txBox="1"/>
          <p:nvPr/>
        </p:nvSpPr>
        <p:spPr>
          <a:xfrm>
            <a:off x="2145120" y="1126186"/>
            <a:ext cx="3291839" cy="516295"/>
          </a:xfrm>
          <a:prstGeom prst="rect">
            <a:avLst/>
          </a:prstGeom>
          <a:noFill/>
        </p:spPr>
        <p:txBody>
          <a:bodyPr wrap="square">
            <a:spAutoFit/>
          </a:bodyPr>
          <a:lstStyle/>
          <a:p>
            <a:pPr marL="0" marR="0">
              <a:lnSpc>
                <a:spcPct val="107000"/>
              </a:lnSpc>
              <a:spcBef>
                <a:spcPts val="0"/>
              </a:spcBef>
              <a:spcAft>
                <a:spcPts val="800"/>
              </a:spcAft>
            </a:pPr>
            <a:r>
              <a:rPr lang="en-US" sz="2800" b="1">
                <a:solidFill>
                  <a:srgbClr val="22243D"/>
                </a:solidFill>
                <a:effectLst/>
                <a:latin typeface="UTM French Vanilla" panose="02040603050506020204" pitchFamily="18" charset="0"/>
                <a:ea typeface="Calibri" panose="020F0502020204030204" pitchFamily="34" charset="0"/>
                <a:cs typeface="Calibri" panose="020F0502020204030204" pitchFamily="34" charset="0"/>
              </a:rPr>
              <a:t>Luyện từ và câu</a:t>
            </a:r>
            <a:endParaRPr lang="en-US" sz="2800" b="1" dirty="0">
              <a:solidFill>
                <a:srgbClr val="22243D"/>
              </a:solidFill>
              <a:effectLst/>
              <a:latin typeface="UTM French Vanilla" panose="02040603050506020204" pitchFamily="18" charset="0"/>
              <a:ea typeface="Calibri" panose="020F0502020204030204" pitchFamily="34" charset="0"/>
              <a:cs typeface="Times New Roman" panose="02020603050405020304" pitchFamily="18" charset="0"/>
            </a:endParaRPr>
          </a:p>
        </p:txBody>
      </p:sp>
      <p:pic>
        <p:nvPicPr>
          <p:cNvPr id="154" name="Picture 3">
            <a:extLst>
              <a:ext uri="{FF2B5EF4-FFF2-40B4-BE49-F238E27FC236}">
                <a16:creationId xmlns:a16="http://schemas.microsoft.com/office/drawing/2014/main" id="{FC1BB16C-30F7-4F18-9C77-8DA2B43D45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76170" y="1804751"/>
            <a:ext cx="2295610" cy="3027782"/>
          </a:xfrm>
          <a:prstGeom prst="rect">
            <a:avLst/>
          </a:prstGeom>
        </p:spPr>
      </p:pic>
      <p:sp>
        <p:nvSpPr>
          <p:cNvPr id="14" name="TextBox 13">
            <a:extLst>
              <a:ext uri="{FF2B5EF4-FFF2-40B4-BE49-F238E27FC236}">
                <a16:creationId xmlns:a16="http://schemas.microsoft.com/office/drawing/2014/main" id="{E5223BA1-FA07-401F-B9E6-FB910AE20B67}"/>
              </a:ext>
            </a:extLst>
          </p:cNvPr>
          <p:cNvSpPr txBox="1"/>
          <p:nvPr/>
        </p:nvSpPr>
        <p:spPr>
          <a:xfrm>
            <a:off x="8441565" y="2639130"/>
            <a:ext cx="702436" cy="307777"/>
          </a:xfrm>
          <a:prstGeom prst="rect">
            <a:avLst/>
          </a:prstGeom>
          <a:noFill/>
        </p:spPr>
        <p:txBody>
          <a:bodyPr wrap="none" rtlCol="0">
            <a:spAutoFit/>
          </a:bodyPr>
          <a:lstStyle/>
          <a:p>
            <a:r>
              <a:rPr lang="en-US">
                <a:solidFill>
                  <a:srgbClr val="265A1E"/>
                </a:solidFill>
                <a:latin typeface="#9Slide07 IcielPony" panose="02000000000000000000" pitchFamily="2" charset="0"/>
              </a:rPr>
              <a:t>KTUTS</a:t>
            </a:r>
          </a:p>
        </p:txBody>
      </p:sp>
      <p:sp>
        <p:nvSpPr>
          <p:cNvPr id="26" name="TextBox 25">
            <a:extLst>
              <a:ext uri="{FF2B5EF4-FFF2-40B4-BE49-F238E27FC236}">
                <a16:creationId xmlns:a16="http://schemas.microsoft.com/office/drawing/2014/main" id="{59FCECAA-F8F7-474B-B724-3765F54FB40E}"/>
              </a:ext>
            </a:extLst>
          </p:cNvPr>
          <p:cNvSpPr txBox="1"/>
          <p:nvPr/>
        </p:nvSpPr>
        <p:spPr>
          <a:xfrm rot="16046155">
            <a:off x="171729" y="2899850"/>
            <a:ext cx="907621" cy="307777"/>
          </a:xfrm>
          <a:prstGeom prst="rect">
            <a:avLst/>
          </a:prstGeom>
          <a:noFill/>
        </p:spPr>
        <p:txBody>
          <a:bodyPr wrap="none" rtlCol="0">
            <a:spAutoFit/>
          </a:bodyPr>
          <a:lstStyle/>
          <a:p>
            <a:r>
              <a:rPr lang="en-US" b="1">
                <a:solidFill>
                  <a:srgbClr val="773617"/>
                </a:solidFill>
                <a:latin typeface="UTM French Vanilla" panose="02040603050506020204" pitchFamily="18" charset="0"/>
              </a:rPr>
              <a:t>KTUTS</a:t>
            </a:r>
          </a:p>
        </p:txBody>
      </p:sp>
    </p:spTree>
    <p:extLst>
      <p:ext uri="{BB962C8B-B14F-4D97-AF65-F5344CB8AC3E}">
        <p14:creationId xmlns:p14="http://schemas.microsoft.com/office/powerpoint/2010/main" val="274483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154"/>
                                        </p:tgtEl>
                                        <p:attrNameLst>
                                          <p:attrName>style.visibility</p:attrName>
                                        </p:attrNameLst>
                                      </p:cBhvr>
                                      <p:to>
                                        <p:strVal val="visible"/>
                                      </p:to>
                                    </p:set>
                                    <p:animEffect transition="in" filter="wipe(down)">
                                      <p:cBhvr>
                                        <p:cTn id="13" dur="500"/>
                                        <p:tgtEl>
                                          <p:spTgt spid="15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9"/>
                                        </p:tgtEl>
                                        <p:attrNameLst>
                                          <p:attrName>style.visibility</p:attrName>
                                        </p:attrNameLst>
                                      </p:cBhvr>
                                      <p:to>
                                        <p:strVal val="visible"/>
                                      </p:to>
                                    </p:set>
                                    <p:anim calcmode="lin" valueType="num">
                                      <p:cBhvr additive="base">
                                        <p:cTn id="18" dur="500" fill="hold"/>
                                        <p:tgtEl>
                                          <p:spTgt spid="169"/>
                                        </p:tgtEl>
                                        <p:attrNameLst>
                                          <p:attrName>ppt_x</p:attrName>
                                        </p:attrNameLst>
                                      </p:cBhvr>
                                      <p:tavLst>
                                        <p:tav tm="0">
                                          <p:val>
                                            <p:strVal val="#ppt_x"/>
                                          </p:val>
                                        </p:tav>
                                        <p:tav tm="100000">
                                          <p:val>
                                            <p:strVal val="#ppt_x"/>
                                          </p:val>
                                        </p:tav>
                                      </p:tavLst>
                                    </p:anim>
                                    <p:anim calcmode="lin" valueType="num">
                                      <p:cBhvr additive="base">
                                        <p:cTn id="19" dur="500" fill="hold"/>
                                        <p:tgtEl>
                                          <p:spTgt spid="16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64"/>
                                        </p:tgtEl>
                                        <p:attrNameLst>
                                          <p:attrName>style.visibility</p:attrName>
                                        </p:attrNameLst>
                                      </p:cBhvr>
                                      <p:to>
                                        <p:strVal val="visible"/>
                                      </p:to>
                                    </p:set>
                                    <p:anim calcmode="lin" valueType="num">
                                      <p:cBhvr>
                                        <p:cTn id="24" dur="1000" fill="hold"/>
                                        <p:tgtEl>
                                          <p:spTgt spid="164"/>
                                        </p:tgtEl>
                                        <p:attrNameLst>
                                          <p:attrName>ppt_w</p:attrName>
                                        </p:attrNameLst>
                                      </p:cBhvr>
                                      <p:tavLst>
                                        <p:tav tm="0">
                                          <p:val>
                                            <p:strVal val="#ppt_w+.3"/>
                                          </p:val>
                                        </p:tav>
                                        <p:tav tm="100000">
                                          <p:val>
                                            <p:strVal val="#ppt_w"/>
                                          </p:val>
                                        </p:tav>
                                      </p:tavLst>
                                    </p:anim>
                                    <p:anim calcmode="lin" valueType="num">
                                      <p:cBhvr>
                                        <p:cTn id="25" dur="1000" fill="hold"/>
                                        <p:tgtEl>
                                          <p:spTgt spid="164"/>
                                        </p:tgtEl>
                                        <p:attrNameLst>
                                          <p:attrName>ppt_h</p:attrName>
                                        </p:attrNameLst>
                                      </p:cBhvr>
                                      <p:tavLst>
                                        <p:tav tm="0">
                                          <p:val>
                                            <p:strVal val="#ppt_h"/>
                                          </p:val>
                                        </p:tav>
                                        <p:tav tm="100000">
                                          <p:val>
                                            <p:strVal val="#ppt_h"/>
                                          </p:val>
                                        </p:tav>
                                      </p:tavLst>
                                    </p:anim>
                                    <p:animEffect transition="in" filter="fade">
                                      <p:cBhvr>
                                        <p:cTn id="26"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7E1A0E9-C33A-40B3-8C91-11072199F635}"/>
              </a:ext>
            </a:extLst>
          </p:cNvPr>
          <p:cNvSpPr/>
          <p:nvPr/>
        </p:nvSpPr>
        <p:spPr>
          <a:xfrm>
            <a:off x="217725" y="248839"/>
            <a:ext cx="8705975" cy="464582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 name="Google Shape;3481;p37"/>
          <p:cNvSpPr/>
          <p:nvPr/>
        </p:nvSpPr>
        <p:spPr>
          <a:xfrm>
            <a:off x="-279000" y="1365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7"/>
          <p:cNvSpPr/>
          <p:nvPr/>
        </p:nvSpPr>
        <p:spPr>
          <a:xfrm>
            <a:off x="8294127" y="761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83" name="Google Shape;3483;p37"/>
          <p:cNvGrpSpPr/>
          <p:nvPr/>
        </p:nvGrpSpPr>
        <p:grpSpPr>
          <a:xfrm>
            <a:off x="217725" y="3043225"/>
            <a:ext cx="266050" cy="239375"/>
            <a:chOff x="-4577275" y="4640425"/>
            <a:chExt cx="266050" cy="239375"/>
          </a:xfrm>
        </p:grpSpPr>
        <p:sp>
          <p:nvSpPr>
            <p:cNvPr id="3484" name="Google Shape;3484;p37"/>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7"/>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7"/>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7"/>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7"/>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7"/>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7"/>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7"/>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7"/>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7"/>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4" name="Google Shape;3494;p37"/>
          <p:cNvSpPr/>
          <p:nvPr/>
        </p:nvSpPr>
        <p:spPr>
          <a:xfrm>
            <a:off x="8871175" y="2017000"/>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7"/>
          <p:cNvSpPr/>
          <p:nvPr/>
        </p:nvSpPr>
        <p:spPr>
          <a:xfrm>
            <a:off x="8601675" y="3355700"/>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6" name="Google Shape;3496;p37"/>
          <p:cNvGrpSpPr/>
          <p:nvPr/>
        </p:nvGrpSpPr>
        <p:grpSpPr>
          <a:xfrm>
            <a:off x="5893200" y="-106011"/>
            <a:ext cx="787250" cy="709700"/>
            <a:chOff x="1452875" y="3070150"/>
            <a:chExt cx="787250" cy="709700"/>
          </a:xfrm>
        </p:grpSpPr>
        <p:sp>
          <p:nvSpPr>
            <p:cNvPr id="3497" name="Google Shape;3497;p37"/>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37"/>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7"/>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7"/>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7"/>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7"/>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7"/>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7"/>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7"/>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7"/>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4391;p48">
            <a:extLst>
              <a:ext uri="{FF2B5EF4-FFF2-40B4-BE49-F238E27FC236}">
                <a16:creationId xmlns:a16="http://schemas.microsoft.com/office/drawing/2014/main" id="{D5923B09-33B6-4499-892C-45871AC8705A}"/>
              </a:ext>
            </a:extLst>
          </p:cNvPr>
          <p:cNvSpPr/>
          <p:nvPr/>
        </p:nvSpPr>
        <p:spPr>
          <a:xfrm>
            <a:off x="3250800" y="87178"/>
            <a:ext cx="2642400" cy="583000"/>
          </a:xfrm>
          <a:prstGeom prst="roundRect">
            <a:avLst>
              <a:gd name="adj" fmla="val 50000"/>
            </a:avLst>
          </a:prstGeom>
          <a:solidFill>
            <a:schemeClr val="accent2">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rgbClr val="C00000"/>
                </a:solidFill>
                <a:latin typeface="UTM Eremitage" panose="02040603050506020204" pitchFamily="18" charset="0"/>
              </a:rPr>
              <a:t>I. </a:t>
            </a:r>
            <a:r>
              <a:rPr lang="en-US" sz="3200" dirty="0" err="1">
                <a:solidFill>
                  <a:srgbClr val="C00000"/>
                </a:solidFill>
                <a:latin typeface="UTM Eremitage" panose="02040603050506020204" pitchFamily="18" charset="0"/>
              </a:rPr>
              <a:t>NHẬN</a:t>
            </a:r>
            <a:r>
              <a:rPr lang="en-US" sz="3200" dirty="0">
                <a:solidFill>
                  <a:srgbClr val="C00000"/>
                </a:solidFill>
                <a:latin typeface="UTM Eremitage" panose="02040603050506020204" pitchFamily="18" charset="0"/>
              </a:rPr>
              <a:t> </a:t>
            </a:r>
            <a:r>
              <a:rPr lang="en-US" sz="3200" dirty="0" err="1">
                <a:solidFill>
                  <a:srgbClr val="C00000"/>
                </a:solidFill>
                <a:latin typeface="UTM Eremitage" panose="02040603050506020204" pitchFamily="18" charset="0"/>
              </a:rPr>
              <a:t>XÉT</a:t>
            </a:r>
            <a:endParaRPr sz="3200" dirty="0">
              <a:solidFill>
                <a:srgbClr val="C00000"/>
              </a:solidFill>
              <a:latin typeface="UTM Eremitage" panose="02040603050506020204" pitchFamily="18" charset="0"/>
            </a:endParaRPr>
          </a:p>
        </p:txBody>
      </p:sp>
      <p:sp>
        <p:nvSpPr>
          <p:cNvPr id="37" name="TextBox 36">
            <a:extLst>
              <a:ext uri="{FF2B5EF4-FFF2-40B4-BE49-F238E27FC236}">
                <a16:creationId xmlns:a16="http://schemas.microsoft.com/office/drawing/2014/main" id="{3EC998CC-112F-43B9-A379-7612F086F4EE}"/>
              </a:ext>
            </a:extLst>
          </p:cNvPr>
          <p:cNvSpPr txBox="1"/>
          <p:nvPr/>
        </p:nvSpPr>
        <p:spPr>
          <a:xfrm>
            <a:off x="577125" y="986177"/>
            <a:ext cx="8087566" cy="2677656"/>
          </a:xfrm>
          <a:prstGeom prst="rect">
            <a:avLst/>
          </a:prstGeom>
          <a:noFill/>
        </p:spPr>
        <p:txBody>
          <a:bodyPr wrap="square">
            <a:spAutoFit/>
          </a:bodyPr>
          <a:lstStyle/>
          <a:p>
            <a:pPr algn="just"/>
            <a:r>
              <a:rPr lang="vi-VN" sz="2400" b="1" i="0" dirty="0">
                <a:solidFill>
                  <a:srgbClr val="C00000"/>
                </a:solidFill>
                <a:effectLst/>
                <a:latin typeface="+mn-lt"/>
                <a:cs typeface="Calibri" panose="020F0502020204030204" pitchFamily="34" charset="0"/>
              </a:rPr>
              <a:t>1. </a:t>
            </a:r>
            <a:r>
              <a:rPr lang="vi-VN" sz="2400" b="1" i="0" dirty="0" err="1">
                <a:solidFill>
                  <a:srgbClr val="C00000"/>
                </a:solidFill>
                <a:effectLst/>
                <a:latin typeface="+mn-lt"/>
                <a:cs typeface="Calibri" panose="020F0502020204030204" pitchFamily="34" charset="0"/>
              </a:rPr>
              <a:t>Tìm</a:t>
            </a:r>
            <a:r>
              <a:rPr lang="vi-VN" sz="2400" b="1" i="0" dirty="0">
                <a:solidFill>
                  <a:srgbClr val="C00000"/>
                </a:solidFill>
                <a:effectLst/>
                <a:latin typeface="+mn-lt"/>
                <a:cs typeface="Calibri" panose="020F0502020204030204" pitchFamily="34" charset="0"/>
              </a:rPr>
              <a:t> </a:t>
            </a:r>
            <a:r>
              <a:rPr lang="vi-VN" sz="2400" b="1" i="0" dirty="0" err="1">
                <a:solidFill>
                  <a:srgbClr val="C00000"/>
                </a:solidFill>
                <a:effectLst/>
                <a:latin typeface="+mn-lt"/>
                <a:cs typeface="Calibri" panose="020F0502020204030204" pitchFamily="34" charset="0"/>
              </a:rPr>
              <a:t>trạng</a:t>
            </a:r>
            <a:r>
              <a:rPr lang="vi-VN" sz="2400" b="1" i="0" dirty="0">
                <a:solidFill>
                  <a:srgbClr val="C00000"/>
                </a:solidFill>
                <a:effectLst/>
                <a:latin typeface="+mn-lt"/>
                <a:cs typeface="Calibri" panose="020F0502020204030204" pitchFamily="34" charset="0"/>
              </a:rPr>
              <a:t> </a:t>
            </a:r>
            <a:r>
              <a:rPr lang="vi-VN" sz="2400" b="1" i="0" dirty="0" err="1">
                <a:solidFill>
                  <a:srgbClr val="C00000"/>
                </a:solidFill>
                <a:effectLst/>
                <a:latin typeface="+mn-lt"/>
                <a:cs typeface="Calibri" panose="020F0502020204030204" pitchFamily="34" charset="0"/>
              </a:rPr>
              <a:t>ngữ</a:t>
            </a:r>
            <a:r>
              <a:rPr lang="vi-VN" sz="2400" b="1" i="0" dirty="0">
                <a:solidFill>
                  <a:srgbClr val="C00000"/>
                </a:solidFill>
                <a:effectLst/>
                <a:latin typeface="+mn-lt"/>
                <a:cs typeface="Calibri" panose="020F0502020204030204" pitchFamily="34" charset="0"/>
              </a:rPr>
              <a:t> trong </a:t>
            </a:r>
            <a:r>
              <a:rPr lang="vi-VN" sz="2400" b="1" i="0" dirty="0" err="1">
                <a:solidFill>
                  <a:srgbClr val="C00000"/>
                </a:solidFill>
                <a:effectLst/>
                <a:latin typeface="+mn-lt"/>
                <a:cs typeface="Calibri" panose="020F0502020204030204" pitchFamily="34" charset="0"/>
              </a:rPr>
              <a:t>các</a:t>
            </a:r>
            <a:r>
              <a:rPr lang="vi-VN" sz="2400" b="1" i="0" dirty="0">
                <a:solidFill>
                  <a:srgbClr val="C00000"/>
                </a:solidFill>
                <a:effectLst/>
                <a:latin typeface="+mn-lt"/>
                <a:cs typeface="Calibri" panose="020F0502020204030204" pitchFamily="34" charset="0"/>
              </a:rPr>
              <a:t> câu </a:t>
            </a:r>
            <a:r>
              <a:rPr lang="vi-VN" sz="2400" b="1" i="0" dirty="0" err="1">
                <a:solidFill>
                  <a:srgbClr val="C00000"/>
                </a:solidFill>
                <a:effectLst/>
                <a:latin typeface="+mn-lt"/>
                <a:cs typeface="Calibri" panose="020F0502020204030204" pitchFamily="34" charset="0"/>
              </a:rPr>
              <a:t>dưới</a:t>
            </a:r>
            <a:r>
              <a:rPr lang="vi-VN" sz="2400" b="1" i="0" dirty="0">
                <a:solidFill>
                  <a:srgbClr val="C00000"/>
                </a:solidFill>
                <a:effectLst/>
                <a:latin typeface="+mn-lt"/>
                <a:cs typeface="Calibri" panose="020F0502020204030204" pitchFamily="34" charset="0"/>
              </a:rPr>
              <a:t> đây:</a:t>
            </a:r>
            <a:endParaRPr lang="vi-VN" sz="2400" b="0" i="0" dirty="0">
              <a:solidFill>
                <a:srgbClr val="C00000"/>
              </a:solidFill>
              <a:effectLst/>
              <a:latin typeface="+mn-lt"/>
              <a:cs typeface="Calibri" panose="020F0502020204030204" pitchFamily="34" charset="0"/>
            </a:endParaRPr>
          </a:p>
          <a:p>
            <a:pPr indent="457200" algn="just"/>
            <a:r>
              <a:rPr lang="vi-VN" sz="2400" b="0" i="0">
                <a:solidFill>
                  <a:srgbClr val="000000"/>
                </a:solidFill>
                <a:effectLst/>
                <a:latin typeface="+mn-lt"/>
                <a:cs typeface="Calibri" panose="020F0502020204030204" pitchFamily="34" charset="0"/>
              </a:rPr>
              <a:t>Không </a:t>
            </a:r>
            <a:r>
              <a:rPr lang="vi-VN" sz="2400" b="0" i="0" dirty="0" err="1">
                <a:solidFill>
                  <a:srgbClr val="000000"/>
                </a:solidFill>
                <a:effectLst/>
                <a:latin typeface="+mn-lt"/>
                <a:cs typeface="Calibri" panose="020F0502020204030204" pitchFamily="34" charset="0"/>
              </a:rPr>
              <a:t>khí</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của</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triều</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đình</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thật</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là</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ảo</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não</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Đúng</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lúc</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đó</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một</a:t>
            </a:r>
            <a:r>
              <a:rPr lang="vi-VN" sz="2400" b="0" i="0" dirty="0">
                <a:solidFill>
                  <a:srgbClr val="000000"/>
                </a:solidFill>
                <a:effectLst/>
                <a:latin typeface="+mn-lt"/>
                <a:cs typeface="Calibri" panose="020F0502020204030204" pitchFamily="34" charset="0"/>
              </a:rPr>
              <a:t> viên </a:t>
            </a:r>
            <a:r>
              <a:rPr lang="vi-VN" sz="2400" b="0" i="0" dirty="0" err="1">
                <a:solidFill>
                  <a:srgbClr val="000000"/>
                </a:solidFill>
                <a:effectLst/>
                <a:latin typeface="+mn-lt"/>
                <a:cs typeface="Calibri" panose="020F0502020204030204" pitchFamily="34" charset="0"/>
              </a:rPr>
              <a:t>thị</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vệ</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hớt</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hải</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chạy</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vào</a:t>
            </a:r>
            <a:r>
              <a:rPr lang="vi-VN" sz="2400" b="0" i="0" dirty="0">
                <a:solidFill>
                  <a:srgbClr val="000000"/>
                </a:solidFill>
                <a:effectLst/>
                <a:latin typeface="+mn-lt"/>
                <a:cs typeface="Calibri" panose="020F0502020204030204" pitchFamily="34" charset="0"/>
              </a:rPr>
              <a:t>:</a:t>
            </a:r>
          </a:p>
          <a:p>
            <a:pPr indent="457200" algn="just"/>
            <a:r>
              <a:rPr lang="vi-VN" sz="2400" b="0" i="0">
                <a:solidFill>
                  <a:srgbClr val="000000"/>
                </a:solidFill>
                <a:effectLst/>
                <a:latin typeface="+mn-lt"/>
                <a:cs typeface="Calibri" panose="020F0502020204030204" pitchFamily="34" charset="0"/>
              </a:rPr>
              <a:t>- </a:t>
            </a:r>
            <a:r>
              <a:rPr lang="vi-VN" sz="2400" b="0" i="0" dirty="0">
                <a:solidFill>
                  <a:srgbClr val="000000"/>
                </a:solidFill>
                <a:effectLst/>
                <a:latin typeface="+mn-lt"/>
                <a:cs typeface="Calibri" panose="020F0502020204030204" pitchFamily="34" charset="0"/>
              </a:rPr>
              <a:t>Tâu </a:t>
            </a:r>
            <a:r>
              <a:rPr lang="vi-VN" sz="2400" b="0" i="0" dirty="0" err="1">
                <a:solidFill>
                  <a:srgbClr val="000000"/>
                </a:solidFill>
                <a:effectLst/>
                <a:latin typeface="+mn-lt"/>
                <a:cs typeface="Calibri" panose="020F0502020204030204" pitchFamily="34" charset="0"/>
              </a:rPr>
              <a:t>Bệ</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hạ</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Thần</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vừa</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tóm</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được</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một</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kẻ</a:t>
            </a:r>
            <a:r>
              <a:rPr lang="vi-VN" sz="2400" b="0" i="0" dirty="0">
                <a:solidFill>
                  <a:srgbClr val="000000"/>
                </a:solidFill>
                <a:effectLst/>
                <a:latin typeface="+mn-lt"/>
                <a:cs typeface="Calibri" panose="020F0502020204030204" pitchFamily="34" charset="0"/>
              </a:rPr>
              <a:t> đang </a:t>
            </a:r>
            <a:r>
              <a:rPr lang="vi-VN" sz="2400" b="0" i="0" dirty="0" err="1">
                <a:solidFill>
                  <a:srgbClr val="000000"/>
                </a:solidFill>
                <a:effectLst/>
                <a:latin typeface="+mn-lt"/>
                <a:cs typeface="Calibri" panose="020F0502020204030204" pitchFamily="34" charset="0"/>
              </a:rPr>
              <a:t>cười</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sằng</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sặc</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ngoài</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đường</a:t>
            </a:r>
            <a:r>
              <a:rPr lang="vi-VN" sz="2400" b="0" i="0" dirty="0">
                <a:solidFill>
                  <a:srgbClr val="000000"/>
                </a:solidFill>
                <a:effectLst/>
                <a:latin typeface="+mn-lt"/>
                <a:cs typeface="Calibri" panose="020F0502020204030204" pitchFamily="34" charset="0"/>
              </a:rPr>
              <a:t>.</a:t>
            </a:r>
          </a:p>
          <a:p>
            <a:pPr algn="r"/>
            <a:r>
              <a:rPr lang="vi-VN" sz="2400" b="0" i="0" dirty="0">
                <a:solidFill>
                  <a:srgbClr val="000000"/>
                </a:solidFill>
                <a:effectLst/>
                <a:latin typeface="+mn-lt"/>
                <a:cs typeface="Calibri" panose="020F0502020204030204" pitchFamily="34" charset="0"/>
              </a:rPr>
              <a:t>Theo </a:t>
            </a:r>
            <a:r>
              <a:rPr lang="vi-VN" sz="2400" b="0" i="0" dirty="0" err="1">
                <a:solidFill>
                  <a:srgbClr val="000000"/>
                </a:solidFill>
                <a:effectLst/>
                <a:latin typeface="+mn-lt"/>
                <a:cs typeface="Calibri" panose="020F0502020204030204" pitchFamily="34" charset="0"/>
              </a:rPr>
              <a:t>Trần</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Đức</a:t>
            </a:r>
            <a:r>
              <a:rPr lang="vi-VN" sz="2400" b="0" i="0" dirty="0">
                <a:solidFill>
                  <a:srgbClr val="000000"/>
                </a:solidFill>
                <a:effectLst/>
                <a:latin typeface="+mn-lt"/>
                <a:cs typeface="Calibri" panose="020F0502020204030204" pitchFamily="34" charset="0"/>
              </a:rPr>
              <a:t> </a:t>
            </a:r>
            <a:r>
              <a:rPr lang="vi-VN" sz="2400" b="0" i="0" dirty="0" err="1">
                <a:solidFill>
                  <a:srgbClr val="000000"/>
                </a:solidFill>
                <a:effectLst/>
                <a:latin typeface="+mn-lt"/>
                <a:cs typeface="Calibri" panose="020F0502020204030204" pitchFamily="34" charset="0"/>
              </a:rPr>
              <a:t>Tiến</a:t>
            </a:r>
            <a:endParaRPr lang="vi-VN" sz="2400" b="0" i="0" dirty="0">
              <a:solidFill>
                <a:srgbClr val="000000"/>
              </a:solidFill>
              <a:effectLst/>
              <a:latin typeface="+mn-lt"/>
              <a:cs typeface="Calibri" panose="020F0502020204030204" pitchFamily="34" charset="0"/>
            </a:endParaRPr>
          </a:p>
          <a:p>
            <a:endParaRPr lang="en-US" sz="2400" dirty="0">
              <a:latin typeface="+mn-lt"/>
              <a:cs typeface="Calibri" panose="020F0502020204030204" pitchFamily="34" charset="0"/>
            </a:endParaRPr>
          </a:p>
        </p:txBody>
      </p:sp>
      <p:grpSp>
        <p:nvGrpSpPr>
          <p:cNvPr id="38" name="Google Shape;3584;p39">
            <a:extLst>
              <a:ext uri="{FF2B5EF4-FFF2-40B4-BE49-F238E27FC236}">
                <a16:creationId xmlns:a16="http://schemas.microsoft.com/office/drawing/2014/main" id="{DF062D06-2FA2-4408-A0DA-07445424F6AA}"/>
              </a:ext>
            </a:extLst>
          </p:cNvPr>
          <p:cNvGrpSpPr/>
          <p:nvPr/>
        </p:nvGrpSpPr>
        <p:grpSpPr>
          <a:xfrm flipH="1">
            <a:off x="839025" y="3242385"/>
            <a:ext cx="1678613" cy="1829875"/>
            <a:chOff x="13831725" y="3211900"/>
            <a:chExt cx="2139050" cy="2319200"/>
          </a:xfrm>
        </p:grpSpPr>
        <p:sp>
          <p:nvSpPr>
            <p:cNvPr id="39" name="Google Shape;3585;p39">
              <a:extLst>
                <a:ext uri="{FF2B5EF4-FFF2-40B4-BE49-F238E27FC236}">
                  <a16:creationId xmlns:a16="http://schemas.microsoft.com/office/drawing/2014/main" id="{9AF2B3A8-E0BF-494D-8EB1-4AFE64CE101C}"/>
                </a:ext>
              </a:extLst>
            </p:cNvPr>
            <p:cNvSpPr/>
            <p:nvPr/>
          </p:nvSpPr>
          <p:spPr>
            <a:xfrm>
              <a:off x="13831725" y="3211900"/>
              <a:ext cx="2139050" cy="2319200"/>
            </a:xfrm>
            <a:custGeom>
              <a:avLst/>
              <a:gdLst/>
              <a:ahLst/>
              <a:cxnLst/>
              <a:rect l="l" t="t" r="r" b="b"/>
              <a:pathLst>
                <a:path w="85562" h="92768" extrusionOk="0">
                  <a:moveTo>
                    <a:pt x="29988" y="5538"/>
                  </a:moveTo>
                  <a:cubicBezTo>
                    <a:pt x="29588" y="5738"/>
                    <a:pt x="29188" y="6005"/>
                    <a:pt x="28854" y="6305"/>
                  </a:cubicBezTo>
                  <a:cubicBezTo>
                    <a:pt x="28887" y="6239"/>
                    <a:pt x="28887" y="6205"/>
                    <a:pt x="28921" y="6139"/>
                  </a:cubicBezTo>
                  <a:cubicBezTo>
                    <a:pt x="28954" y="6105"/>
                    <a:pt x="28987" y="6072"/>
                    <a:pt x="29021" y="6005"/>
                  </a:cubicBezTo>
                  <a:cubicBezTo>
                    <a:pt x="29088" y="5938"/>
                    <a:pt x="29121" y="5905"/>
                    <a:pt x="29188" y="5838"/>
                  </a:cubicBezTo>
                  <a:cubicBezTo>
                    <a:pt x="29221" y="5838"/>
                    <a:pt x="29221" y="5805"/>
                    <a:pt x="29254" y="5772"/>
                  </a:cubicBezTo>
                  <a:cubicBezTo>
                    <a:pt x="29288" y="5772"/>
                    <a:pt x="29321" y="5738"/>
                    <a:pt x="29354" y="5738"/>
                  </a:cubicBezTo>
                  <a:cubicBezTo>
                    <a:pt x="29454" y="5672"/>
                    <a:pt x="29555" y="5638"/>
                    <a:pt x="29688" y="5605"/>
                  </a:cubicBezTo>
                  <a:cubicBezTo>
                    <a:pt x="29755" y="5571"/>
                    <a:pt x="29788" y="5571"/>
                    <a:pt x="29855" y="5538"/>
                  </a:cubicBezTo>
                  <a:close/>
                  <a:moveTo>
                    <a:pt x="25852" y="12176"/>
                  </a:moveTo>
                  <a:lnTo>
                    <a:pt x="25852" y="12176"/>
                  </a:lnTo>
                  <a:cubicBezTo>
                    <a:pt x="25718" y="13077"/>
                    <a:pt x="25685" y="13911"/>
                    <a:pt x="25685" y="14578"/>
                  </a:cubicBezTo>
                  <a:cubicBezTo>
                    <a:pt x="23717" y="16446"/>
                    <a:pt x="22716" y="19181"/>
                    <a:pt x="22183" y="21216"/>
                  </a:cubicBezTo>
                  <a:cubicBezTo>
                    <a:pt x="21816" y="21149"/>
                    <a:pt x="21415" y="21116"/>
                    <a:pt x="20982" y="21049"/>
                  </a:cubicBezTo>
                  <a:cubicBezTo>
                    <a:pt x="19881" y="20482"/>
                    <a:pt x="18713" y="20349"/>
                    <a:pt x="17880" y="20349"/>
                  </a:cubicBezTo>
                  <a:cubicBezTo>
                    <a:pt x="17413" y="20349"/>
                    <a:pt x="16545" y="20382"/>
                    <a:pt x="15811" y="20649"/>
                  </a:cubicBezTo>
                  <a:cubicBezTo>
                    <a:pt x="15311" y="20849"/>
                    <a:pt x="13843" y="21416"/>
                    <a:pt x="13677" y="24952"/>
                  </a:cubicBezTo>
                  <a:cubicBezTo>
                    <a:pt x="13243" y="24685"/>
                    <a:pt x="12743" y="24485"/>
                    <a:pt x="12209" y="24385"/>
                  </a:cubicBezTo>
                  <a:cubicBezTo>
                    <a:pt x="11708" y="24285"/>
                    <a:pt x="11241" y="24252"/>
                    <a:pt x="10808" y="24252"/>
                  </a:cubicBezTo>
                  <a:cubicBezTo>
                    <a:pt x="10574" y="24252"/>
                    <a:pt x="10374" y="24252"/>
                    <a:pt x="10174" y="24285"/>
                  </a:cubicBezTo>
                  <a:cubicBezTo>
                    <a:pt x="10574" y="23684"/>
                    <a:pt x="10808" y="22917"/>
                    <a:pt x="10808" y="22150"/>
                  </a:cubicBezTo>
                  <a:cubicBezTo>
                    <a:pt x="10808" y="21516"/>
                    <a:pt x="10674" y="20949"/>
                    <a:pt x="10408" y="20382"/>
                  </a:cubicBezTo>
                  <a:lnTo>
                    <a:pt x="10408" y="20382"/>
                  </a:lnTo>
                  <a:cubicBezTo>
                    <a:pt x="10875" y="20582"/>
                    <a:pt x="11308" y="20649"/>
                    <a:pt x="11642" y="20649"/>
                  </a:cubicBezTo>
                  <a:cubicBezTo>
                    <a:pt x="12776" y="20649"/>
                    <a:pt x="13643" y="20115"/>
                    <a:pt x="14277" y="19415"/>
                  </a:cubicBezTo>
                  <a:cubicBezTo>
                    <a:pt x="14444" y="19448"/>
                    <a:pt x="14577" y="19448"/>
                    <a:pt x="14711" y="19448"/>
                  </a:cubicBezTo>
                  <a:cubicBezTo>
                    <a:pt x="15078" y="19448"/>
                    <a:pt x="15444" y="19381"/>
                    <a:pt x="15778" y="19281"/>
                  </a:cubicBezTo>
                  <a:cubicBezTo>
                    <a:pt x="16979" y="18914"/>
                    <a:pt x="17779" y="17847"/>
                    <a:pt x="17880" y="16546"/>
                  </a:cubicBezTo>
                  <a:cubicBezTo>
                    <a:pt x="18213" y="16613"/>
                    <a:pt x="18513" y="16679"/>
                    <a:pt x="18814" y="16713"/>
                  </a:cubicBezTo>
                  <a:lnTo>
                    <a:pt x="18880" y="16713"/>
                  </a:lnTo>
                  <a:cubicBezTo>
                    <a:pt x="18980" y="16746"/>
                    <a:pt x="19114" y="16746"/>
                    <a:pt x="19214" y="16746"/>
                  </a:cubicBezTo>
                  <a:cubicBezTo>
                    <a:pt x="19247" y="16746"/>
                    <a:pt x="19314" y="16713"/>
                    <a:pt x="19381" y="16713"/>
                  </a:cubicBezTo>
                  <a:cubicBezTo>
                    <a:pt x="19581" y="16779"/>
                    <a:pt x="19781" y="16813"/>
                    <a:pt x="20014" y="16813"/>
                  </a:cubicBezTo>
                  <a:lnTo>
                    <a:pt x="20114" y="16813"/>
                  </a:lnTo>
                  <a:cubicBezTo>
                    <a:pt x="20548" y="16813"/>
                    <a:pt x="20948" y="16779"/>
                    <a:pt x="21349" y="16713"/>
                  </a:cubicBezTo>
                  <a:cubicBezTo>
                    <a:pt x="21616" y="16646"/>
                    <a:pt x="21882" y="16579"/>
                    <a:pt x="22116" y="16446"/>
                  </a:cubicBezTo>
                  <a:cubicBezTo>
                    <a:pt x="22416" y="16379"/>
                    <a:pt x="22683" y="16312"/>
                    <a:pt x="22916" y="16179"/>
                  </a:cubicBezTo>
                  <a:cubicBezTo>
                    <a:pt x="23517" y="15845"/>
                    <a:pt x="24017" y="15445"/>
                    <a:pt x="24418" y="14945"/>
                  </a:cubicBezTo>
                  <a:cubicBezTo>
                    <a:pt x="24618" y="14678"/>
                    <a:pt x="24751" y="14411"/>
                    <a:pt x="24851" y="14111"/>
                  </a:cubicBezTo>
                  <a:cubicBezTo>
                    <a:pt x="25018" y="13877"/>
                    <a:pt x="25151" y="13644"/>
                    <a:pt x="25251" y="13344"/>
                  </a:cubicBezTo>
                  <a:cubicBezTo>
                    <a:pt x="25352" y="13077"/>
                    <a:pt x="25418" y="12777"/>
                    <a:pt x="25485" y="12476"/>
                  </a:cubicBezTo>
                  <a:cubicBezTo>
                    <a:pt x="25485" y="12443"/>
                    <a:pt x="25518" y="12443"/>
                    <a:pt x="25552" y="12410"/>
                  </a:cubicBezTo>
                  <a:cubicBezTo>
                    <a:pt x="25652" y="12343"/>
                    <a:pt x="25752" y="12276"/>
                    <a:pt x="25852" y="12176"/>
                  </a:cubicBezTo>
                  <a:close/>
                  <a:moveTo>
                    <a:pt x="17212" y="34359"/>
                  </a:moveTo>
                  <a:cubicBezTo>
                    <a:pt x="18046" y="35593"/>
                    <a:pt x="19047" y="36760"/>
                    <a:pt x="20181" y="37795"/>
                  </a:cubicBezTo>
                  <a:cubicBezTo>
                    <a:pt x="18513" y="37694"/>
                    <a:pt x="16879" y="37594"/>
                    <a:pt x="15478" y="37561"/>
                  </a:cubicBezTo>
                  <a:cubicBezTo>
                    <a:pt x="15344" y="37094"/>
                    <a:pt x="15211" y="36660"/>
                    <a:pt x="15078" y="36260"/>
                  </a:cubicBezTo>
                  <a:cubicBezTo>
                    <a:pt x="15978" y="35927"/>
                    <a:pt x="16712" y="35259"/>
                    <a:pt x="17212" y="34359"/>
                  </a:cubicBezTo>
                  <a:close/>
                  <a:moveTo>
                    <a:pt x="72352" y="63480"/>
                  </a:moveTo>
                  <a:lnTo>
                    <a:pt x="72352" y="63480"/>
                  </a:lnTo>
                  <a:cubicBezTo>
                    <a:pt x="72318" y="63513"/>
                    <a:pt x="72318" y="63546"/>
                    <a:pt x="72318" y="63580"/>
                  </a:cubicBezTo>
                  <a:cubicBezTo>
                    <a:pt x="72252" y="63713"/>
                    <a:pt x="72185" y="63880"/>
                    <a:pt x="72118" y="64047"/>
                  </a:cubicBezTo>
                  <a:cubicBezTo>
                    <a:pt x="72118" y="64080"/>
                    <a:pt x="72118" y="64113"/>
                    <a:pt x="72118" y="64113"/>
                  </a:cubicBezTo>
                  <a:cubicBezTo>
                    <a:pt x="72085" y="63980"/>
                    <a:pt x="72018" y="63880"/>
                    <a:pt x="71952" y="63746"/>
                  </a:cubicBezTo>
                  <a:cubicBezTo>
                    <a:pt x="72085" y="63646"/>
                    <a:pt x="72218" y="63546"/>
                    <a:pt x="72352" y="63480"/>
                  </a:cubicBezTo>
                  <a:close/>
                  <a:moveTo>
                    <a:pt x="65714" y="71786"/>
                  </a:moveTo>
                  <a:cubicBezTo>
                    <a:pt x="65814" y="72019"/>
                    <a:pt x="65914" y="72253"/>
                    <a:pt x="66081" y="72453"/>
                  </a:cubicBezTo>
                  <a:cubicBezTo>
                    <a:pt x="66448" y="72920"/>
                    <a:pt x="66881" y="73220"/>
                    <a:pt x="67515" y="73453"/>
                  </a:cubicBezTo>
                  <a:cubicBezTo>
                    <a:pt x="66714" y="73487"/>
                    <a:pt x="65981" y="73854"/>
                    <a:pt x="65347" y="74554"/>
                  </a:cubicBezTo>
                  <a:cubicBezTo>
                    <a:pt x="65313" y="74554"/>
                    <a:pt x="65313" y="74521"/>
                    <a:pt x="65280" y="74521"/>
                  </a:cubicBezTo>
                  <a:cubicBezTo>
                    <a:pt x="64480" y="73754"/>
                    <a:pt x="63646" y="73587"/>
                    <a:pt x="63079" y="73587"/>
                  </a:cubicBezTo>
                  <a:cubicBezTo>
                    <a:pt x="62578" y="73587"/>
                    <a:pt x="61944" y="73687"/>
                    <a:pt x="61344" y="74154"/>
                  </a:cubicBezTo>
                  <a:cubicBezTo>
                    <a:pt x="61177" y="73987"/>
                    <a:pt x="61044" y="73854"/>
                    <a:pt x="60877" y="73720"/>
                  </a:cubicBezTo>
                  <a:cubicBezTo>
                    <a:pt x="61010" y="73654"/>
                    <a:pt x="61177" y="73587"/>
                    <a:pt x="61311" y="73520"/>
                  </a:cubicBezTo>
                  <a:cubicBezTo>
                    <a:pt x="62011" y="73187"/>
                    <a:pt x="62545" y="72820"/>
                    <a:pt x="62945" y="72419"/>
                  </a:cubicBezTo>
                  <a:cubicBezTo>
                    <a:pt x="63646" y="72353"/>
                    <a:pt x="64346" y="72219"/>
                    <a:pt x="65080" y="72019"/>
                  </a:cubicBezTo>
                  <a:cubicBezTo>
                    <a:pt x="65280" y="71952"/>
                    <a:pt x="65514" y="71886"/>
                    <a:pt x="65714" y="71786"/>
                  </a:cubicBezTo>
                  <a:close/>
                  <a:moveTo>
                    <a:pt x="55506" y="74187"/>
                  </a:moveTo>
                  <a:lnTo>
                    <a:pt x="55506" y="74187"/>
                  </a:lnTo>
                  <a:cubicBezTo>
                    <a:pt x="55940" y="74287"/>
                    <a:pt x="56374" y="74321"/>
                    <a:pt x="56807" y="74354"/>
                  </a:cubicBezTo>
                  <a:cubicBezTo>
                    <a:pt x="56641" y="74521"/>
                    <a:pt x="56474" y="74688"/>
                    <a:pt x="56307" y="74888"/>
                  </a:cubicBezTo>
                  <a:cubicBezTo>
                    <a:pt x="56074" y="74654"/>
                    <a:pt x="55840" y="74421"/>
                    <a:pt x="55573" y="74221"/>
                  </a:cubicBezTo>
                  <a:cubicBezTo>
                    <a:pt x="55540" y="74221"/>
                    <a:pt x="55540" y="74221"/>
                    <a:pt x="55506" y="74187"/>
                  </a:cubicBezTo>
                  <a:close/>
                  <a:moveTo>
                    <a:pt x="38194" y="73287"/>
                  </a:moveTo>
                  <a:cubicBezTo>
                    <a:pt x="38628" y="75288"/>
                    <a:pt x="39262" y="77390"/>
                    <a:pt x="40029" y="78824"/>
                  </a:cubicBezTo>
                  <a:cubicBezTo>
                    <a:pt x="39762" y="79658"/>
                    <a:pt x="39662" y="80492"/>
                    <a:pt x="39929" y="81292"/>
                  </a:cubicBezTo>
                  <a:lnTo>
                    <a:pt x="39762" y="81292"/>
                  </a:lnTo>
                  <a:cubicBezTo>
                    <a:pt x="39262" y="81292"/>
                    <a:pt x="38628" y="81392"/>
                    <a:pt x="38027" y="81826"/>
                  </a:cubicBezTo>
                  <a:cubicBezTo>
                    <a:pt x="37494" y="81226"/>
                    <a:pt x="36760" y="80892"/>
                    <a:pt x="35926" y="80892"/>
                  </a:cubicBezTo>
                  <a:cubicBezTo>
                    <a:pt x="35325" y="80892"/>
                    <a:pt x="34458" y="80892"/>
                    <a:pt x="32990" y="82560"/>
                  </a:cubicBezTo>
                  <a:cubicBezTo>
                    <a:pt x="32790" y="82326"/>
                    <a:pt x="32523" y="82126"/>
                    <a:pt x="32257" y="81926"/>
                  </a:cubicBezTo>
                  <a:cubicBezTo>
                    <a:pt x="32223" y="81893"/>
                    <a:pt x="32156" y="81859"/>
                    <a:pt x="32123" y="81826"/>
                  </a:cubicBezTo>
                  <a:cubicBezTo>
                    <a:pt x="32790" y="81659"/>
                    <a:pt x="33291" y="81492"/>
                    <a:pt x="33491" y="81426"/>
                  </a:cubicBezTo>
                  <a:cubicBezTo>
                    <a:pt x="35225" y="80759"/>
                    <a:pt x="35826" y="78690"/>
                    <a:pt x="36593" y="73320"/>
                  </a:cubicBezTo>
                  <a:lnTo>
                    <a:pt x="37027" y="73320"/>
                  </a:lnTo>
                  <a:cubicBezTo>
                    <a:pt x="37427" y="73320"/>
                    <a:pt x="37794" y="73320"/>
                    <a:pt x="38194" y="73287"/>
                  </a:cubicBezTo>
                  <a:close/>
                  <a:moveTo>
                    <a:pt x="31356" y="1"/>
                  </a:moveTo>
                  <a:cubicBezTo>
                    <a:pt x="31189" y="1"/>
                    <a:pt x="31022" y="34"/>
                    <a:pt x="30889" y="68"/>
                  </a:cubicBezTo>
                  <a:cubicBezTo>
                    <a:pt x="30755" y="34"/>
                    <a:pt x="30655" y="34"/>
                    <a:pt x="30555" y="34"/>
                  </a:cubicBezTo>
                  <a:lnTo>
                    <a:pt x="30355" y="34"/>
                  </a:lnTo>
                  <a:cubicBezTo>
                    <a:pt x="30088" y="68"/>
                    <a:pt x="29821" y="101"/>
                    <a:pt x="29555" y="134"/>
                  </a:cubicBezTo>
                  <a:cubicBezTo>
                    <a:pt x="29454" y="134"/>
                    <a:pt x="29388" y="134"/>
                    <a:pt x="29321" y="168"/>
                  </a:cubicBezTo>
                  <a:cubicBezTo>
                    <a:pt x="29121" y="168"/>
                    <a:pt x="28921" y="234"/>
                    <a:pt x="28721" y="301"/>
                  </a:cubicBezTo>
                  <a:cubicBezTo>
                    <a:pt x="28520" y="334"/>
                    <a:pt x="28320" y="368"/>
                    <a:pt x="28120" y="401"/>
                  </a:cubicBezTo>
                  <a:cubicBezTo>
                    <a:pt x="27687" y="535"/>
                    <a:pt x="27286" y="701"/>
                    <a:pt x="26886" y="901"/>
                  </a:cubicBezTo>
                  <a:cubicBezTo>
                    <a:pt x="26652" y="1035"/>
                    <a:pt x="26452" y="1168"/>
                    <a:pt x="26286" y="1335"/>
                  </a:cubicBezTo>
                  <a:cubicBezTo>
                    <a:pt x="26052" y="1435"/>
                    <a:pt x="25852" y="1569"/>
                    <a:pt x="25685" y="1702"/>
                  </a:cubicBezTo>
                  <a:cubicBezTo>
                    <a:pt x="25318" y="2002"/>
                    <a:pt x="24985" y="2369"/>
                    <a:pt x="24718" y="2736"/>
                  </a:cubicBezTo>
                  <a:cubicBezTo>
                    <a:pt x="24551" y="2936"/>
                    <a:pt x="24451" y="3136"/>
                    <a:pt x="24351" y="3337"/>
                  </a:cubicBezTo>
                  <a:cubicBezTo>
                    <a:pt x="24217" y="3503"/>
                    <a:pt x="24117" y="3670"/>
                    <a:pt x="24017" y="3870"/>
                  </a:cubicBezTo>
                  <a:cubicBezTo>
                    <a:pt x="23850" y="4170"/>
                    <a:pt x="23684" y="4537"/>
                    <a:pt x="23550" y="4904"/>
                  </a:cubicBezTo>
                  <a:cubicBezTo>
                    <a:pt x="23484" y="5071"/>
                    <a:pt x="23450" y="5238"/>
                    <a:pt x="23417" y="5438"/>
                  </a:cubicBezTo>
                  <a:cubicBezTo>
                    <a:pt x="23350" y="5571"/>
                    <a:pt x="23283" y="5705"/>
                    <a:pt x="23250" y="5838"/>
                  </a:cubicBezTo>
                  <a:lnTo>
                    <a:pt x="23183" y="5838"/>
                  </a:lnTo>
                  <a:cubicBezTo>
                    <a:pt x="22783" y="5605"/>
                    <a:pt x="22316" y="5471"/>
                    <a:pt x="21849" y="5471"/>
                  </a:cubicBezTo>
                  <a:cubicBezTo>
                    <a:pt x="21315" y="5471"/>
                    <a:pt x="20815" y="5605"/>
                    <a:pt x="20381" y="5905"/>
                  </a:cubicBezTo>
                  <a:cubicBezTo>
                    <a:pt x="19781" y="6272"/>
                    <a:pt x="19314" y="6839"/>
                    <a:pt x="19014" y="7573"/>
                  </a:cubicBezTo>
                  <a:cubicBezTo>
                    <a:pt x="18947" y="7706"/>
                    <a:pt x="18880" y="7873"/>
                    <a:pt x="18847" y="8007"/>
                  </a:cubicBezTo>
                  <a:cubicBezTo>
                    <a:pt x="18713" y="8307"/>
                    <a:pt x="18680" y="8640"/>
                    <a:pt x="18680" y="8974"/>
                  </a:cubicBezTo>
                  <a:cubicBezTo>
                    <a:pt x="18580" y="9307"/>
                    <a:pt x="18580" y="9674"/>
                    <a:pt x="18613" y="10008"/>
                  </a:cubicBezTo>
                  <a:cubicBezTo>
                    <a:pt x="18680" y="10442"/>
                    <a:pt x="18780" y="10842"/>
                    <a:pt x="18947" y="11209"/>
                  </a:cubicBezTo>
                  <a:cubicBezTo>
                    <a:pt x="18880" y="11209"/>
                    <a:pt x="18814" y="11175"/>
                    <a:pt x="18713" y="11175"/>
                  </a:cubicBezTo>
                  <a:cubicBezTo>
                    <a:pt x="18613" y="11142"/>
                    <a:pt x="18513" y="11109"/>
                    <a:pt x="18413" y="11075"/>
                  </a:cubicBezTo>
                  <a:cubicBezTo>
                    <a:pt x="18113" y="10942"/>
                    <a:pt x="17880" y="10875"/>
                    <a:pt x="17880" y="10875"/>
                  </a:cubicBezTo>
                  <a:cubicBezTo>
                    <a:pt x="17546" y="10708"/>
                    <a:pt x="17179" y="10642"/>
                    <a:pt x="16812" y="10642"/>
                  </a:cubicBezTo>
                  <a:lnTo>
                    <a:pt x="16679" y="10642"/>
                  </a:lnTo>
                  <a:cubicBezTo>
                    <a:pt x="16145" y="9508"/>
                    <a:pt x="15078" y="8740"/>
                    <a:pt x="13843" y="8740"/>
                  </a:cubicBezTo>
                  <a:cubicBezTo>
                    <a:pt x="13677" y="8740"/>
                    <a:pt x="13510" y="8740"/>
                    <a:pt x="13376" y="8774"/>
                  </a:cubicBezTo>
                  <a:cubicBezTo>
                    <a:pt x="12843" y="8874"/>
                    <a:pt x="12376" y="9041"/>
                    <a:pt x="11975" y="9307"/>
                  </a:cubicBezTo>
                  <a:cubicBezTo>
                    <a:pt x="11542" y="9141"/>
                    <a:pt x="11075" y="9041"/>
                    <a:pt x="10574" y="9041"/>
                  </a:cubicBezTo>
                  <a:cubicBezTo>
                    <a:pt x="9207" y="9041"/>
                    <a:pt x="8039" y="9841"/>
                    <a:pt x="7439" y="11142"/>
                  </a:cubicBezTo>
                  <a:cubicBezTo>
                    <a:pt x="7405" y="11209"/>
                    <a:pt x="7372" y="11309"/>
                    <a:pt x="7372" y="11376"/>
                  </a:cubicBezTo>
                  <a:lnTo>
                    <a:pt x="7339" y="11376"/>
                  </a:lnTo>
                  <a:cubicBezTo>
                    <a:pt x="6004" y="12076"/>
                    <a:pt x="5471" y="13711"/>
                    <a:pt x="6171" y="15045"/>
                  </a:cubicBezTo>
                  <a:cubicBezTo>
                    <a:pt x="6305" y="15345"/>
                    <a:pt x="6505" y="15645"/>
                    <a:pt x="6772" y="15912"/>
                  </a:cubicBezTo>
                  <a:cubicBezTo>
                    <a:pt x="6538" y="16980"/>
                    <a:pt x="6805" y="17814"/>
                    <a:pt x="6972" y="18147"/>
                  </a:cubicBezTo>
                  <a:lnTo>
                    <a:pt x="6838" y="18147"/>
                  </a:lnTo>
                  <a:cubicBezTo>
                    <a:pt x="4670" y="18147"/>
                    <a:pt x="2902" y="19915"/>
                    <a:pt x="2869" y="22117"/>
                  </a:cubicBezTo>
                  <a:cubicBezTo>
                    <a:pt x="2869" y="24051"/>
                    <a:pt x="4303" y="25686"/>
                    <a:pt x="6171" y="26019"/>
                  </a:cubicBezTo>
                  <a:cubicBezTo>
                    <a:pt x="4970" y="26587"/>
                    <a:pt x="4036" y="27654"/>
                    <a:pt x="3536" y="29088"/>
                  </a:cubicBezTo>
                  <a:cubicBezTo>
                    <a:pt x="2835" y="31190"/>
                    <a:pt x="3169" y="34125"/>
                    <a:pt x="5204" y="35660"/>
                  </a:cubicBezTo>
                  <a:cubicBezTo>
                    <a:pt x="5504" y="35893"/>
                    <a:pt x="5804" y="36093"/>
                    <a:pt x="6138" y="36227"/>
                  </a:cubicBezTo>
                  <a:cubicBezTo>
                    <a:pt x="6738" y="37261"/>
                    <a:pt x="7772" y="38128"/>
                    <a:pt x="9207" y="38462"/>
                  </a:cubicBezTo>
                  <a:cubicBezTo>
                    <a:pt x="8373" y="39396"/>
                    <a:pt x="7539" y="41130"/>
                    <a:pt x="8006" y="43465"/>
                  </a:cubicBezTo>
                  <a:cubicBezTo>
                    <a:pt x="8006" y="45000"/>
                    <a:pt x="8506" y="46301"/>
                    <a:pt x="9474" y="47235"/>
                  </a:cubicBezTo>
                  <a:cubicBezTo>
                    <a:pt x="9607" y="47335"/>
                    <a:pt x="9707" y="47435"/>
                    <a:pt x="9840" y="47535"/>
                  </a:cubicBezTo>
                  <a:cubicBezTo>
                    <a:pt x="10207" y="48035"/>
                    <a:pt x="10574" y="48569"/>
                    <a:pt x="11041" y="49103"/>
                  </a:cubicBezTo>
                  <a:cubicBezTo>
                    <a:pt x="10841" y="49836"/>
                    <a:pt x="10541" y="50437"/>
                    <a:pt x="10174" y="50937"/>
                  </a:cubicBezTo>
                  <a:cubicBezTo>
                    <a:pt x="10074" y="51071"/>
                    <a:pt x="9974" y="51237"/>
                    <a:pt x="9907" y="51371"/>
                  </a:cubicBezTo>
                  <a:cubicBezTo>
                    <a:pt x="9440" y="51204"/>
                    <a:pt x="8973" y="51137"/>
                    <a:pt x="8473" y="51104"/>
                  </a:cubicBezTo>
                  <a:cubicBezTo>
                    <a:pt x="6305" y="51104"/>
                    <a:pt x="4503" y="52905"/>
                    <a:pt x="4503" y="55074"/>
                  </a:cubicBezTo>
                  <a:cubicBezTo>
                    <a:pt x="4503" y="56141"/>
                    <a:pt x="4904" y="57142"/>
                    <a:pt x="5671" y="57876"/>
                  </a:cubicBezTo>
                  <a:cubicBezTo>
                    <a:pt x="6405" y="58643"/>
                    <a:pt x="7405" y="59043"/>
                    <a:pt x="8473" y="59043"/>
                  </a:cubicBezTo>
                  <a:cubicBezTo>
                    <a:pt x="10608" y="59043"/>
                    <a:pt x="12342" y="57342"/>
                    <a:pt x="12442" y="55240"/>
                  </a:cubicBezTo>
                  <a:cubicBezTo>
                    <a:pt x="13243" y="55207"/>
                    <a:pt x="14010" y="54840"/>
                    <a:pt x="14510" y="54173"/>
                  </a:cubicBezTo>
                  <a:cubicBezTo>
                    <a:pt x="14777" y="53839"/>
                    <a:pt x="15011" y="53472"/>
                    <a:pt x="15211" y="53072"/>
                  </a:cubicBezTo>
                  <a:cubicBezTo>
                    <a:pt x="16345" y="53873"/>
                    <a:pt x="17546" y="54473"/>
                    <a:pt x="18747" y="54907"/>
                  </a:cubicBezTo>
                  <a:cubicBezTo>
                    <a:pt x="18847" y="55307"/>
                    <a:pt x="18980" y="55674"/>
                    <a:pt x="19147" y="56041"/>
                  </a:cubicBezTo>
                  <a:cubicBezTo>
                    <a:pt x="18980" y="57175"/>
                    <a:pt x="18914" y="58309"/>
                    <a:pt x="18914" y="59410"/>
                  </a:cubicBezTo>
                  <a:cubicBezTo>
                    <a:pt x="18680" y="59243"/>
                    <a:pt x="18413" y="59076"/>
                    <a:pt x="18180" y="58976"/>
                  </a:cubicBezTo>
                  <a:cubicBezTo>
                    <a:pt x="18046" y="58543"/>
                    <a:pt x="17880" y="58176"/>
                    <a:pt x="17613" y="57809"/>
                  </a:cubicBezTo>
                  <a:cubicBezTo>
                    <a:pt x="17112" y="57142"/>
                    <a:pt x="16278" y="56708"/>
                    <a:pt x="15411" y="56708"/>
                  </a:cubicBezTo>
                  <a:cubicBezTo>
                    <a:pt x="13877" y="56708"/>
                    <a:pt x="13109" y="57742"/>
                    <a:pt x="12609" y="58776"/>
                  </a:cubicBezTo>
                  <a:cubicBezTo>
                    <a:pt x="11575" y="59277"/>
                    <a:pt x="10774" y="59877"/>
                    <a:pt x="10474" y="60911"/>
                  </a:cubicBezTo>
                  <a:cubicBezTo>
                    <a:pt x="10241" y="61745"/>
                    <a:pt x="10408" y="62612"/>
                    <a:pt x="10941" y="63313"/>
                  </a:cubicBezTo>
                  <a:cubicBezTo>
                    <a:pt x="11308" y="63847"/>
                    <a:pt x="11809" y="64147"/>
                    <a:pt x="12476" y="64380"/>
                  </a:cubicBezTo>
                  <a:cubicBezTo>
                    <a:pt x="12909" y="65448"/>
                    <a:pt x="13643" y="66415"/>
                    <a:pt x="15178" y="66415"/>
                  </a:cubicBezTo>
                  <a:lnTo>
                    <a:pt x="15311" y="66415"/>
                  </a:lnTo>
                  <a:cubicBezTo>
                    <a:pt x="16679" y="66348"/>
                    <a:pt x="17413" y="65414"/>
                    <a:pt x="17946" y="64347"/>
                  </a:cubicBezTo>
                  <a:cubicBezTo>
                    <a:pt x="18580" y="64080"/>
                    <a:pt x="18880" y="63880"/>
                    <a:pt x="19147" y="63680"/>
                  </a:cubicBezTo>
                  <a:cubicBezTo>
                    <a:pt x="19247" y="63546"/>
                    <a:pt x="19347" y="63446"/>
                    <a:pt x="19447" y="63313"/>
                  </a:cubicBezTo>
                  <a:cubicBezTo>
                    <a:pt x="19681" y="64147"/>
                    <a:pt x="19948" y="64947"/>
                    <a:pt x="20281" y="65715"/>
                  </a:cubicBezTo>
                  <a:cubicBezTo>
                    <a:pt x="19981" y="68050"/>
                    <a:pt x="20181" y="71052"/>
                    <a:pt x="20615" y="73720"/>
                  </a:cubicBezTo>
                  <a:cubicBezTo>
                    <a:pt x="20315" y="73587"/>
                    <a:pt x="19981" y="73520"/>
                    <a:pt x="19614" y="73520"/>
                  </a:cubicBezTo>
                  <a:cubicBezTo>
                    <a:pt x="18747" y="73520"/>
                    <a:pt x="17980" y="73854"/>
                    <a:pt x="17279" y="74621"/>
                  </a:cubicBezTo>
                  <a:cubicBezTo>
                    <a:pt x="17279" y="74621"/>
                    <a:pt x="17279" y="74588"/>
                    <a:pt x="17246" y="74588"/>
                  </a:cubicBezTo>
                  <a:cubicBezTo>
                    <a:pt x="16445" y="73820"/>
                    <a:pt x="15578" y="73654"/>
                    <a:pt x="15044" y="73654"/>
                  </a:cubicBezTo>
                  <a:cubicBezTo>
                    <a:pt x="14544" y="73654"/>
                    <a:pt x="13910" y="73754"/>
                    <a:pt x="13276" y="74221"/>
                  </a:cubicBezTo>
                  <a:cubicBezTo>
                    <a:pt x="12743" y="73587"/>
                    <a:pt x="12009" y="73253"/>
                    <a:pt x="11208" y="73253"/>
                  </a:cubicBezTo>
                  <a:cubicBezTo>
                    <a:pt x="10608" y="73253"/>
                    <a:pt x="9707" y="73253"/>
                    <a:pt x="8273" y="74954"/>
                  </a:cubicBezTo>
                  <a:cubicBezTo>
                    <a:pt x="8039" y="74721"/>
                    <a:pt x="7806" y="74487"/>
                    <a:pt x="7539" y="74287"/>
                  </a:cubicBezTo>
                  <a:cubicBezTo>
                    <a:pt x="7005" y="73920"/>
                    <a:pt x="6405" y="73720"/>
                    <a:pt x="5804" y="73720"/>
                  </a:cubicBezTo>
                  <a:cubicBezTo>
                    <a:pt x="4437" y="73720"/>
                    <a:pt x="3302" y="74588"/>
                    <a:pt x="2435" y="76255"/>
                  </a:cubicBezTo>
                  <a:cubicBezTo>
                    <a:pt x="2402" y="76322"/>
                    <a:pt x="0" y="81126"/>
                    <a:pt x="1668" y="83527"/>
                  </a:cubicBezTo>
                  <a:cubicBezTo>
                    <a:pt x="2535" y="84728"/>
                    <a:pt x="3302" y="85128"/>
                    <a:pt x="12843" y="85128"/>
                  </a:cubicBezTo>
                  <a:cubicBezTo>
                    <a:pt x="17246" y="85128"/>
                    <a:pt x="21682" y="85028"/>
                    <a:pt x="21749" y="85028"/>
                  </a:cubicBezTo>
                  <a:cubicBezTo>
                    <a:pt x="22483" y="84995"/>
                    <a:pt x="23183" y="84661"/>
                    <a:pt x="23650" y="84061"/>
                  </a:cubicBezTo>
                  <a:cubicBezTo>
                    <a:pt x="23750" y="83928"/>
                    <a:pt x="23850" y="83727"/>
                    <a:pt x="23951" y="83561"/>
                  </a:cubicBezTo>
                  <a:cubicBezTo>
                    <a:pt x="23984" y="83594"/>
                    <a:pt x="24051" y="83661"/>
                    <a:pt x="24117" y="83694"/>
                  </a:cubicBezTo>
                  <a:cubicBezTo>
                    <a:pt x="24584" y="84061"/>
                    <a:pt x="25185" y="84228"/>
                    <a:pt x="25785" y="84228"/>
                  </a:cubicBezTo>
                  <a:cubicBezTo>
                    <a:pt x="26019" y="84228"/>
                    <a:pt x="26252" y="84228"/>
                    <a:pt x="26452" y="84161"/>
                  </a:cubicBezTo>
                  <a:cubicBezTo>
                    <a:pt x="26619" y="84228"/>
                    <a:pt x="26786" y="84294"/>
                    <a:pt x="26953" y="84328"/>
                  </a:cubicBezTo>
                  <a:cubicBezTo>
                    <a:pt x="26419" y="85562"/>
                    <a:pt x="25018" y="89165"/>
                    <a:pt x="26419" y="91133"/>
                  </a:cubicBezTo>
                  <a:cubicBezTo>
                    <a:pt x="27253" y="92367"/>
                    <a:pt x="28053" y="92767"/>
                    <a:pt x="37560" y="92767"/>
                  </a:cubicBezTo>
                  <a:cubicBezTo>
                    <a:pt x="41997" y="92767"/>
                    <a:pt x="46433" y="92667"/>
                    <a:pt x="46467" y="92667"/>
                  </a:cubicBezTo>
                  <a:cubicBezTo>
                    <a:pt x="47234" y="92634"/>
                    <a:pt x="47901" y="92300"/>
                    <a:pt x="48368" y="91700"/>
                  </a:cubicBezTo>
                  <a:cubicBezTo>
                    <a:pt x="48835" y="91133"/>
                    <a:pt x="49002" y="90366"/>
                    <a:pt x="48868" y="89632"/>
                  </a:cubicBezTo>
                  <a:cubicBezTo>
                    <a:pt x="48602" y="88464"/>
                    <a:pt x="48068" y="86096"/>
                    <a:pt x="47501" y="84361"/>
                  </a:cubicBezTo>
                  <a:cubicBezTo>
                    <a:pt x="48101" y="84061"/>
                    <a:pt x="48802" y="83561"/>
                    <a:pt x="49402" y="82893"/>
                  </a:cubicBezTo>
                  <a:cubicBezTo>
                    <a:pt x="49502" y="83094"/>
                    <a:pt x="49602" y="83260"/>
                    <a:pt x="49736" y="83461"/>
                  </a:cubicBezTo>
                  <a:cubicBezTo>
                    <a:pt x="50570" y="84661"/>
                    <a:pt x="51370" y="85095"/>
                    <a:pt x="60877" y="85095"/>
                  </a:cubicBezTo>
                  <a:cubicBezTo>
                    <a:pt x="65313" y="85095"/>
                    <a:pt x="69750" y="84962"/>
                    <a:pt x="69783" y="84962"/>
                  </a:cubicBezTo>
                  <a:cubicBezTo>
                    <a:pt x="70517" y="84928"/>
                    <a:pt x="71218" y="84595"/>
                    <a:pt x="71685" y="83994"/>
                  </a:cubicBezTo>
                  <a:cubicBezTo>
                    <a:pt x="72152" y="83427"/>
                    <a:pt x="72318" y="82660"/>
                    <a:pt x="72152" y="81926"/>
                  </a:cubicBezTo>
                  <a:cubicBezTo>
                    <a:pt x="71851" y="80492"/>
                    <a:pt x="71118" y="77223"/>
                    <a:pt x="70417" y="75555"/>
                  </a:cubicBezTo>
                  <a:lnTo>
                    <a:pt x="70450" y="75555"/>
                  </a:lnTo>
                  <a:cubicBezTo>
                    <a:pt x="71851" y="75488"/>
                    <a:pt x="72552" y="74554"/>
                    <a:pt x="73086" y="73487"/>
                  </a:cubicBezTo>
                  <a:cubicBezTo>
                    <a:pt x="73719" y="73220"/>
                    <a:pt x="74020" y="73020"/>
                    <a:pt x="74287" y="72820"/>
                  </a:cubicBezTo>
                  <a:cubicBezTo>
                    <a:pt x="74520" y="72586"/>
                    <a:pt x="74720" y="72319"/>
                    <a:pt x="74887" y="72019"/>
                  </a:cubicBezTo>
                  <a:cubicBezTo>
                    <a:pt x="75020" y="72086"/>
                    <a:pt x="75120" y="72152"/>
                    <a:pt x="75254" y="72219"/>
                  </a:cubicBezTo>
                  <a:cubicBezTo>
                    <a:pt x="75454" y="72353"/>
                    <a:pt x="75688" y="72419"/>
                    <a:pt x="75921" y="72486"/>
                  </a:cubicBezTo>
                  <a:cubicBezTo>
                    <a:pt x="76121" y="72586"/>
                    <a:pt x="76355" y="72686"/>
                    <a:pt x="76555" y="72753"/>
                  </a:cubicBezTo>
                  <a:cubicBezTo>
                    <a:pt x="77022" y="72853"/>
                    <a:pt x="77489" y="72953"/>
                    <a:pt x="77956" y="72953"/>
                  </a:cubicBezTo>
                  <a:cubicBezTo>
                    <a:pt x="78023" y="72953"/>
                    <a:pt x="78056" y="72986"/>
                    <a:pt x="78089" y="72986"/>
                  </a:cubicBezTo>
                  <a:cubicBezTo>
                    <a:pt x="78323" y="72986"/>
                    <a:pt x="78523" y="72953"/>
                    <a:pt x="78723" y="72886"/>
                  </a:cubicBezTo>
                  <a:cubicBezTo>
                    <a:pt x="78790" y="72886"/>
                    <a:pt x="78856" y="72920"/>
                    <a:pt x="78923" y="72920"/>
                  </a:cubicBezTo>
                  <a:cubicBezTo>
                    <a:pt x="79090" y="72920"/>
                    <a:pt x="79290" y="72886"/>
                    <a:pt x="79457" y="72853"/>
                  </a:cubicBezTo>
                  <a:cubicBezTo>
                    <a:pt x="80024" y="72753"/>
                    <a:pt x="80558" y="72553"/>
                    <a:pt x="81058" y="72286"/>
                  </a:cubicBezTo>
                  <a:cubicBezTo>
                    <a:pt x="81692" y="71919"/>
                    <a:pt x="82125" y="71352"/>
                    <a:pt x="82326" y="70651"/>
                  </a:cubicBezTo>
                  <a:cubicBezTo>
                    <a:pt x="82526" y="69951"/>
                    <a:pt x="82426" y="69217"/>
                    <a:pt x="82059" y="68583"/>
                  </a:cubicBezTo>
                  <a:cubicBezTo>
                    <a:pt x="81592" y="67749"/>
                    <a:pt x="80691" y="67216"/>
                    <a:pt x="79724" y="67216"/>
                  </a:cubicBezTo>
                  <a:cubicBezTo>
                    <a:pt x="79257" y="67216"/>
                    <a:pt x="78790" y="67316"/>
                    <a:pt x="78423" y="67549"/>
                  </a:cubicBezTo>
                  <a:lnTo>
                    <a:pt x="78256" y="67549"/>
                  </a:lnTo>
                  <a:cubicBezTo>
                    <a:pt x="78156" y="67549"/>
                    <a:pt x="78089" y="67549"/>
                    <a:pt x="77989" y="67516"/>
                  </a:cubicBezTo>
                  <a:cubicBezTo>
                    <a:pt x="77922" y="67482"/>
                    <a:pt x="77889" y="67482"/>
                    <a:pt x="77856" y="67482"/>
                  </a:cubicBezTo>
                  <a:cubicBezTo>
                    <a:pt x="77822" y="67449"/>
                    <a:pt x="77789" y="67449"/>
                    <a:pt x="77756" y="67416"/>
                  </a:cubicBezTo>
                  <a:cubicBezTo>
                    <a:pt x="77689" y="67382"/>
                    <a:pt x="77622" y="67349"/>
                    <a:pt x="77556" y="67282"/>
                  </a:cubicBezTo>
                  <a:cubicBezTo>
                    <a:pt x="77522" y="67282"/>
                    <a:pt x="77489" y="67249"/>
                    <a:pt x="77489" y="67249"/>
                  </a:cubicBezTo>
                  <a:cubicBezTo>
                    <a:pt x="77455" y="67216"/>
                    <a:pt x="77422" y="67182"/>
                    <a:pt x="77422" y="67149"/>
                  </a:cubicBezTo>
                  <a:cubicBezTo>
                    <a:pt x="77389" y="67082"/>
                    <a:pt x="77355" y="67049"/>
                    <a:pt x="77322" y="66982"/>
                  </a:cubicBezTo>
                  <a:cubicBezTo>
                    <a:pt x="77322" y="66949"/>
                    <a:pt x="77289" y="66915"/>
                    <a:pt x="77255" y="66882"/>
                  </a:cubicBezTo>
                  <a:cubicBezTo>
                    <a:pt x="77255" y="66849"/>
                    <a:pt x="77255" y="66782"/>
                    <a:pt x="77255" y="66749"/>
                  </a:cubicBezTo>
                  <a:cubicBezTo>
                    <a:pt x="77222" y="66649"/>
                    <a:pt x="77222" y="66515"/>
                    <a:pt x="77222" y="66415"/>
                  </a:cubicBezTo>
                  <a:cubicBezTo>
                    <a:pt x="77222" y="66315"/>
                    <a:pt x="77222" y="66248"/>
                    <a:pt x="77222" y="66182"/>
                  </a:cubicBezTo>
                  <a:cubicBezTo>
                    <a:pt x="77222" y="66115"/>
                    <a:pt x="77255" y="66048"/>
                    <a:pt x="77255" y="65981"/>
                  </a:cubicBezTo>
                  <a:cubicBezTo>
                    <a:pt x="77289" y="65815"/>
                    <a:pt x="77322" y="65648"/>
                    <a:pt x="77355" y="65481"/>
                  </a:cubicBezTo>
                  <a:cubicBezTo>
                    <a:pt x="77389" y="65381"/>
                    <a:pt x="77422" y="65281"/>
                    <a:pt x="77422" y="65181"/>
                  </a:cubicBezTo>
                  <a:cubicBezTo>
                    <a:pt x="77455" y="65081"/>
                    <a:pt x="77522" y="65014"/>
                    <a:pt x="77556" y="64914"/>
                  </a:cubicBezTo>
                  <a:cubicBezTo>
                    <a:pt x="77622" y="64747"/>
                    <a:pt x="77689" y="64547"/>
                    <a:pt x="77789" y="64347"/>
                  </a:cubicBezTo>
                  <a:cubicBezTo>
                    <a:pt x="77822" y="64247"/>
                    <a:pt x="77856" y="64147"/>
                    <a:pt x="77889" y="64047"/>
                  </a:cubicBezTo>
                  <a:cubicBezTo>
                    <a:pt x="77889" y="64047"/>
                    <a:pt x="77889" y="64047"/>
                    <a:pt x="77922" y="64013"/>
                  </a:cubicBezTo>
                  <a:cubicBezTo>
                    <a:pt x="78123" y="64080"/>
                    <a:pt x="78356" y="64113"/>
                    <a:pt x="78590" y="64113"/>
                  </a:cubicBezTo>
                  <a:cubicBezTo>
                    <a:pt x="78856" y="64113"/>
                    <a:pt x="79123" y="64080"/>
                    <a:pt x="79357" y="64013"/>
                  </a:cubicBezTo>
                  <a:cubicBezTo>
                    <a:pt x="80424" y="64013"/>
                    <a:pt x="81358" y="63380"/>
                    <a:pt x="81792" y="62412"/>
                  </a:cubicBezTo>
                  <a:cubicBezTo>
                    <a:pt x="81992" y="61979"/>
                    <a:pt x="82092" y="61512"/>
                    <a:pt x="82092" y="61045"/>
                  </a:cubicBezTo>
                  <a:cubicBezTo>
                    <a:pt x="82092" y="60444"/>
                    <a:pt x="81925" y="59844"/>
                    <a:pt x="81658" y="59277"/>
                  </a:cubicBezTo>
                  <a:cubicBezTo>
                    <a:pt x="81458" y="58876"/>
                    <a:pt x="81158" y="58543"/>
                    <a:pt x="80791" y="58276"/>
                  </a:cubicBezTo>
                  <a:cubicBezTo>
                    <a:pt x="80491" y="57909"/>
                    <a:pt x="80091" y="57575"/>
                    <a:pt x="79624" y="57409"/>
                  </a:cubicBezTo>
                  <a:cubicBezTo>
                    <a:pt x="79390" y="57309"/>
                    <a:pt x="79123" y="57242"/>
                    <a:pt x="78856" y="57208"/>
                  </a:cubicBezTo>
                  <a:cubicBezTo>
                    <a:pt x="78890" y="57175"/>
                    <a:pt x="78890" y="57142"/>
                    <a:pt x="78890" y="57075"/>
                  </a:cubicBezTo>
                  <a:cubicBezTo>
                    <a:pt x="78890" y="57042"/>
                    <a:pt x="78923" y="56975"/>
                    <a:pt x="78923" y="56908"/>
                  </a:cubicBezTo>
                  <a:cubicBezTo>
                    <a:pt x="78957" y="56875"/>
                    <a:pt x="78990" y="56808"/>
                    <a:pt x="78990" y="56775"/>
                  </a:cubicBezTo>
                  <a:cubicBezTo>
                    <a:pt x="79057" y="56641"/>
                    <a:pt x="79123" y="56508"/>
                    <a:pt x="79190" y="56375"/>
                  </a:cubicBezTo>
                  <a:cubicBezTo>
                    <a:pt x="79257" y="56308"/>
                    <a:pt x="79290" y="56241"/>
                    <a:pt x="79323" y="56141"/>
                  </a:cubicBezTo>
                  <a:cubicBezTo>
                    <a:pt x="79390" y="56074"/>
                    <a:pt x="79457" y="56008"/>
                    <a:pt x="79524" y="55941"/>
                  </a:cubicBezTo>
                  <a:cubicBezTo>
                    <a:pt x="79624" y="55807"/>
                    <a:pt x="79757" y="55674"/>
                    <a:pt x="79891" y="55541"/>
                  </a:cubicBezTo>
                  <a:cubicBezTo>
                    <a:pt x="79957" y="55441"/>
                    <a:pt x="80024" y="55374"/>
                    <a:pt x="80091" y="55274"/>
                  </a:cubicBezTo>
                  <a:cubicBezTo>
                    <a:pt x="80157" y="55240"/>
                    <a:pt x="80257" y="55174"/>
                    <a:pt x="80324" y="55107"/>
                  </a:cubicBezTo>
                  <a:cubicBezTo>
                    <a:pt x="80558" y="54907"/>
                    <a:pt x="80724" y="54807"/>
                    <a:pt x="80724" y="54807"/>
                  </a:cubicBezTo>
                  <a:cubicBezTo>
                    <a:pt x="81525" y="54273"/>
                    <a:pt x="81959" y="53372"/>
                    <a:pt x="81925" y="52472"/>
                  </a:cubicBezTo>
                  <a:cubicBezTo>
                    <a:pt x="83193" y="52238"/>
                    <a:pt x="84194" y="51338"/>
                    <a:pt x="84427" y="50103"/>
                  </a:cubicBezTo>
                  <a:cubicBezTo>
                    <a:pt x="84561" y="49570"/>
                    <a:pt x="84527" y="49069"/>
                    <a:pt x="84427" y="48602"/>
                  </a:cubicBezTo>
                  <a:cubicBezTo>
                    <a:pt x="84861" y="48135"/>
                    <a:pt x="85194" y="47535"/>
                    <a:pt x="85328" y="46834"/>
                  </a:cubicBezTo>
                  <a:cubicBezTo>
                    <a:pt x="85561" y="45734"/>
                    <a:pt x="85194" y="44599"/>
                    <a:pt x="84327" y="43732"/>
                  </a:cubicBezTo>
                  <a:cubicBezTo>
                    <a:pt x="84260" y="43665"/>
                    <a:pt x="84227" y="43599"/>
                    <a:pt x="84160" y="43565"/>
                  </a:cubicBezTo>
                  <a:cubicBezTo>
                    <a:pt x="84160" y="43532"/>
                    <a:pt x="84160" y="43532"/>
                    <a:pt x="84160" y="43532"/>
                  </a:cubicBezTo>
                  <a:cubicBezTo>
                    <a:pt x="83993" y="42164"/>
                    <a:pt x="82826" y="41130"/>
                    <a:pt x="81458" y="41130"/>
                  </a:cubicBezTo>
                  <a:lnTo>
                    <a:pt x="81158" y="41130"/>
                  </a:lnTo>
                  <a:cubicBezTo>
                    <a:pt x="80791" y="41197"/>
                    <a:pt x="80458" y="41264"/>
                    <a:pt x="80124" y="41397"/>
                  </a:cubicBezTo>
                  <a:cubicBezTo>
                    <a:pt x="79524" y="40997"/>
                    <a:pt x="78790" y="40763"/>
                    <a:pt x="78089" y="40763"/>
                  </a:cubicBezTo>
                  <a:cubicBezTo>
                    <a:pt x="77989" y="40763"/>
                    <a:pt x="77889" y="40763"/>
                    <a:pt x="77789" y="40797"/>
                  </a:cubicBezTo>
                  <a:cubicBezTo>
                    <a:pt x="77289" y="40830"/>
                    <a:pt x="76822" y="41030"/>
                    <a:pt x="76455" y="41330"/>
                  </a:cubicBezTo>
                  <a:cubicBezTo>
                    <a:pt x="76355" y="41197"/>
                    <a:pt x="76255" y="41064"/>
                    <a:pt x="76121" y="40963"/>
                  </a:cubicBezTo>
                  <a:cubicBezTo>
                    <a:pt x="77022" y="39362"/>
                    <a:pt x="76955" y="37995"/>
                    <a:pt x="76788" y="37127"/>
                  </a:cubicBezTo>
                  <a:cubicBezTo>
                    <a:pt x="76288" y="34859"/>
                    <a:pt x="74787" y="33291"/>
                    <a:pt x="72585" y="32658"/>
                  </a:cubicBezTo>
                  <a:cubicBezTo>
                    <a:pt x="73186" y="30456"/>
                    <a:pt x="72819" y="28388"/>
                    <a:pt x="71485" y="26887"/>
                  </a:cubicBezTo>
                  <a:cubicBezTo>
                    <a:pt x="71818" y="25319"/>
                    <a:pt x="71418" y="23718"/>
                    <a:pt x="70284" y="22283"/>
                  </a:cubicBezTo>
                  <a:cubicBezTo>
                    <a:pt x="69183" y="20916"/>
                    <a:pt x="67715" y="20015"/>
                    <a:pt x="66014" y="19715"/>
                  </a:cubicBezTo>
                  <a:cubicBezTo>
                    <a:pt x="65914" y="18748"/>
                    <a:pt x="65580" y="18014"/>
                    <a:pt x="65280" y="17513"/>
                  </a:cubicBezTo>
                  <a:cubicBezTo>
                    <a:pt x="64413" y="16146"/>
                    <a:pt x="63012" y="15245"/>
                    <a:pt x="61311" y="14945"/>
                  </a:cubicBezTo>
                  <a:cubicBezTo>
                    <a:pt x="61311" y="14745"/>
                    <a:pt x="61277" y="14578"/>
                    <a:pt x="61244" y="14378"/>
                  </a:cubicBezTo>
                  <a:cubicBezTo>
                    <a:pt x="61744" y="14011"/>
                    <a:pt x="62111" y="13477"/>
                    <a:pt x="62411" y="12877"/>
                  </a:cubicBezTo>
                  <a:cubicBezTo>
                    <a:pt x="63045" y="12610"/>
                    <a:pt x="63345" y="12410"/>
                    <a:pt x="63579" y="12176"/>
                  </a:cubicBezTo>
                  <a:cubicBezTo>
                    <a:pt x="64313" y="11542"/>
                    <a:pt x="64613" y="10575"/>
                    <a:pt x="64446" y="9608"/>
                  </a:cubicBezTo>
                  <a:cubicBezTo>
                    <a:pt x="64213" y="8440"/>
                    <a:pt x="63412" y="7840"/>
                    <a:pt x="62612" y="7506"/>
                  </a:cubicBezTo>
                  <a:cubicBezTo>
                    <a:pt x="62478" y="7073"/>
                    <a:pt x="62345" y="6706"/>
                    <a:pt x="62078" y="6339"/>
                  </a:cubicBezTo>
                  <a:cubicBezTo>
                    <a:pt x="61577" y="5672"/>
                    <a:pt x="60710" y="5238"/>
                    <a:pt x="59876" y="5238"/>
                  </a:cubicBezTo>
                  <a:cubicBezTo>
                    <a:pt x="58342" y="5238"/>
                    <a:pt x="57575" y="6272"/>
                    <a:pt x="57074" y="7306"/>
                  </a:cubicBezTo>
                  <a:cubicBezTo>
                    <a:pt x="56307" y="7673"/>
                    <a:pt x="55673" y="8073"/>
                    <a:pt x="55273" y="8707"/>
                  </a:cubicBezTo>
                  <a:cubicBezTo>
                    <a:pt x="55006" y="7873"/>
                    <a:pt x="54606" y="7106"/>
                    <a:pt x="53939" y="6405"/>
                  </a:cubicBezTo>
                  <a:cubicBezTo>
                    <a:pt x="52838" y="5271"/>
                    <a:pt x="51437" y="4671"/>
                    <a:pt x="49869" y="4671"/>
                  </a:cubicBezTo>
                  <a:cubicBezTo>
                    <a:pt x="48868" y="4671"/>
                    <a:pt x="47834" y="4904"/>
                    <a:pt x="46767" y="5405"/>
                  </a:cubicBezTo>
                  <a:cubicBezTo>
                    <a:pt x="46533" y="5071"/>
                    <a:pt x="46267" y="4738"/>
                    <a:pt x="46000" y="4404"/>
                  </a:cubicBezTo>
                  <a:cubicBezTo>
                    <a:pt x="44799" y="3070"/>
                    <a:pt x="43231" y="2336"/>
                    <a:pt x="41463" y="2336"/>
                  </a:cubicBezTo>
                  <a:cubicBezTo>
                    <a:pt x="40696" y="2336"/>
                    <a:pt x="39895" y="2503"/>
                    <a:pt x="39061" y="2769"/>
                  </a:cubicBezTo>
                  <a:cubicBezTo>
                    <a:pt x="38594" y="2936"/>
                    <a:pt x="38094" y="3136"/>
                    <a:pt x="37627" y="3403"/>
                  </a:cubicBezTo>
                  <a:cubicBezTo>
                    <a:pt x="37560" y="3170"/>
                    <a:pt x="37427" y="2936"/>
                    <a:pt x="37293" y="2736"/>
                  </a:cubicBezTo>
                  <a:cubicBezTo>
                    <a:pt x="36993" y="2302"/>
                    <a:pt x="36626" y="1902"/>
                    <a:pt x="36226" y="1569"/>
                  </a:cubicBezTo>
                  <a:cubicBezTo>
                    <a:pt x="36026" y="1435"/>
                    <a:pt x="35792" y="1302"/>
                    <a:pt x="35592" y="1202"/>
                  </a:cubicBezTo>
                  <a:cubicBezTo>
                    <a:pt x="35392" y="1068"/>
                    <a:pt x="35192" y="901"/>
                    <a:pt x="34992" y="801"/>
                  </a:cubicBezTo>
                  <a:cubicBezTo>
                    <a:pt x="34592" y="601"/>
                    <a:pt x="34191" y="468"/>
                    <a:pt x="33758" y="334"/>
                  </a:cubicBezTo>
                  <a:cubicBezTo>
                    <a:pt x="33557" y="301"/>
                    <a:pt x="33357" y="268"/>
                    <a:pt x="33157" y="234"/>
                  </a:cubicBezTo>
                  <a:cubicBezTo>
                    <a:pt x="32957" y="168"/>
                    <a:pt x="32757" y="134"/>
                    <a:pt x="32557" y="101"/>
                  </a:cubicBezTo>
                  <a:cubicBezTo>
                    <a:pt x="32190" y="68"/>
                    <a:pt x="31823" y="34"/>
                    <a:pt x="31456" y="34"/>
                  </a:cubicBezTo>
                  <a:cubicBezTo>
                    <a:pt x="31423" y="34"/>
                    <a:pt x="31389" y="1"/>
                    <a:pt x="3135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586;p39">
              <a:extLst>
                <a:ext uri="{FF2B5EF4-FFF2-40B4-BE49-F238E27FC236}">
                  <a16:creationId xmlns:a16="http://schemas.microsoft.com/office/drawing/2014/main" id="{239FBB0F-B4B4-437A-9F4F-E5CD22404535}"/>
                </a:ext>
              </a:extLst>
            </p:cNvPr>
            <p:cNvSpPr/>
            <p:nvPr/>
          </p:nvSpPr>
          <p:spPr>
            <a:xfrm>
              <a:off x="15543775" y="3527975"/>
              <a:ext cx="198500" cy="198500"/>
            </a:xfrm>
            <a:custGeom>
              <a:avLst/>
              <a:gdLst/>
              <a:ahLst/>
              <a:cxnLst/>
              <a:rect l="l" t="t" r="r" b="b"/>
              <a:pathLst>
                <a:path w="7940" h="7940" extrusionOk="0">
                  <a:moveTo>
                    <a:pt x="3970" y="0"/>
                  </a:moveTo>
                  <a:cubicBezTo>
                    <a:pt x="1802" y="0"/>
                    <a:pt x="0" y="1768"/>
                    <a:pt x="0" y="3970"/>
                  </a:cubicBezTo>
                  <a:cubicBezTo>
                    <a:pt x="0" y="5004"/>
                    <a:pt x="401" y="6005"/>
                    <a:pt x="1135" y="6772"/>
                  </a:cubicBezTo>
                  <a:cubicBezTo>
                    <a:pt x="1902" y="7506"/>
                    <a:pt x="2902" y="7939"/>
                    <a:pt x="3970" y="7939"/>
                  </a:cubicBezTo>
                  <a:cubicBezTo>
                    <a:pt x="6138" y="7939"/>
                    <a:pt x="7906" y="6171"/>
                    <a:pt x="7939" y="4003"/>
                  </a:cubicBezTo>
                  <a:cubicBezTo>
                    <a:pt x="7939" y="2936"/>
                    <a:pt x="7539" y="1935"/>
                    <a:pt x="6772" y="1168"/>
                  </a:cubicBezTo>
                  <a:cubicBezTo>
                    <a:pt x="6038" y="434"/>
                    <a:pt x="5037" y="0"/>
                    <a:pt x="39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587;p39">
              <a:extLst>
                <a:ext uri="{FF2B5EF4-FFF2-40B4-BE49-F238E27FC236}">
                  <a16:creationId xmlns:a16="http://schemas.microsoft.com/office/drawing/2014/main" id="{DDBE1F5B-17AD-4580-BF2B-0D6806588349}"/>
                </a:ext>
              </a:extLst>
            </p:cNvPr>
            <p:cNvSpPr/>
            <p:nvPr/>
          </p:nvSpPr>
          <p:spPr>
            <a:xfrm>
              <a:off x="14056050" y="3492850"/>
              <a:ext cx="164825" cy="81850"/>
            </a:xfrm>
            <a:custGeom>
              <a:avLst/>
              <a:gdLst/>
              <a:ahLst/>
              <a:cxnLst/>
              <a:rect l="l" t="t" r="r" b="b"/>
              <a:pathLst>
                <a:path w="6593" h="3274" extrusionOk="0">
                  <a:moveTo>
                    <a:pt x="4862" y="0"/>
                  </a:moveTo>
                  <a:cubicBezTo>
                    <a:pt x="4843" y="0"/>
                    <a:pt x="4823" y="2"/>
                    <a:pt x="4804" y="4"/>
                  </a:cubicBezTo>
                  <a:cubicBezTo>
                    <a:pt x="3803" y="171"/>
                    <a:pt x="3770" y="1605"/>
                    <a:pt x="3770" y="1605"/>
                  </a:cubicBezTo>
                  <a:cubicBezTo>
                    <a:pt x="3770" y="1605"/>
                    <a:pt x="2560" y="323"/>
                    <a:pt x="1615" y="323"/>
                  </a:cubicBezTo>
                  <a:cubicBezTo>
                    <a:pt x="1275" y="323"/>
                    <a:pt x="970" y="489"/>
                    <a:pt x="767" y="938"/>
                  </a:cubicBezTo>
                  <a:cubicBezTo>
                    <a:pt x="0" y="2639"/>
                    <a:pt x="2735" y="3273"/>
                    <a:pt x="2735" y="3273"/>
                  </a:cubicBezTo>
                  <a:cubicBezTo>
                    <a:pt x="6592" y="3110"/>
                    <a:pt x="5805" y="0"/>
                    <a:pt x="48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588;p39">
              <a:extLst>
                <a:ext uri="{FF2B5EF4-FFF2-40B4-BE49-F238E27FC236}">
                  <a16:creationId xmlns:a16="http://schemas.microsoft.com/office/drawing/2014/main" id="{30EC63C3-24EE-404B-BD3E-3749DC5DA956}"/>
                </a:ext>
              </a:extLst>
            </p:cNvPr>
            <p:cNvSpPr/>
            <p:nvPr/>
          </p:nvSpPr>
          <p:spPr>
            <a:xfrm>
              <a:off x="14070225" y="3573775"/>
              <a:ext cx="155625" cy="91700"/>
            </a:xfrm>
            <a:custGeom>
              <a:avLst/>
              <a:gdLst/>
              <a:ahLst/>
              <a:cxnLst/>
              <a:rect l="l" t="t" r="r" b="b"/>
              <a:pathLst>
                <a:path w="6225" h="3668" extrusionOk="0">
                  <a:moveTo>
                    <a:pt x="3953" y="1"/>
                  </a:moveTo>
                  <a:cubicBezTo>
                    <a:pt x="3473" y="1"/>
                    <a:pt x="2892" y="127"/>
                    <a:pt x="2202" y="436"/>
                  </a:cubicBezTo>
                  <a:cubicBezTo>
                    <a:pt x="2202" y="436"/>
                    <a:pt x="0" y="2204"/>
                    <a:pt x="1468" y="3405"/>
                  </a:cubicBezTo>
                  <a:cubicBezTo>
                    <a:pt x="1695" y="3590"/>
                    <a:pt x="1911" y="3668"/>
                    <a:pt x="2112" y="3668"/>
                  </a:cubicBezTo>
                  <a:cubicBezTo>
                    <a:pt x="3184" y="3668"/>
                    <a:pt x="3870" y="1471"/>
                    <a:pt x="3870" y="1471"/>
                  </a:cubicBezTo>
                  <a:cubicBezTo>
                    <a:pt x="3870" y="1471"/>
                    <a:pt x="4403" y="2484"/>
                    <a:pt x="5184" y="2484"/>
                  </a:cubicBezTo>
                  <a:cubicBezTo>
                    <a:pt x="5276" y="2484"/>
                    <a:pt x="5372" y="2470"/>
                    <a:pt x="5471" y="2438"/>
                  </a:cubicBezTo>
                  <a:cubicBezTo>
                    <a:pt x="6224" y="2196"/>
                    <a:pt x="5958" y="1"/>
                    <a:pt x="3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89;p39">
              <a:extLst>
                <a:ext uri="{FF2B5EF4-FFF2-40B4-BE49-F238E27FC236}">
                  <a16:creationId xmlns:a16="http://schemas.microsoft.com/office/drawing/2014/main" id="{BB48CDC7-EC08-4965-9A94-7E3C57A0DF90}"/>
                </a:ext>
              </a:extLst>
            </p:cNvPr>
            <p:cNvSpPr/>
            <p:nvPr/>
          </p:nvSpPr>
          <p:spPr>
            <a:xfrm>
              <a:off x="14040200" y="3551475"/>
              <a:ext cx="66725" cy="39050"/>
            </a:xfrm>
            <a:custGeom>
              <a:avLst/>
              <a:gdLst/>
              <a:ahLst/>
              <a:cxnLst/>
              <a:rect l="l" t="t" r="r" b="b"/>
              <a:pathLst>
                <a:path w="2669" h="1562" extrusionOk="0">
                  <a:moveTo>
                    <a:pt x="223" y="1"/>
                  </a:moveTo>
                  <a:cubicBezTo>
                    <a:pt x="192" y="1"/>
                    <a:pt x="162" y="9"/>
                    <a:pt x="134" y="28"/>
                  </a:cubicBezTo>
                  <a:cubicBezTo>
                    <a:pt x="34" y="94"/>
                    <a:pt x="0" y="194"/>
                    <a:pt x="67" y="294"/>
                  </a:cubicBezTo>
                  <a:cubicBezTo>
                    <a:pt x="301" y="795"/>
                    <a:pt x="968" y="1562"/>
                    <a:pt x="1835" y="1562"/>
                  </a:cubicBezTo>
                  <a:cubicBezTo>
                    <a:pt x="2035" y="1562"/>
                    <a:pt x="2269" y="1495"/>
                    <a:pt x="2536" y="1395"/>
                  </a:cubicBezTo>
                  <a:cubicBezTo>
                    <a:pt x="2636" y="1362"/>
                    <a:pt x="2669" y="1228"/>
                    <a:pt x="2636" y="1128"/>
                  </a:cubicBezTo>
                  <a:cubicBezTo>
                    <a:pt x="2612" y="1056"/>
                    <a:pt x="2536" y="1001"/>
                    <a:pt x="2458" y="1001"/>
                  </a:cubicBezTo>
                  <a:cubicBezTo>
                    <a:pt x="2427" y="1001"/>
                    <a:pt x="2397" y="1010"/>
                    <a:pt x="2369" y="1028"/>
                  </a:cubicBezTo>
                  <a:cubicBezTo>
                    <a:pt x="2182" y="1114"/>
                    <a:pt x="2007" y="1149"/>
                    <a:pt x="1844" y="1149"/>
                  </a:cubicBezTo>
                  <a:cubicBezTo>
                    <a:pt x="985" y="1149"/>
                    <a:pt x="462" y="156"/>
                    <a:pt x="434" y="128"/>
                  </a:cubicBezTo>
                  <a:cubicBezTo>
                    <a:pt x="386" y="56"/>
                    <a:pt x="303"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90;p39">
              <a:extLst>
                <a:ext uri="{FF2B5EF4-FFF2-40B4-BE49-F238E27FC236}">
                  <a16:creationId xmlns:a16="http://schemas.microsoft.com/office/drawing/2014/main" id="{A39D3D3B-03D9-4326-A67D-8FDF64E5EB01}"/>
                </a:ext>
              </a:extLst>
            </p:cNvPr>
            <p:cNvSpPr/>
            <p:nvPr/>
          </p:nvSpPr>
          <p:spPr>
            <a:xfrm>
              <a:off x="14058550" y="3587700"/>
              <a:ext cx="50050" cy="56200"/>
            </a:xfrm>
            <a:custGeom>
              <a:avLst/>
              <a:gdLst/>
              <a:ahLst/>
              <a:cxnLst/>
              <a:rect l="l" t="t" r="r" b="b"/>
              <a:pathLst>
                <a:path w="2002" h="2248" extrusionOk="0">
                  <a:moveTo>
                    <a:pt x="1776" y="1"/>
                  </a:moveTo>
                  <a:cubicBezTo>
                    <a:pt x="1751" y="1"/>
                    <a:pt x="1725" y="5"/>
                    <a:pt x="1701" y="13"/>
                  </a:cubicBezTo>
                  <a:cubicBezTo>
                    <a:pt x="901" y="313"/>
                    <a:pt x="401" y="713"/>
                    <a:pt x="200" y="1214"/>
                  </a:cubicBezTo>
                  <a:cubicBezTo>
                    <a:pt x="0" y="1714"/>
                    <a:pt x="200" y="2114"/>
                    <a:pt x="200" y="2148"/>
                  </a:cubicBezTo>
                  <a:cubicBezTo>
                    <a:pt x="234" y="2215"/>
                    <a:pt x="300" y="2248"/>
                    <a:pt x="367" y="2248"/>
                  </a:cubicBezTo>
                  <a:lnTo>
                    <a:pt x="467" y="2248"/>
                  </a:lnTo>
                  <a:cubicBezTo>
                    <a:pt x="567" y="2181"/>
                    <a:pt x="634" y="2081"/>
                    <a:pt x="567" y="1981"/>
                  </a:cubicBezTo>
                  <a:cubicBezTo>
                    <a:pt x="567" y="1948"/>
                    <a:pt x="467" y="1681"/>
                    <a:pt x="601" y="1347"/>
                  </a:cubicBezTo>
                  <a:cubicBezTo>
                    <a:pt x="734" y="980"/>
                    <a:pt x="1201" y="647"/>
                    <a:pt x="1868" y="413"/>
                  </a:cubicBezTo>
                  <a:cubicBezTo>
                    <a:pt x="1968" y="346"/>
                    <a:pt x="2002" y="246"/>
                    <a:pt x="1968" y="146"/>
                  </a:cubicBezTo>
                  <a:cubicBezTo>
                    <a:pt x="1943" y="44"/>
                    <a:pt x="1859" y="1"/>
                    <a:pt x="17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91;p39">
              <a:extLst>
                <a:ext uri="{FF2B5EF4-FFF2-40B4-BE49-F238E27FC236}">
                  <a16:creationId xmlns:a16="http://schemas.microsoft.com/office/drawing/2014/main" id="{8ABFC710-C78D-475C-8509-0B063946E578}"/>
                </a:ext>
              </a:extLst>
            </p:cNvPr>
            <p:cNvSpPr/>
            <p:nvPr/>
          </p:nvSpPr>
          <p:spPr>
            <a:xfrm>
              <a:off x="15801900" y="4339100"/>
              <a:ext cx="127175" cy="124175"/>
            </a:xfrm>
            <a:custGeom>
              <a:avLst/>
              <a:gdLst/>
              <a:ahLst/>
              <a:cxnLst/>
              <a:rect l="l" t="t" r="r" b="b"/>
              <a:pathLst>
                <a:path w="5087" h="4967" extrusionOk="0">
                  <a:moveTo>
                    <a:pt x="2865" y="0"/>
                  </a:moveTo>
                  <a:cubicBezTo>
                    <a:pt x="1832" y="0"/>
                    <a:pt x="883" y="1413"/>
                    <a:pt x="883" y="1413"/>
                  </a:cubicBezTo>
                  <a:cubicBezTo>
                    <a:pt x="1" y="4015"/>
                    <a:pt x="1367" y="4966"/>
                    <a:pt x="2345" y="4966"/>
                  </a:cubicBezTo>
                  <a:cubicBezTo>
                    <a:pt x="2771" y="4966"/>
                    <a:pt x="3124" y="4785"/>
                    <a:pt x="3185" y="4482"/>
                  </a:cubicBezTo>
                  <a:cubicBezTo>
                    <a:pt x="3385" y="3514"/>
                    <a:pt x="2084" y="2981"/>
                    <a:pt x="2084" y="2981"/>
                  </a:cubicBezTo>
                  <a:cubicBezTo>
                    <a:pt x="2084" y="2981"/>
                    <a:pt x="5086" y="1746"/>
                    <a:pt x="3752" y="412"/>
                  </a:cubicBezTo>
                  <a:cubicBezTo>
                    <a:pt x="3463" y="116"/>
                    <a:pt x="3161" y="0"/>
                    <a:pt x="2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92;p39">
              <a:extLst>
                <a:ext uri="{FF2B5EF4-FFF2-40B4-BE49-F238E27FC236}">
                  <a16:creationId xmlns:a16="http://schemas.microsoft.com/office/drawing/2014/main" id="{AD80FC7D-6871-4A3C-8F97-370CBCE1DBF3}"/>
                </a:ext>
              </a:extLst>
            </p:cNvPr>
            <p:cNvSpPr/>
            <p:nvPr/>
          </p:nvSpPr>
          <p:spPr>
            <a:xfrm>
              <a:off x="15710550" y="4323575"/>
              <a:ext cx="106925" cy="125100"/>
            </a:xfrm>
            <a:custGeom>
              <a:avLst/>
              <a:gdLst/>
              <a:ahLst/>
              <a:cxnLst/>
              <a:rect l="l" t="t" r="r" b="b"/>
              <a:pathLst>
                <a:path w="4277" h="5004" extrusionOk="0">
                  <a:moveTo>
                    <a:pt x="2314" y="1"/>
                  </a:moveTo>
                  <a:cubicBezTo>
                    <a:pt x="2105" y="1"/>
                    <a:pt x="1879" y="60"/>
                    <a:pt x="1635" y="199"/>
                  </a:cubicBezTo>
                  <a:cubicBezTo>
                    <a:pt x="1" y="1100"/>
                    <a:pt x="2603" y="3101"/>
                    <a:pt x="2603" y="3101"/>
                  </a:cubicBezTo>
                  <a:cubicBezTo>
                    <a:pt x="2603" y="3101"/>
                    <a:pt x="1168" y="3301"/>
                    <a:pt x="1102" y="4269"/>
                  </a:cubicBezTo>
                  <a:cubicBezTo>
                    <a:pt x="1088" y="4671"/>
                    <a:pt x="1614" y="5003"/>
                    <a:pt x="2232" y="5003"/>
                  </a:cubicBezTo>
                  <a:cubicBezTo>
                    <a:pt x="3152" y="5003"/>
                    <a:pt x="4277" y="4268"/>
                    <a:pt x="4137" y="1934"/>
                  </a:cubicBezTo>
                  <a:cubicBezTo>
                    <a:pt x="4137" y="1934"/>
                    <a:pt x="3509" y="1"/>
                    <a:pt x="2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93;p39">
              <a:extLst>
                <a:ext uri="{FF2B5EF4-FFF2-40B4-BE49-F238E27FC236}">
                  <a16:creationId xmlns:a16="http://schemas.microsoft.com/office/drawing/2014/main" id="{2F2CEDEB-B7E5-4F22-84F9-3BD1A5053BB8}"/>
                </a:ext>
              </a:extLst>
            </p:cNvPr>
            <p:cNvSpPr/>
            <p:nvPr/>
          </p:nvSpPr>
          <p:spPr>
            <a:xfrm>
              <a:off x="15818125" y="4302700"/>
              <a:ext cx="55900" cy="53375"/>
            </a:xfrm>
            <a:custGeom>
              <a:avLst/>
              <a:gdLst/>
              <a:ahLst/>
              <a:cxnLst/>
              <a:rect l="l" t="t" r="r" b="b"/>
              <a:pathLst>
                <a:path w="2236" h="2135" extrusionOk="0">
                  <a:moveTo>
                    <a:pt x="1969" y="0"/>
                  </a:moveTo>
                  <a:cubicBezTo>
                    <a:pt x="1268" y="67"/>
                    <a:pt x="1" y="567"/>
                    <a:pt x="68" y="1935"/>
                  </a:cubicBezTo>
                  <a:cubicBezTo>
                    <a:pt x="101" y="2035"/>
                    <a:pt x="168" y="2135"/>
                    <a:pt x="301" y="2135"/>
                  </a:cubicBezTo>
                  <a:cubicBezTo>
                    <a:pt x="435" y="2102"/>
                    <a:pt x="501" y="2001"/>
                    <a:pt x="501" y="1901"/>
                  </a:cubicBezTo>
                  <a:cubicBezTo>
                    <a:pt x="401" y="634"/>
                    <a:pt x="1969" y="434"/>
                    <a:pt x="2036" y="400"/>
                  </a:cubicBezTo>
                  <a:cubicBezTo>
                    <a:pt x="2136" y="400"/>
                    <a:pt x="2236" y="300"/>
                    <a:pt x="2202" y="167"/>
                  </a:cubicBezTo>
                  <a:cubicBezTo>
                    <a:pt x="2202" y="67"/>
                    <a:pt x="2102" y="0"/>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594;p39">
              <a:extLst>
                <a:ext uri="{FF2B5EF4-FFF2-40B4-BE49-F238E27FC236}">
                  <a16:creationId xmlns:a16="http://schemas.microsoft.com/office/drawing/2014/main" id="{B3E68E6F-93E7-4EFA-8C92-569E53763667}"/>
                </a:ext>
              </a:extLst>
            </p:cNvPr>
            <p:cNvSpPr/>
            <p:nvPr/>
          </p:nvSpPr>
          <p:spPr>
            <a:xfrm>
              <a:off x="15778100" y="4293500"/>
              <a:ext cx="41725" cy="60075"/>
            </a:xfrm>
            <a:custGeom>
              <a:avLst/>
              <a:gdLst/>
              <a:ahLst/>
              <a:cxnLst/>
              <a:rect l="l" t="t" r="r" b="b"/>
              <a:pathLst>
                <a:path w="1669" h="2403" extrusionOk="0">
                  <a:moveTo>
                    <a:pt x="243" y="0"/>
                  </a:moveTo>
                  <a:cubicBezTo>
                    <a:pt x="221" y="0"/>
                    <a:pt x="206" y="1"/>
                    <a:pt x="201" y="1"/>
                  </a:cubicBezTo>
                  <a:cubicBezTo>
                    <a:pt x="101" y="34"/>
                    <a:pt x="1" y="135"/>
                    <a:pt x="1" y="235"/>
                  </a:cubicBezTo>
                  <a:cubicBezTo>
                    <a:pt x="1" y="335"/>
                    <a:pt x="101" y="435"/>
                    <a:pt x="234" y="435"/>
                  </a:cubicBezTo>
                  <a:cubicBezTo>
                    <a:pt x="234" y="435"/>
                    <a:pt x="246" y="433"/>
                    <a:pt x="268" y="433"/>
                  </a:cubicBezTo>
                  <a:cubicBezTo>
                    <a:pt x="353" y="433"/>
                    <a:pt x="588" y="455"/>
                    <a:pt x="801" y="668"/>
                  </a:cubicBezTo>
                  <a:cubicBezTo>
                    <a:pt x="1102" y="935"/>
                    <a:pt x="1235" y="1469"/>
                    <a:pt x="1235" y="2169"/>
                  </a:cubicBezTo>
                  <a:cubicBezTo>
                    <a:pt x="1235" y="2303"/>
                    <a:pt x="1335" y="2403"/>
                    <a:pt x="1435" y="2403"/>
                  </a:cubicBezTo>
                  <a:cubicBezTo>
                    <a:pt x="1569" y="2403"/>
                    <a:pt x="1669" y="2303"/>
                    <a:pt x="1669" y="2203"/>
                  </a:cubicBezTo>
                  <a:cubicBezTo>
                    <a:pt x="1669" y="1335"/>
                    <a:pt x="1468" y="735"/>
                    <a:pt x="1068" y="335"/>
                  </a:cubicBezTo>
                  <a:cubicBezTo>
                    <a:pt x="729" y="24"/>
                    <a:pt x="367" y="0"/>
                    <a:pt x="2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95;p39">
              <a:extLst>
                <a:ext uri="{FF2B5EF4-FFF2-40B4-BE49-F238E27FC236}">
                  <a16:creationId xmlns:a16="http://schemas.microsoft.com/office/drawing/2014/main" id="{36253F7B-194D-4943-B679-7DE4D9BA88C6}"/>
                </a:ext>
              </a:extLst>
            </p:cNvPr>
            <p:cNvSpPr/>
            <p:nvPr/>
          </p:nvSpPr>
          <p:spPr>
            <a:xfrm>
              <a:off x="13909600" y="5106100"/>
              <a:ext cx="464200" cy="171900"/>
            </a:xfrm>
            <a:custGeom>
              <a:avLst/>
              <a:gdLst/>
              <a:ahLst/>
              <a:cxnLst/>
              <a:rect l="l" t="t" r="r" b="b"/>
              <a:pathLst>
                <a:path w="18568" h="6876" extrusionOk="0">
                  <a:moveTo>
                    <a:pt x="8079" y="0"/>
                  </a:moveTo>
                  <a:cubicBezTo>
                    <a:pt x="7202" y="0"/>
                    <a:pt x="4958" y="3990"/>
                    <a:pt x="4958" y="3990"/>
                  </a:cubicBezTo>
                  <a:cubicBezTo>
                    <a:pt x="4958" y="3990"/>
                    <a:pt x="4257" y="1488"/>
                    <a:pt x="2956" y="554"/>
                  </a:cubicBezTo>
                  <a:cubicBezTo>
                    <a:pt x="2864" y="489"/>
                    <a:pt x="2769" y="458"/>
                    <a:pt x="2673" y="458"/>
                  </a:cubicBezTo>
                  <a:cubicBezTo>
                    <a:pt x="1449" y="458"/>
                    <a:pt x="0" y="5425"/>
                    <a:pt x="588" y="6292"/>
                  </a:cubicBezTo>
                  <a:cubicBezTo>
                    <a:pt x="921" y="6759"/>
                    <a:pt x="5416" y="6875"/>
                    <a:pt x="9828" y="6875"/>
                  </a:cubicBezTo>
                  <a:cubicBezTo>
                    <a:pt x="14239" y="6875"/>
                    <a:pt x="18567" y="6759"/>
                    <a:pt x="18567" y="6759"/>
                  </a:cubicBezTo>
                  <a:cubicBezTo>
                    <a:pt x="18567" y="6759"/>
                    <a:pt x="17466" y="1755"/>
                    <a:pt x="16799" y="521"/>
                  </a:cubicBezTo>
                  <a:cubicBezTo>
                    <a:pt x="16709" y="341"/>
                    <a:pt x="16603" y="264"/>
                    <a:pt x="16486" y="264"/>
                  </a:cubicBezTo>
                  <a:cubicBezTo>
                    <a:pt x="15779" y="264"/>
                    <a:pt x="14698" y="3089"/>
                    <a:pt x="14698" y="3089"/>
                  </a:cubicBezTo>
                  <a:cubicBezTo>
                    <a:pt x="14698" y="3089"/>
                    <a:pt x="13697" y="1855"/>
                    <a:pt x="12396" y="621"/>
                  </a:cubicBezTo>
                  <a:cubicBezTo>
                    <a:pt x="12219" y="449"/>
                    <a:pt x="12057" y="374"/>
                    <a:pt x="11908" y="374"/>
                  </a:cubicBezTo>
                  <a:cubicBezTo>
                    <a:pt x="10990" y="374"/>
                    <a:pt x="10595" y="3189"/>
                    <a:pt x="10595" y="3189"/>
                  </a:cubicBezTo>
                  <a:cubicBezTo>
                    <a:pt x="10595" y="3189"/>
                    <a:pt x="8960" y="1021"/>
                    <a:pt x="8293" y="120"/>
                  </a:cubicBezTo>
                  <a:cubicBezTo>
                    <a:pt x="8237" y="38"/>
                    <a:pt x="8165" y="0"/>
                    <a:pt x="80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596;p39">
              <a:extLst>
                <a:ext uri="{FF2B5EF4-FFF2-40B4-BE49-F238E27FC236}">
                  <a16:creationId xmlns:a16="http://schemas.microsoft.com/office/drawing/2014/main" id="{C8BD9E09-F1CA-4478-B70E-5E4CCB9F9E38}"/>
                </a:ext>
              </a:extLst>
            </p:cNvPr>
            <p:cNvSpPr/>
            <p:nvPr/>
          </p:nvSpPr>
          <p:spPr>
            <a:xfrm>
              <a:off x="13969325" y="5179150"/>
              <a:ext cx="23375" cy="86750"/>
            </a:xfrm>
            <a:custGeom>
              <a:avLst/>
              <a:gdLst/>
              <a:ahLst/>
              <a:cxnLst/>
              <a:rect l="l" t="t" r="r" b="b"/>
              <a:pathLst>
                <a:path w="935" h="3470" extrusionOk="0">
                  <a:moveTo>
                    <a:pt x="267" y="0"/>
                  </a:moveTo>
                  <a:cubicBezTo>
                    <a:pt x="167" y="0"/>
                    <a:pt x="67" y="101"/>
                    <a:pt x="67" y="201"/>
                  </a:cubicBezTo>
                  <a:cubicBezTo>
                    <a:pt x="67" y="467"/>
                    <a:pt x="0" y="2702"/>
                    <a:pt x="534" y="3403"/>
                  </a:cubicBezTo>
                  <a:cubicBezTo>
                    <a:pt x="600" y="3436"/>
                    <a:pt x="634" y="3470"/>
                    <a:pt x="701" y="3470"/>
                  </a:cubicBezTo>
                  <a:cubicBezTo>
                    <a:pt x="767" y="3470"/>
                    <a:pt x="801" y="3470"/>
                    <a:pt x="834" y="3436"/>
                  </a:cubicBezTo>
                  <a:cubicBezTo>
                    <a:pt x="934" y="3370"/>
                    <a:pt x="934" y="3236"/>
                    <a:pt x="867" y="3136"/>
                  </a:cubicBezTo>
                  <a:cubicBezTo>
                    <a:pt x="500" y="2669"/>
                    <a:pt x="467" y="868"/>
                    <a:pt x="500" y="234"/>
                  </a:cubicBezTo>
                  <a:cubicBezTo>
                    <a:pt x="500" y="101"/>
                    <a:pt x="400" y="0"/>
                    <a:pt x="2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597;p39">
              <a:extLst>
                <a:ext uri="{FF2B5EF4-FFF2-40B4-BE49-F238E27FC236}">
                  <a16:creationId xmlns:a16="http://schemas.microsoft.com/office/drawing/2014/main" id="{32F4E060-A08A-431C-857F-1036E46029DB}"/>
                </a:ext>
              </a:extLst>
            </p:cNvPr>
            <p:cNvSpPr/>
            <p:nvPr/>
          </p:nvSpPr>
          <p:spPr>
            <a:xfrm>
              <a:off x="14081900" y="5154125"/>
              <a:ext cx="29200" cy="110950"/>
            </a:xfrm>
            <a:custGeom>
              <a:avLst/>
              <a:gdLst/>
              <a:ahLst/>
              <a:cxnLst/>
              <a:rect l="l" t="t" r="r" b="b"/>
              <a:pathLst>
                <a:path w="1168" h="4438" extrusionOk="0">
                  <a:moveTo>
                    <a:pt x="434" y="1"/>
                  </a:moveTo>
                  <a:cubicBezTo>
                    <a:pt x="334" y="1"/>
                    <a:pt x="234" y="67"/>
                    <a:pt x="234" y="201"/>
                  </a:cubicBezTo>
                  <a:cubicBezTo>
                    <a:pt x="167" y="801"/>
                    <a:pt x="0" y="3870"/>
                    <a:pt x="834" y="4404"/>
                  </a:cubicBezTo>
                  <a:cubicBezTo>
                    <a:pt x="868" y="4437"/>
                    <a:pt x="901" y="4437"/>
                    <a:pt x="934" y="4437"/>
                  </a:cubicBezTo>
                  <a:cubicBezTo>
                    <a:pt x="1001" y="4437"/>
                    <a:pt x="1068" y="4404"/>
                    <a:pt x="1101" y="4337"/>
                  </a:cubicBezTo>
                  <a:cubicBezTo>
                    <a:pt x="1168" y="4237"/>
                    <a:pt x="1134" y="4104"/>
                    <a:pt x="1068" y="4037"/>
                  </a:cubicBezTo>
                  <a:cubicBezTo>
                    <a:pt x="601" y="3737"/>
                    <a:pt x="534" y="1635"/>
                    <a:pt x="634" y="234"/>
                  </a:cubicBezTo>
                  <a:cubicBezTo>
                    <a:pt x="634" y="101"/>
                    <a:pt x="567" y="1"/>
                    <a:pt x="4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598;p39">
              <a:extLst>
                <a:ext uri="{FF2B5EF4-FFF2-40B4-BE49-F238E27FC236}">
                  <a16:creationId xmlns:a16="http://schemas.microsoft.com/office/drawing/2014/main" id="{B80C2B73-F4F9-4F5E-87E6-4E53258AC978}"/>
                </a:ext>
              </a:extLst>
            </p:cNvPr>
            <p:cNvSpPr/>
            <p:nvPr/>
          </p:nvSpPr>
          <p:spPr>
            <a:xfrm>
              <a:off x="14211975" y="5169150"/>
              <a:ext cx="21725" cy="91750"/>
            </a:xfrm>
            <a:custGeom>
              <a:avLst/>
              <a:gdLst/>
              <a:ahLst/>
              <a:cxnLst/>
              <a:rect l="l" t="t" r="r" b="b"/>
              <a:pathLst>
                <a:path w="869" h="3670" extrusionOk="0">
                  <a:moveTo>
                    <a:pt x="301" y="0"/>
                  </a:moveTo>
                  <a:cubicBezTo>
                    <a:pt x="168" y="0"/>
                    <a:pt x="68" y="100"/>
                    <a:pt x="68" y="200"/>
                  </a:cubicBezTo>
                  <a:cubicBezTo>
                    <a:pt x="1" y="1168"/>
                    <a:pt x="401" y="3403"/>
                    <a:pt x="435" y="3469"/>
                  </a:cubicBezTo>
                  <a:cubicBezTo>
                    <a:pt x="435" y="3569"/>
                    <a:pt x="535" y="3669"/>
                    <a:pt x="635" y="3669"/>
                  </a:cubicBezTo>
                  <a:lnTo>
                    <a:pt x="668" y="3669"/>
                  </a:lnTo>
                  <a:cubicBezTo>
                    <a:pt x="768" y="3636"/>
                    <a:pt x="868" y="3536"/>
                    <a:pt x="835" y="3403"/>
                  </a:cubicBezTo>
                  <a:cubicBezTo>
                    <a:pt x="835" y="3403"/>
                    <a:pt x="435" y="1168"/>
                    <a:pt x="501" y="234"/>
                  </a:cubicBezTo>
                  <a:cubicBezTo>
                    <a:pt x="501" y="100"/>
                    <a:pt x="401" y="0"/>
                    <a:pt x="3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599;p39">
              <a:extLst>
                <a:ext uri="{FF2B5EF4-FFF2-40B4-BE49-F238E27FC236}">
                  <a16:creationId xmlns:a16="http://schemas.microsoft.com/office/drawing/2014/main" id="{B0BF7956-D632-4A16-82BA-4850556F6B91}"/>
                </a:ext>
              </a:extLst>
            </p:cNvPr>
            <p:cNvSpPr/>
            <p:nvPr/>
          </p:nvSpPr>
          <p:spPr>
            <a:xfrm>
              <a:off x="14307900" y="5160650"/>
              <a:ext cx="33375" cy="96075"/>
            </a:xfrm>
            <a:custGeom>
              <a:avLst/>
              <a:gdLst/>
              <a:ahLst/>
              <a:cxnLst/>
              <a:rect l="l" t="t" r="r" b="b"/>
              <a:pathLst>
                <a:path w="1335" h="3843" extrusionOk="0">
                  <a:moveTo>
                    <a:pt x="774" y="0"/>
                  </a:moveTo>
                  <a:cubicBezTo>
                    <a:pt x="761" y="0"/>
                    <a:pt x="747" y="2"/>
                    <a:pt x="734" y="7"/>
                  </a:cubicBezTo>
                  <a:cubicBezTo>
                    <a:pt x="600" y="40"/>
                    <a:pt x="534" y="173"/>
                    <a:pt x="567" y="273"/>
                  </a:cubicBezTo>
                  <a:cubicBezTo>
                    <a:pt x="901" y="1541"/>
                    <a:pt x="67" y="3542"/>
                    <a:pt x="67" y="3576"/>
                  </a:cubicBezTo>
                  <a:cubicBezTo>
                    <a:pt x="0" y="3676"/>
                    <a:pt x="67" y="3809"/>
                    <a:pt x="167" y="3843"/>
                  </a:cubicBezTo>
                  <a:lnTo>
                    <a:pt x="267" y="3843"/>
                  </a:lnTo>
                  <a:cubicBezTo>
                    <a:pt x="334" y="3843"/>
                    <a:pt x="400" y="3809"/>
                    <a:pt x="434" y="3743"/>
                  </a:cubicBezTo>
                  <a:cubicBezTo>
                    <a:pt x="467" y="3643"/>
                    <a:pt x="1334" y="1574"/>
                    <a:pt x="967" y="173"/>
                  </a:cubicBezTo>
                  <a:cubicBezTo>
                    <a:pt x="939" y="87"/>
                    <a:pt x="860" y="0"/>
                    <a:pt x="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00;p39">
              <a:extLst>
                <a:ext uri="{FF2B5EF4-FFF2-40B4-BE49-F238E27FC236}">
                  <a16:creationId xmlns:a16="http://schemas.microsoft.com/office/drawing/2014/main" id="{3C3324F4-797D-441C-BF0C-4EE1B303902E}"/>
                </a:ext>
              </a:extLst>
            </p:cNvPr>
            <p:cNvSpPr/>
            <p:nvPr/>
          </p:nvSpPr>
          <p:spPr>
            <a:xfrm>
              <a:off x="15110500" y="5104425"/>
              <a:ext cx="464150" cy="171900"/>
            </a:xfrm>
            <a:custGeom>
              <a:avLst/>
              <a:gdLst/>
              <a:ahLst/>
              <a:cxnLst/>
              <a:rect l="l" t="t" r="r" b="b"/>
              <a:pathLst>
                <a:path w="18566" h="6876" extrusionOk="0">
                  <a:moveTo>
                    <a:pt x="8103" y="0"/>
                  </a:moveTo>
                  <a:cubicBezTo>
                    <a:pt x="7200" y="0"/>
                    <a:pt x="4956" y="3990"/>
                    <a:pt x="4956" y="3990"/>
                  </a:cubicBezTo>
                  <a:cubicBezTo>
                    <a:pt x="4956" y="3990"/>
                    <a:pt x="4255" y="1488"/>
                    <a:pt x="2988" y="554"/>
                  </a:cubicBezTo>
                  <a:cubicBezTo>
                    <a:pt x="2893" y="489"/>
                    <a:pt x="2796" y="458"/>
                    <a:pt x="2698" y="458"/>
                  </a:cubicBezTo>
                  <a:cubicBezTo>
                    <a:pt x="1447" y="458"/>
                    <a:pt x="1" y="5426"/>
                    <a:pt x="619" y="6292"/>
                  </a:cubicBezTo>
                  <a:cubicBezTo>
                    <a:pt x="936" y="6759"/>
                    <a:pt x="5423" y="6876"/>
                    <a:pt x="9830" y="6876"/>
                  </a:cubicBezTo>
                  <a:cubicBezTo>
                    <a:pt x="14237" y="6876"/>
                    <a:pt x="18566" y="6759"/>
                    <a:pt x="18566" y="6759"/>
                  </a:cubicBezTo>
                  <a:cubicBezTo>
                    <a:pt x="18566" y="6759"/>
                    <a:pt x="17498" y="1755"/>
                    <a:pt x="16831" y="521"/>
                  </a:cubicBezTo>
                  <a:cubicBezTo>
                    <a:pt x="16736" y="341"/>
                    <a:pt x="16626" y="264"/>
                    <a:pt x="16505" y="264"/>
                  </a:cubicBezTo>
                  <a:cubicBezTo>
                    <a:pt x="15777" y="264"/>
                    <a:pt x="14696" y="3090"/>
                    <a:pt x="14696" y="3090"/>
                  </a:cubicBezTo>
                  <a:cubicBezTo>
                    <a:pt x="14696" y="3090"/>
                    <a:pt x="13729" y="1855"/>
                    <a:pt x="12428" y="621"/>
                  </a:cubicBezTo>
                  <a:cubicBezTo>
                    <a:pt x="12246" y="449"/>
                    <a:pt x="12080" y="375"/>
                    <a:pt x="11927" y="375"/>
                  </a:cubicBezTo>
                  <a:cubicBezTo>
                    <a:pt x="10988" y="375"/>
                    <a:pt x="10593" y="3190"/>
                    <a:pt x="10593" y="3190"/>
                  </a:cubicBezTo>
                  <a:cubicBezTo>
                    <a:pt x="10593" y="3190"/>
                    <a:pt x="8959" y="1021"/>
                    <a:pt x="8325" y="121"/>
                  </a:cubicBezTo>
                  <a:cubicBezTo>
                    <a:pt x="8266" y="38"/>
                    <a:pt x="8191" y="0"/>
                    <a:pt x="81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01;p39">
              <a:extLst>
                <a:ext uri="{FF2B5EF4-FFF2-40B4-BE49-F238E27FC236}">
                  <a16:creationId xmlns:a16="http://schemas.microsoft.com/office/drawing/2014/main" id="{27B47799-BBBB-4102-B949-3BBCFD063915}"/>
                </a:ext>
              </a:extLst>
            </p:cNvPr>
            <p:cNvSpPr/>
            <p:nvPr/>
          </p:nvSpPr>
          <p:spPr>
            <a:xfrm>
              <a:off x="15171000" y="5177475"/>
              <a:ext cx="23375" cy="86750"/>
            </a:xfrm>
            <a:custGeom>
              <a:avLst/>
              <a:gdLst/>
              <a:ahLst/>
              <a:cxnLst/>
              <a:rect l="l" t="t" r="r" b="b"/>
              <a:pathLst>
                <a:path w="935" h="3470" extrusionOk="0">
                  <a:moveTo>
                    <a:pt x="268" y="1"/>
                  </a:moveTo>
                  <a:cubicBezTo>
                    <a:pt x="134" y="1"/>
                    <a:pt x="67" y="101"/>
                    <a:pt x="34" y="201"/>
                  </a:cubicBezTo>
                  <a:cubicBezTo>
                    <a:pt x="34" y="468"/>
                    <a:pt x="1" y="2703"/>
                    <a:pt x="534" y="3403"/>
                  </a:cubicBezTo>
                  <a:cubicBezTo>
                    <a:pt x="568" y="3437"/>
                    <a:pt x="635" y="3470"/>
                    <a:pt x="701" y="3470"/>
                  </a:cubicBezTo>
                  <a:cubicBezTo>
                    <a:pt x="735" y="3470"/>
                    <a:pt x="768" y="3470"/>
                    <a:pt x="835" y="3437"/>
                  </a:cubicBezTo>
                  <a:cubicBezTo>
                    <a:pt x="901" y="3370"/>
                    <a:pt x="935" y="3236"/>
                    <a:pt x="868" y="3136"/>
                  </a:cubicBezTo>
                  <a:cubicBezTo>
                    <a:pt x="468" y="2669"/>
                    <a:pt x="434" y="868"/>
                    <a:pt x="468" y="234"/>
                  </a:cubicBezTo>
                  <a:cubicBezTo>
                    <a:pt x="468" y="101"/>
                    <a:pt x="368" y="1"/>
                    <a:pt x="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02;p39">
              <a:extLst>
                <a:ext uri="{FF2B5EF4-FFF2-40B4-BE49-F238E27FC236}">
                  <a16:creationId xmlns:a16="http://schemas.microsoft.com/office/drawing/2014/main" id="{119F0BD2-886C-48DF-8F90-730FCFA81D61}"/>
                </a:ext>
              </a:extLst>
            </p:cNvPr>
            <p:cNvSpPr/>
            <p:nvPr/>
          </p:nvSpPr>
          <p:spPr>
            <a:xfrm>
              <a:off x="15282750" y="5152475"/>
              <a:ext cx="30050" cy="110925"/>
            </a:xfrm>
            <a:custGeom>
              <a:avLst/>
              <a:gdLst/>
              <a:ahLst/>
              <a:cxnLst/>
              <a:rect l="l" t="t" r="r" b="b"/>
              <a:pathLst>
                <a:path w="1202" h="4437" extrusionOk="0">
                  <a:moveTo>
                    <a:pt x="468" y="0"/>
                  </a:moveTo>
                  <a:cubicBezTo>
                    <a:pt x="334" y="0"/>
                    <a:pt x="234" y="67"/>
                    <a:pt x="234" y="200"/>
                  </a:cubicBezTo>
                  <a:cubicBezTo>
                    <a:pt x="201" y="801"/>
                    <a:pt x="1" y="3869"/>
                    <a:pt x="835" y="4403"/>
                  </a:cubicBezTo>
                  <a:cubicBezTo>
                    <a:pt x="868" y="4437"/>
                    <a:pt x="901" y="4437"/>
                    <a:pt x="935" y="4437"/>
                  </a:cubicBezTo>
                  <a:cubicBezTo>
                    <a:pt x="1001" y="4437"/>
                    <a:pt x="1068" y="4403"/>
                    <a:pt x="1135" y="4336"/>
                  </a:cubicBezTo>
                  <a:cubicBezTo>
                    <a:pt x="1201" y="4236"/>
                    <a:pt x="1168" y="4103"/>
                    <a:pt x="1068" y="4070"/>
                  </a:cubicBezTo>
                  <a:cubicBezTo>
                    <a:pt x="601" y="3736"/>
                    <a:pt x="568" y="1635"/>
                    <a:pt x="668" y="234"/>
                  </a:cubicBezTo>
                  <a:cubicBezTo>
                    <a:pt x="668" y="100"/>
                    <a:pt x="568" y="0"/>
                    <a:pt x="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03;p39">
              <a:extLst>
                <a:ext uri="{FF2B5EF4-FFF2-40B4-BE49-F238E27FC236}">
                  <a16:creationId xmlns:a16="http://schemas.microsoft.com/office/drawing/2014/main" id="{C0167112-F0B2-4473-989D-D9FEA58486F0}"/>
                </a:ext>
              </a:extLst>
            </p:cNvPr>
            <p:cNvSpPr/>
            <p:nvPr/>
          </p:nvSpPr>
          <p:spPr>
            <a:xfrm>
              <a:off x="15413675" y="5167475"/>
              <a:ext cx="20875" cy="91750"/>
            </a:xfrm>
            <a:custGeom>
              <a:avLst/>
              <a:gdLst/>
              <a:ahLst/>
              <a:cxnLst/>
              <a:rect l="l" t="t" r="r" b="b"/>
              <a:pathLst>
                <a:path w="835" h="3670" extrusionOk="0">
                  <a:moveTo>
                    <a:pt x="268" y="0"/>
                  </a:moveTo>
                  <a:cubicBezTo>
                    <a:pt x="167" y="0"/>
                    <a:pt x="67" y="101"/>
                    <a:pt x="67" y="201"/>
                  </a:cubicBezTo>
                  <a:cubicBezTo>
                    <a:pt x="1" y="1168"/>
                    <a:pt x="401" y="3403"/>
                    <a:pt x="401" y="3503"/>
                  </a:cubicBezTo>
                  <a:cubicBezTo>
                    <a:pt x="434" y="3603"/>
                    <a:pt x="501" y="3670"/>
                    <a:pt x="601" y="3670"/>
                  </a:cubicBezTo>
                  <a:lnTo>
                    <a:pt x="634" y="3670"/>
                  </a:lnTo>
                  <a:cubicBezTo>
                    <a:pt x="768" y="3636"/>
                    <a:pt x="835" y="3536"/>
                    <a:pt x="801" y="3403"/>
                  </a:cubicBezTo>
                  <a:cubicBezTo>
                    <a:pt x="801" y="3403"/>
                    <a:pt x="401" y="1168"/>
                    <a:pt x="468" y="234"/>
                  </a:cubicBezTo>
                  <a:cubicBezTo>
                    <a:pt x="468" y="101"/>
                    <a:pt x="401" y="34"/>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04;p39">
              <a:extLst>
                <a:ext uri="{FF2B5EF4-FFF2-40B4-BE49-F238E27FC236}">
                  <a16:creationId xmlns:a16="http://schemas.microsoft.com/office/drawing/2014/main" id="{55A3AB61-619C-49DE-875A-5F5267A45936}"/>
                </a:ext>
              </a:extLst>
            </p:cNvPr>
            <p:cNvSpPr/>
            <p:nvPr/>
          </p:nvSpPr>
          <p:spPr>
            <a:xfrm>
              <a:off x="15509575" y="5159125"/>
              <a:ext cx="32550" cy="96775"/>
            </a:xfrm>
            <a:custGeom>
              <a:avLst/>
              <a:gdLst/>
              <a:ahLst/>
              <a:cxnLst/>
              <a:rect l="l" t="t" r="r" b="b"/>
              <a:pathLst>
                <a:path w="1302" h="3871" extrusionOk="0">
                  <a:moveTo>
                    <a:pt x="701" y="1"/>
                  </a:moveTo>
                  <a:cubicBezTo>
                    <a:pt x="601" y="34"/>
                    <a:pt x="534" y="168"/>
                    <a:pt x="534" y="268"/>
                  </a:cubicBezTo>
                  <a:cubicBezTo>
                    <a:pt x="868" y="1535"/>
                    <a:pt x="34" y="3537"/>
                    <a:pt x="34" y="3570"/>
                  </a:cubicBezTo>
                  <a:cubicBezTo>
                    <a:pt x="1" y="3670"/>
                    <a:pt x="34" y="3804"/>
                    <a:pt x="168" y="3837"/>
                  </a:cubicBezTo>
                  <a:cubicBezTo>
                    <a:pt x="168" y="3837"/>
                    <a:pt x="201" y="3870"/>
                    <a:pt x="234" y="3870"/>
                  </a:cubicBezTo>
                  <a:cubicBezTo>
                    <a:pt x="301" y="3870"/>
                    <a:pt x="401" y="3804"/>
                    <a:pt x="434" y="3737"/>
                  </a:cubicBezTo>
                  <a:cubicBezTo>
                    <a:pt x="468" y="3637"/>
                    <a:pt x="1302" y="1569"/>
                    <a:pt x="968" y="168"/>
                  </a:cubicBezTo>
                  <a:cubicBezTo>
                    <a:pt x="935" y="68"/>
                    <a:pt x="801" y="1"/>
                    <a:pt x="7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05;p39">
              <a:extLst>
                <a:ext uri="{FF2B5EF4-FFF2-40B4-BE49-F238E27FC236}">
                  <a16:creationId xmlns:a16="http://schemas.microsoft.com/office/drawing/2014/main" id="{53BB3B91-7ABD-414F-86EC-33C0C826A3E4}"/>
                </a:ext>
              </a:extLst>
            </p:cNvPr>
            <p:cNvSpPr/>
            <p:nvPr/>
          </p:nvSpPr>
          <p:spPr>
            <a:xfrm>
              <a:off x="14527600" y="5296400"/>
              <a:ext cx="464125" cy="172575"/>
            </a:xfrm>
            <a:custGeom>
              <a:avLst/>
              <a:gdLst/>
              <a:ahLst/>
              <a:cxnLst/>
              <a:rect l="l" t="t" r="r" b="b"/>
              <a:pathLst>
                <a:path w="18565" h="6903" extrusionOk="0">
                  <a:moveTo>
                    <a:pt x="8109" y="1"/>
                  </a:moveTo>
                  <a:cubicBezTo>
                    <a:pt x="7211" y="1"/>
                    <a:pt x="4955" y="3983"/>
                    <a:pt x="4955" y="3983"/>
                  </a:cubicBezTo>
                  <a:cubicBezTo>
                    <a:pt x="4955" y="3983"/>
                    <a:pt x="4255" y="1515"/>
                    <a:pt x="2987" y="581"/>
                  </a:cubicBezTo>
                  <a:cubicBezTo>
                    <a:pt x="2893" y="515"/>
                    <a:pt x="2796" y="485"/>
                    <a:pt x="2697" y="485"/>
                  </a:cubicBezTo>
                  <a:cubicBezTo>
                    <a:pt x="1447" y="485"/>
                    <a:pt x="0" y="5452"/>
                    <a:pt x="619" y="6318"/>
                  </a:cubicBezTo>
                  <a:cubicBezTo>
                    <a:pt x="952" y="6785"/>
                    <a:pt x="5439" y="6902"/>
                    <a:pt x="9842" y="6902"/>
                  </a:cubicBezTo>
                  <a:cubicBezTo>
                    <a:pt x="14245" y="6902"/>
                    <a:pt x="18565" y="6785"/>
                    <a:pt x="18565" y="6785"/>
                  </a:cubicBezTo>
                  <a:cubicBezTo>
                    <a:pt x="18565" y="6785"/>
                    <a:pt x="17498" y="1782"/>
                    <a:pt x="16830" y="514"/>
                  </a:cubicBezTo>
                  <a:cubicBezTo>
                    <a:pt x="16738" y="343"/>
                    <a:pt x="16630" y="270"/>
                    <a:pt x="16513" y="270"/>
                  </a:cubicBezTo>
                  <a:cubicBezTo>
                    <a:pt x="15785" y="270"/>
                    <a:pt x="14696" y="3116"/>
                    <a:pt x="14696" y="3116"/>
                  </a:cubicBezTo>
                  <a:cubicBezTo>
                    <a:pt x="14696" y="3116"/>
                    <a:pt x="13728" y="1882"/>
                    <a:pt x="12427" y="648"/>
                  </a:cubicBezTo>
                  <a:cubicBezTo>
                    <a:pt x="12246" y="475"/>
                    <a:pt x="12079" y="401"/>
                    <a:pt x="11927" y="401"/>
                  </a:cubicBezTo>
                  <a:cubicBezTo>
                    <a:pt x="10988" y="401"/>
                    <a:pt x="10593" y="3216"/>
                    <a:pt x="10593" y="3216"/>
                  </a:cubicBezTo>
                  <a:cubicBezTo>
                    <a:pt x="10593" y="3216"/>
                    <a:pt x="8958" y="1048"/>
                    <a:pt x="8324" y="114"/>
                  </a:cubicBezTo>
                  <a:cubicBezTo>
                    <a:pt x="8267" y="36"/>
                    <a:pt x="8194" y="1"/>
                    <a:pt x="81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06;p39">
              <a:extLst>
                <a:ext uri="{FF2B5EF4-FFF2-40B4-BE49-F238E27FC236}">
                  <a16:creationId xmlns:a16="http://schemas.microsoft.com/office/drawing/2014/main" id="{FFA3423B-4C41-42D6-8F68-D5C6C752E8CC}"/>
                </a:ext>
              </a:extLst>
            </p:cNvPr>
            <p:cNvSpPr/>
            <p:nvPr/>
          </p:nvSpPr>
          <p:spPr>
            <a:xfrm>
              <a:off x="14588100" y="5370125"/>
              <a:ext cx="23375" cy="86750"/>
            </a:xfrm>
            <a:custGeom>
              <a:avLst/>
              <a:gdLst/>
              <a:ahLst/>
              <a:cxnLst/>
              <a:rect l="l" t="t" r="r" b="b"/>
              <a:pathLst>
                <a:path w="935" h="3470" extrusionOk="0">
                  <a:moveTo>
                    <a:pt x="267" y="0"/>
                  </a:moveTo>
                  <a:cubicBezTo>
                    <a:pt x="133" y="0"/>
                    <a:pt x="67" y="100"/>
                    <a:pt x="33" y="200"/>
                  </a:cubicBezTo>
                  <a:cubicBezTo>
                    <a:pt x="33" y="467"/>
                    <a:pt x="0" y="2702"/>
                    <a:pt x="534" y="3403"/>
                  </a:cubicBezTo>
                  <a:cubicBezTo>
                    <a:pt x="567" y="3436"/>
                    <a:pt x="634" y="3469"/>
                    <a:pt x="701" y="3469"/>
                  </a:cubicBezTo>
                  <a:cubicBezTo>
                    <a:pt x="734" y="3469"/>
                    <a:pt x="767" y="3469"/>
                    <a:pt x="834" y="3436"/>
                  </a:cubicBezTo>
                  <a:cubicBezTo>
                    <a:pt x="901" y="3369"/>
                    <a:pt x="934" y="3236"/>
                    <a:pt x="867" y="3136"/>
                  </a:cubicBezTo>
                  <a:cubicBezTo>
                    <a:pt x="500" y="2669"/>
                    <a:pt x="434" y="868"/>
                    <a:pt x="467" y="200"/>
                  </a:cubicBezTo>
                  <a:cubicBezTo>
                    <a:pt x="467" y="100"/>
                    <a:pt x="367" y="0"/>
                    <a:pt x="2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07;p39">
              <a:extLst>
                <a:ext uri="{FF2B5EF4-FFF2-40B4-BE49-F238E27FC236}">
                  <a16:creationId xmlns:a16="http://schemas.microsoft.com/office/drawing/2014/main" id="{18064169-B601-4F78-9879-43DC6326FC92}"/>
                </a:ext>
              </a:extLst>
            </p:cNvPr>
            <p:cNvSpPr/>
            <p:nvPr/>
          </p:nvSpPr>
          <p:spPr>
            <a:xfrm>
              <a:off x="14700675" y="5345100"/>
              <a:ext cx="29200" cy="110950"/>
            </a:xfrm>
            <a:custGeom>
              <a:avLst/>
              <a:gdLst/>
              <a:ahLst/>
              <a:cxnLst/>
              <a:rect l="l" t="t" r="r" b="b"/>
              <a:pathLst>
                <a:path w="1168" h="4438" extrusionOk="0">
                  <a:moveTo>
                    <a:pt x="434" y="1"/>
                  </a:moveTo>
                  <a:cubicBezTo>
                    <a:pt x="301" y="1"/>
                    <a:pt x="200" y="67"/>
                    <a:pt x="200" y="201"/>
                  </a:cubicBezTo>
                  <a:cubicBezTo>
                    <a:pt x="167" y="801"/>
                    <a:pt x="0" y="3837"/>
                    <a:pt x="801" y="4404"/>
                  </a:cubicBezTo>
                  <a:cubicBezTo>
                    <a:pt x="834" y="4404"/>
                    <a:pt x="868" y="4437"/>
                    <a:pt x="901" y="4437"/>
                  </a:cubicBezTo>
                  <a:cubicBezTo>
                    <a:pt x="1001" y="4437"/>
                    <a:pt x="1034" y="4404"/>
                    <a:pt x="1101" y="4337"/>
                  </a:cubicBezTo>
                  <a:cubicBezTo>
                    <a:pt x="1168" y="4237"/>
                    <a:pt x="1134" y="4104"/>
                    <a:pt x="1034" y="4037"/>
                  </a:cubicBezTo>
                  <a:cubicBezTo>
                    <a:pt x="567" y="3737"/>
                    <a:pt x="534" y="1635"/>
                    <a:pt x="634" y="234"/>
                  </a:cubicBezTo>
                  <a:cubicBezTo>
                    <a:pt x="634" y="101"/>
                    <a:pt x="534" y="1"/>
                    <a:pt x="4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08;p39">
              <a:extLst>
                <a:ext uri="{FF2B5EF4-FFF2-40B4-BE49-F238E27FC236}">
                  <a16:creationId xmlns:a16="http://schemas.microsoft.com/office/drawing/2014/main" id="{6B189E68-7AC1-4AA2-95C6-11B6C973B757}"/>
                </a:ext>
              </a:extLst>
            </p:cNvPr>
            <p:cNvSpPr/>
            <p:nvPr/>
          </p:nvSpPr>
          <p:spPr>
            <a:xfrm>
              <a:off x="14830775" y="5360100"/>
              <a:ext cx="20850" cy="90925"/>
            </a:xfrm>
            <a:custGeom>
              <a:avLst/>
              <a:gdLst/>
              <a:ahLst/>
              <a:cxnLst/>
              <a:rect l="l" t="t" r="r" b="b"/>
              <a:pathLst>
                <a:path w="834" h="3637" extrusionOk="0">
                  <a:moveTo>
                    <a:pt x="267" y="1"/>
                  </a:moveTo>
                  <a:cubicBezTo>
                    <a:pt x="167" y="1"/>
                    <a:pt x="67" y="101"/>
                    <a:pt x="67" y="201"/>
                  </a:cubicBezTo>
                  <a:cubicBezTo>
                    <a:pt x="0" y="1169"/>
                    <a:pt x="400" y="3403"/>
                    <a:pt x="400" y="3470"/>
                  </a:cubicBezTo>
                  <a:cubicBezTo>
                    <a:pt x="434" y="3570"/>
                    <a:pt x="500" y="3637"/>
                    <a:pt x="600" y="3637"/>
                  </a:cubicBezTo>
                  <a:lnTo>
                    <a:pt x="667" y="3637"/>
                  </a:lnTo>
                  <a:cubicBezTo>
                    <a:pt x="767" y="3637"/>
                    <a:pt x="834" y="3504"/>
                    <a:pt x="834" y="3403"/>
                  </a:cubicBezTo>
                  <a:cubicBezTo>
                    <a:pt x="801" y="3370"/>
                    <a:pt x="400" y="1169"/>
                    <a:pt x="467" y="234"/>
                  </a:cubicBezTo>
                  <a:cubicBezTo>
                    <a:pt x="467" y="101"/>
                    <a:pt x="400" y="1"/>
                    <a:pt x="26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09;p39">
              <a:extLst>
                <a:ext uri="{FF2B5EF4-FFF2-40B4-BE49-F238E27FC236}">
                  <a16:creationId xmlns:a16="http://schemas.microsoft.com/office/drawing/2014/main" id="{853F44BF-F640-4EAE-BDA8-DC6768AE9217}"/>
                </a:ext>
              </a:extLst>
            </p:cNvPr>
            <p:cNvSpPr/>
            <p:nvPr/>
          </p:nvSpPr>
          <p:spPr>
            <a:xfrm>
              <a:off x="14926675" y="5351550"/>
              <a:ext cx="32525" cy="96150"/>
            </a:xfrm>
            <a:custGeom>
              <a:avLst/>
              <a:gdLst/>
              <a:ahLst/>
              <a:cxnLst/>
              <a:rect l="l" t="t" r="r" b="b"/>
              <a:pathLst>
                <a:path w="1301" h="3846" extrusionOk="0">
                  <a:moveTo>
                    <a:pt x="754" y="1"/>
                  </a:moveTo>
                  <a:cubicBezTo>
                    <a:pt x="736" y="1"/>
                    <a:pt x="718" y="4"/>
                    <a:pt x="701" y="9"/>
                  </a:cubicBezTo>
                  <a:cubicBezTo>
                    <a:pt x="601" y="43"/>
                    <a:pt x="534" y="143"/>
                    <a:pt x="567" y="276"/>
                  </a:cubicBezTo>
                  <a:cubicBezTo>
                    <a:pt x="867" y="1544"/>
                    <a:pt x="33" y="3545"/>
                    <a:pt x="33" y="3579"/>
                  </a:cubicBezTo>
                  <a:cubicBezTo>
                    <a:pt x="0" y="3679"/>
                    <a:pt x="33" y="3812"/>
                    <a:pt x="167" y="3846"/>
                  </a:cubicBezTo>
                  <a:lnTo>
                    <a:pt x="234" y="3846"/>
                  </a:lnTo>
                  <a:cubicBezTo>
                    <a:pt x="300" y="3846"/>
                    <a:pt x="400" y="3812"/>
                    <a:pt x="434" y="3712"/>
                  </a:cubicBezTo>
                  <a:cubicBezTo>
                    <a:pt x="467" y="3645"/>
                    <a:pt x="1301" y="1577"/>
                    <a:pt x="967" y="176"/>
                  </a:cubicBezTo>
                  <a:cubicBezTo>
                    <a:pt x="940" y="66"/>
                    <a:pt x="843" y="1"/>
                    <a:pt x="75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10;p39">
              <a:extLst>
                <a:ext uri="{FF2B5EF4-FFF2-40B4-BE49-F238E27FC236}">
                  <a16:creationId xmlns:a16="http://schemas.microsoft.com/office/drawing/2014/main" id="{37D3D0A6-968E-44C3-89E7-8FC3A0EA9DA4}"/>
                </a:ext>
              </a:extLst>
            </p:cNvPr>
            <p:cNvSpPr/>
            <p:nvPr/>
          </p:nvSpPr>
          <p:spPr>
            <a:xfrm>
              <a:off x="15532100" y="4920625"/>
              <a:ext cx="116775" cy="117625"/>
            </a:xfrm>
            <a:custGeom>
              <a:avLst/>
              <a:gdLst/>
              <a:ahLst/>
              <a:cxnLst/>
              <a:rect l="l" t="t" r="r" b="b"/>
              <a:pathLst>
                <a:path w="4671" h="4705"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6"/>
                    <a:pt x="3903" y="2336"/>
                    <a:pt x="4070" y="2402"/>
                  </a:cubicBezTo>
                  <a:cubicBezTo>
                    <a:pt x="3803" y="2503"/>
                    <a:pt x="3403" y="2669"/>
                    <a:pt x="3036" y="2803"/>
                  </a:cubicBezTo>
                  <a:cubicBezTo>
                    <a:pt x="2969" y="2836"/>
                    <a:pt x="2936" y="2869"/>
                    <a:pt x="2902" y="2936"/>
                  </a:cubicBezTo>
                  <a:cubicBezTo>
                    <a:pt x="2702" y="3336"/>
                    <a:pt x="2469" y="3837"/>
                    <a:pt x="2335" y="4104"/>
                  </a:cubicBezTo>
                  <a:cubicBezTo>
                    <a:pt x="2235" y="3803"/>
                    <a:pt x="2069" y="3303"/>
                    <a:pt x="1968" y="2836"/>
                  </a:cubicBezTo>
                  <a:cubicBezTo>
                    <a:pt x="1935" y="2769"/>
                    <a:pt x="1868" y="2703"/>
                    <a:pt x="1802" y="2703"/>
                  </a:cubicBezTo>
                  <a:cubicBezTo>
                    <a:pt x="1368" y="2603"/>
                    <a:pt x="868" y="2503"/>
                    <a:pt x="601" y="2402"/>
                  </a:cubicBezTo>
                  <a:cubicBezTo>
                    <a:pt x="868" y="2269"/>
                    <a:pt x="1435" y="2002"/>
                    <a:pt x="1902" y="1802"/>
                  </a:cubicBezTo>
                  <a:cubicBezTo>
                    <a:pt x="1968" y="1802"/>
                    <a:pt x="2002" y="1769"/>
                    <a:pt x="2035" y="1702"/>
                  </a:cubicBezTo>
                  <a:cubicBezTo>
                    <a:pt x="2169" y="1302"/>
                    <a:pt x="2369" y="868"/>
                    <a:pt x="2502" y="601"/>
                  </a:cubicBezTo>
                  <a:close/>
                  <a:moveTo>
                    <a:pt x="2569" y="1"/>
                  </a:moveTo>
                  <a:cubicBezTo>
                    <a:pt x="2435" y="1"/>
                    <a:pt x="2235" y="1"/>
                    <a:pt x="1668" y="1468"/>
                  </a:cubicBezTo>
                  <a:cubicBezTo>
                    <a:pt x="100" y="2102"/>
                    <a:pt x="34" y="2302"/>
                    <a:pt x="34" y="2402"/>
                  </a:cubicBezTo>
                  <a:cubicBezTo>
                    <a:pt x="0" y="2436"/>
                    <a:pt x="34" y="2536"/>
                    <a:pt x="67" y="2603"/>
                  </a:cubicBezTo>
                  <a:cubicBezTo>
                    <a:pt x="100" y="2636"/>
                    <a:pt x="234" y="2803"/>
                    <a:pt x="1602" y="3070"/>
                  </a:cubicBezTo>
                  <a:cubicBezTo>
                    <a:pt x="2002" y="4704"/>
                    <a:pt x="2135" y="4704"/>
                    <a:pt x="2302" y="4704"/>
                  </a:cubicBezTo>
                  <a:cubicBezTo>
                    <a:pt x="2435" y="4704"/>
                    <a:pt x="2569" y="4671"/>
                    <a:pt x="3236" y="3170"/>
                  </a:cubicBezTo>
                  <a:cubicBezTo>
                    <a:pt x="3636" y="3036"/>
                    <a:pt x="4437" y="2736"/>
                    <a:pt x="4604" y="2603"/>
                  </a:cubicBezTo>
                  <a:cubicBezTo>
                    <a:pt x="4637" y="2536"/>
                    <a:pt x="4670" y="2436"/>
                    <a:pt x="4670" y="2369"/>
                  </a:cubicBezTo>
                  <a:cubicBezTo>
                    <a:pt x="4637" y="2169"/>
                    <a:pt x="4437" y="2069"/>
                    <a:pt x="3636" y="1769"/>
                  </a:cubicBezTo>
                  <a:cubicBezTo>
                    <a:pt x="3470" y="1735"/>
                    <a:pt x="3303" y="1669"/>
                    <a:pt x="3203" y="1635"/>
                  </a:cubicBezTo>
                  <a:cubicBezTo>
                    <a:pt x="3169" y="1535"/>
                    <a:pt x="3136" y="1335"/>
                    <a:pt x="3069" y="1135"/>
                  </a:cubicBezTo>
                  <a:cubicBezTo>
                    <a:pt x="2936" y="568"/>
                    <a:pt x="2836" y="234"/>
                    <a:pt x="2736" y="101"/>
                  </a:cubicBezTo>
                  <a:cubicBezTo>
                    <a:pt x="2702" y="34"/>
                    <a:pt x="2636" y="1"/>
                    <a:pt x="25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11;p39">
              <a:extLst>
                <a:ext uri="{FF2B5EF4-FFF2-40B4-BE49-F238E27FC236}">
                  <a16:creationId xmlns:a16="http://schemas.microsoft.com/office/drawing/2014/main" id="{7E08B1CD-B697-4451-A5CB-EA3130001D5A}"/>
                </a:ext>
              </a:extLst>
            </p:cNvPr>
            <p:cNvSpPr/>
            <p:nvPr/>
          </p:nvSpPr>
          <p:spPr>
            <a:xfrm>
              <a:off x="14153600" y="4692125"/>
              <a:ext cx="116775" cy="117625"/>
            </a:xfrm>
            <a:custGeom>
              <a:avLst/>
              <a:gdLst/>
              <a:ahLst/>
              <a:cxnLst/>
              <a:rect l="l" t="t" r="r" b="b"/>
              <a:pathLst>
                <a:path w="4671" h="4705" extrusionOk="0">
                  <a:moveTo>
                    <a:pt x="2503" y="601"/>
                  </a:moveTo>
                  <a:cubicBezTo>
                    <a:pt x="2569" y="801"/>
                    <a:pt x="2636" y="1068"/>
                    <a:pt x="2670" y="1268"/>
                  </a:cubicBezTo>
                  <a:cubicBezTo>
                    <a:pt x="2770" y="1702"/>
                    <a:pt x="2803" y="1836"/>
                    <a:pt x="2870" y="1902"/>
                  </a:cubicBezTo>
                  <a:cubicBezTo>
                    <a:pt x="2936" y="1969"/>
                    <a:pt x="3003" y="2002"/>
                    <a:pt x="3470" y="2169"/>
                  </a:cubicBezTo>
                  <a:cubicBezTo>
                    <a:pt x="3637" y="2236"/>
                    <a:pt x="3870" y="2336"/>
                    <a:pt x="4071" y="2403"/>
                  </a:cubicBezTo>
                  <a:cubicBezTo>
                    <a:pt x="3804" y="2536"/>
                    <a:pt x="3370" y="2669"/>
                    <a:pt x="3003" y="2803"/>
                  </a:cubicBezTo>
                  <a:cubicBezTo>
                    <a:pt x="2970" y="2836"/>
                    <a:pt x="2903" y="2870"/>
                    <a:pt x="2903" y="2936"/>
                  </a:cubicBezTo>
                  <a:cubicBezTo>
                    <a:pt x="2703" y="3370"/>
                    <a:pt x="2469" y="3837"/>
                    <a:pt x="2303" y="4104"/>
                  </a:cubicBezTo>
                  <a:cubicBezTo>
                    <a:pt x="2203" y="3837"/>
                    <a:pt x="2069" y="3303"/>
                    <a:pt x="1969" y="2870"/>
                  </a:cubicBezTo>
                  <a:cubicBezTo>
                    <a:pt x="1936" y="2770"/>
                    <a:pt x="1869" y="2703"/>
                    <a:pt x="1802" y="2703"/>
                  </a:cubicBezTo>
                  <a:cubicBezTo>
                    <a:pt x="1369" y="2603"/>
                    <a:pt x="868" y="2503"/>
                    <a:pt x="568" y="2436"/>
                  </a:cubicBezTo>
                  <a:cubicBezTo>
                    <a:pt x="868" y="2269"/>
                    <a:pt x="1435" y="2036"/>
                    <a:pt x="1902" y="1836"/>
                  </a:cubicBezTo>
                  <a:cubicBezTo>
                    <a:pt x="1969" y="1802"/>
                    <a:pt x="2002" y="1769"/>
                    <a:pt x="2036" y="1702"/>
                  </a:cubicBezTo>
                  <a:cubicBezTo>
                    <a:pt x="2169" y="1302"/>
                    <a:pt x="2369" y="868"/>
                    <a:pt x="2503" y="601"/>
                  </a:cubicBezTo>
                  <a:close/>
                  <a:moveTo>
                    <a:pt x="2536" y="1"/>
                  </a:moveTo>
                  <a:cubicBezTo>
                    <a:pt x="2403" y="1"/>
                    <a:pt x="2236" y="1"/>
                    <a:pt x="1669" y="1469"/>
                  </a:cubicBezTo>
                  <a:cubicBezTo>
                    <a:pt x="101" y="2102"/>
                    <a:pt x="34" y="2303"/>
                    <a:pt x="1" y="2403"/>
                  </a:cubicBezTo>
                  <a:cubicBezTo>
                    <a:pt x="1" y="2469"/>
                    <a:pt x="1" y="2569"/>
                    <a:pt x="68" y="2603"/>
                  </a:cubicBezTo>
                  <a:cubicBezTo>
                    <a:pt x="101" y="2669"/>
                    <a:pt x="201" y="2836"/>
                    <a:pt x="1569" y="3070"/>
                  </a:cubicBezTo>
                  <a:cubicBezTo>
                    <a:pt x="2002" y="4704"/>
                    <a:pt x="2136" y="4704"/>
                    <a:pt x="2303" y="4704"/>
                  </a:cubicBezTo>
                  <a:cubicBezTo>
                    <a:pt x="2436" y="4704"/>
                    <a:pt x="2569" y="4704"/>
                    <a:pt x="3237" y="3170"/>
                  </a:cubicBezTo>
                  <a:cubicBezTo>
                    <a:pt x="3637" y="3036"/>
                    <a:pt x="4404" y="2736"/>
                    <a:pt x="4571" y="2603"/>
                  </a:cubicBezTo>
                  <a:cubicBezTo>
                    <a:pt x="4638" y="2536"/>
                    <a:pt x="4671" y="2436"/>
                    <a:pt x="4671" y="2369"/>
                  </a:cubicBezTo>
                  <a:cubicBezTo>
                    <a:pt x="4638" y="2169"/>
                    <a:pt x="4404" y="2069"/>
                    <a:pt x="3604" y="1802"/>
                  </a:cubicBezTo>
                  <a:cubicBezTo>
                    <a:pt x="3470" y="1735"/>
                    <a:pt x="3270" y="1669"/>
                    <a:pt x="3203" y="1635"/>
                  </a:cubicBezTo>
                  <a:cubicBezTo>
                    <a:pt x="3170" y="1535"/>
                    <a:pt x="3103" y="1335"/>
                    <a:pt x="3070" y="1168"/>
                  </a:cubicBezTo>
                  <a:cubicBezTo>
                    <a:pt x="2936" y="601"/>
                    <a:pt x="2836" y="234"/>
                    <a:pt x="2736" y="101"/>
                  </a:cubicBezTo>
                  <a:cubicBezTo>
                    <a:pt x="2703" y="68"/>
                    <a:pt x="2603" y="1"/>
                    <a:pt x="25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12;p39">
              <a:extLst>
                <a:ext uri="{FF2B5EF4-FFF2-40B4-BE49-F238E27FC236}">
                  <a16:creationId xmlns:a16="http://schemas.microsoft.com/office/drawing/2014/main" id="{483BD5C4-E915-4092-BAA7-7630DBADEE23}"/>
                </a:ext>
              </a:extLst>
            </p:cNvPr>
            <p:cNvSpPr/>
            <p:nvPr/>
          </p:nvSpPr>
          <p:spPr>
            <a:xfrm>
              <a:off x="15265250" y="3405375"/>
              <a:ext cx="116775" cy="117625"/>
            </a:xfrm>
            <a:custGeom>
              <a:avLst/>
              <a:gdLst/>
              <a:ahLst/>
              <a:cxnLst/>
              <a:rect l="l" t="t" r="r" b="b"/>
              <a:pathLst>
                <a:path w="4671" h="4705" extrusionOk="0">
                  <a:moveTo>
                    <a:pt x="2469" y="601"/>
                  </a:moveTo>
                  <a:cubicBezTo>
                    <a:pt x="2535" y="801"/>
                    <a:pt x="2602" y="1068"/>
                    <a:pt x="2635" y="1235"/>
                  </a:cubicBezTo>
                  <a:cubicBezTo>
                    <a:pt x="2769" y="1702"/>
                    <a:pt x="2802" y="1835"/>
                    <a:pt x="2835" y="1902"/>
                  </a:cubicBezTo>
                  <a:cubicBezTo>
                    <a:pt x="2902" y="1969"/>
                    <a:pt x="3002" y="2002"/>
                    <a:pt x="3469" y="2169"/>
                  </a:cubicBezTo>
                  <a:cubicBezTo>
                    <a:pt x="3603" y="2236"/>
                    <a:pt x="3870" y="2336"/>
                    <a:pt x="4036" y="2402"/>
                  </a:cubicBezTo>
                  <a:cubicBezTo>
                    <a:pt x="3803" y="2502"/>
                    <a:pt x="3369" y="2669"/>
                    <a:pt x="3002" y="2803"/>
                  </a:cubicBezTo>
                  <a:cubicBezTo>
                    <a:pt x="2936" y="2836"/>
                    <a:pt x="2902" y="2869"/>
                    <a:pt x="2869" y="2936"/>
                  </a:cubicBezTo>
                  <a:cubicBezTo>
                    <a:pt x="2702" y="3336"/>
                    <a:pt x="2469" y="3837"/>
                    <a:pt x="2302" y="4104"/>
                  </a:cubicBezTo>
                  <a:cubicBezTo>
                    <a:pt x="2202" y="3803"/>
                    <a:pt x="2068" y="3303"/>
                    <a:pt x="1935" y="2836"/>
                  </a:cubicBezTo>
                  <a:cubicBezTo>
                    <a:pt x="1935" y="2769"/>
                    <a:pt x="1868" y="2703"/>
                    <a:pt x="1768" y="2703"/>
                  </a:cubicBezTo>
                  <a:cubicBezTo>
                    <a:pt x="1334" y="2603"/>
                    <a:pt x="834" y="2502"/>
                    <a:pt x="567" y="2402"/>
                  </a:cubicBezTo>
                  <a:cubicBezTo>
                    <a:pt x="867" y="2269"/>
                    <a:pt x="1401" y="2002"/>
                    <a:pt x="1901" y="1802"/>
                  </a:cubicBezTo>
                  <a:cubicBezTo>
                    <a:pt x="1935" y="1802"/>
                    <a:pt x="2002" y="1735"/>
                    <a:pt x="2002" y="1702"/>
                  </a:cubicBezTo>
                  <a:cubicBezTo>
                    <a:pt x="2168" y="1302"/>
                    <a:pt x="2335" y="868"/>
                    <a:pt x="2469" y="601"/>
                  </a:cubicBezTo>
                  <a:close/>
                  <a:moveTo>
                    <a:pt x="2535" y="1"/>
                  </a:moveTo>
                  <a:cubicBezTo>
                    <a:pt x="2402" y="1"/>
                    <a:pt x="2202" y="1"/>
                    <a:pt x="1635" y="1468"/>
                  </a:cubicBezTo>
                  <a:cubicBezTo>
                    <a:pt x="100" y="2102"/>
                    <a:pt x="33" y="2302"/>
                    <a:pt x="0" y="2402"/>
                  </a:cubicBezTo>
                  <a:cubicBezTo>
                    <a:pt x="0" y="2436"/>
                    <a:pt x="0" y="2536"/>
                    <a:pt x="33" y="2603"/>
                  </a:cubicBezTo>
                  <a:cubicBezTo>
                    <a:pt x="100" y="2669"/>
                    <a:pt x="200" y="2803"/>
                    <a:pt x="1568" y="3070"/>
                  </a:cubicBezTo>
                  <a:cubicBezTo>
                    <a:pt x="1968" y="4704"/>
                    <a:pt x="2135" y="4704"/>
                    <a:pt x="2268" y="4704"/>
                  </a:cubicBezTo>
                  <a:lnTo>
                    <a:pt x="2302" y="4704"/>
                  </a:lnTo>
                  <a:cubicBezTo>
                    <a:pt x="2402" y="4704"/>
                    <a:pt x="2569" y="4671"/>
                    <a:pt x="3236" y="3170"/>
                  </a:cubicBezTo>
                  <a:cubicBezTo>
                    <a:pt x="3636" y="3036"/>
                    <a:pt x="4403" y="2736"/>
                    <a:pt x="4570" y="2603"/>
                  </a:cubicBezTo>
                  <a:cubicBezTo>
                    <a:pt x="4637" y="2536"/>
                    <a:pt x="4670" y="2436"/>
                    <a:pt x="4637" y="2369"/>
                  </a:cubicBezTo>
                  <a:cubicBezTo>
                    <a:pt x="4603" y="2169"/>
                    <a:pt x="4403" y="2069"/>
                    <a:pt x="3603" y="1769"/>
                  </a:cubicBezTo>
                  <a:cubicBezTo>
                    <a:pt x="3436" y="1735"/>
                    <a:pt x="3269" y="1669"/>
                    <a:pt x="3169" y="1635"/>
                  </a:cubicBezTo>
                  <a:cubicBezTo>
                    <a:pt x="3169" y="1535"/>
                    <a:pt x="3102" y="1335"/>
                    <a:pt x="3069" y="1135"/>
                  </a:cubicBezTo>
                  <a:cubicBezTo>
                    <a:pt x="2936" y="568"/>
                    <a:pt x="2835" y="234"/>
                    <a:pt x="2735" y="101"/>
                  </a:cubicBezTo>
                  <a:cubicBezTo>
                    <a:pt x="2702" y="34"/>
                    <a:pt x="2602"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13;p39">
              <a:extLst>
                <a:ext uri="{FF2B5EF4-FFF2-40B4-BE49-F238E27FC236}">
                  <a16:creationId xmlns:a16="http://schemas.microsoft.com/office/drawing/2014/main" id="{1BCE67A9-A04B-49B1-A4A9-CA4313F636AB}"/>
                </a:ext>
              </a:extLst>
            </p:cNvPr>
            <p:cNvSpPr/>
            <p:nvPr/>
          </p:nvSpPr>
          <p:spPr>
            <a:xfrm>
              <a:off x="13965975" y="3728100"/>
              <a:ext cx="73425" cy="73425"/>
            </a:xfrm>
            <a:custGeom>
              <a:avLst/>
              <a:gdLst/>
              <a:ahLst/>
              <a:cxnLst/>
              <a:rect l="l" t="t" r="r" b="b"/>
              <a:pathLst>
                <a:path w="2937" h="2937" extrusionOk="0">
                  <a:moveTo>
                    <a:pt x="1502" y="435"/>
                  </a:moveTo>
                  <a:cubicBezTo>
                    <a:pt x="2069" y="435"/>
                    <a:pt x="2536" y="902"/>
                    <a:pt x="2536" y="1469"/>
                  </a:cubicBezTo>
                  <a:cubicBezTo>
                    <a:pt x="2536" y="2069"/>
                    <a:pt x="2069" y="2536"/>
                    <a:pt x="1468" y="2536"/>
                  </a:cubicBezTo>
                  <a:cubicBezTo>
                    <a:pt x="901" y="2536"/>
                    <a:pt x="434" y="2036"/>
                    <a:pt x="434" y="1469"/>
                  </a:cubicBezTo>
                  <a:cubicBezTo>
                    <a:pt x="434" y="902"/>
                    <a:pt x="901" y="435"/>
                    <a:pt x="1502" y="435"/>
                  </a:cubicBezTo>
                  <a:close/>
                  <a:moveTo>
                    <a:pt x="1468" y="1"/>
                  </a:moveTo>
                  <a:cubicBezTo>
                    <a:pt x="668" y="1"/>
                    <a:pt x="34" y="668"/>
                    <a:pt x="1" y="1469"/>
                  </a:cubicBezTo>
                  <a:cubicBezTo>
                    <a:pt x="1" y="2269"/>
                    <a:pt x="668" y="2936"/>
                    <a:pt x="1468" y="2936"/>
                  </a:cubicBezTo>
                  <a:cubicBezTo>
                    <a:pt x="2269" y="2936"/>
                    <a:pt x="2936" y="2269"/>
                    <a:pt x="2936" y="1469"/>
                  </a:cubicBezTo>
                  <a:cubicBezTo>
                    <a:pt x="2936" y="668"/>
                    <a:pt x="2302"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14;p39">
              <a:extLst>
                <a:ext uri="{FF2B5EF4-FFF2-40B4-BE49-F238E27FC236}">
                  <a16:creationId xmlns:a16="http://schemas.microsoft.com/office/drawing/2014/main" id="{9DFB13C7-00E9-4ECC-A419-B516E9764C8D}"/>
                </a:ext>
              </a:extLst>
            </p:cNvPr>
            <p:cNvSpPr/>
            <p:nvPr/>
          </p:nvSpPr>
          <p:spPr>
            <a:xfrm>
              <a:off x="15606325" y="3590500"/>
              <a:ext cx="73400" cy="73425"/>
            </a:xfrm>
            <a:custGeom>
              <a:avLst/>
              <a:gdLst/>
              <a:ahLst/>
              <a:cxnLst/>
              <a:rect l="l" t="t" r="r" b="b"/>
              <a:pathLst>
                <a:path w="2936" h="2937" extrusionOk="0">
                  <a:moveTo>
                    <a:pt x="1468" y="435"/>
                  </a:moveTo>
                  <a:cubicBezTo>
                    <a:pt x="1735" y="435"/>
                    <a:pt x="2002" y="535"/>
                    <a:pt x="2202" y="735"/>
                  </a:cubicBezTo>
                  <a:cubicBezTo>
                    <a:pt x="2402" y="935"/>
                    <a:pt x="2502" y="1202"/>
                    <a:pt x="2502" y="1469"/>
                  </a:cubicBezTo>
                  <a:cubicBezTo>
                    <a:pt x="2502" y="2036"/>
                    <a:pt x="2035" y="2536"/>
                    <a:pt x="1468" y="2536"/>
                  </a:cubicBezTo>
                  <a:cubicBezTo>
                    <a:pt x="867" y="2503"/>
                    <a:pt x="400" y="2036"/>
                    <a:pt x="400" y="1469"/>
                  </a:cubicBezTo>
                  <a:cubicBezTo>
                    <a:pt x="434" y="902"/>
                    <a:pt x="901" y="435"/>
                    <a:pt x="1468" y="435"/>
                  </a:cubicBezTo>
                  <a:close/>
                  <a:moveTo>
                    <a:pt x="1468" y="1"/>
                  </a:moveTo>
                  <a:cubicBezTo>
                    <a:pt x="667" y="1"/>
                    <a:pt x="0" y="668"/>
                    <a:pt x="0" y="1469"/>
                  </a:cubicBezTo>
                  <a:cubicBezTo>
                    <a:pt x="0" y="2269"/>
                    <a:pt x="634" y="2936"/>
                    <a:pt x="1468" y="2936"/>
                  </a:cubicBezTo>
                  <a:cubicBezTo>
                    <a:pt x="2268" y="2936"/>
                    <a:pt x="2936" y="2269"/>
                    <a:pt x="2936" y="1469"/>
                  </a:cubicBezTo>
                  <a:cubicBezTo>
                    <a:pt x="2936" y="1102"/>
                    <a:pt x="2769" y="735"/>
                    <a:pt x="2502" y="435"/>
                  </a:cubicBezTo>
                  <a:cubicBezTo>
                    <a:pt x="2235" y="168"/>
                    <a:pt x="1868"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15;p39">
              <a:extLst>
                <a:ext uri="{FF2B5EF4-FFF2-40B4-BE49-F238E27FC236}">
                  <a16:creationId xmlns:a16="http://schemas.microsoft.com/office/drawing/2014/main" id="{FD02CAE9-F157-4636-ADF2-C85EEEB58390}"/>
                </a:ext>
              </a:extLst>
            </p:cNvPr>
            <p:cNvSpPr/>
            <p:nvPr/>
          </p:nvSpPr>
          <p:spPr>
            <a:xfrm>
              <a:off x="14006850" y="4552025"/>
              <a:ext cx="73400" cy="73425"/>
            </a:xfrm>
            <a:custGeom>
              <a:avLst/>
              <a:gdLst/>
              <a:ahLst/>
              <a:cxnLst/>
              <a:rect l="l" t="t" r="r" b="b"/>
              <a:pathLst>
                <a:path w="2936" h="2937" extrusionOk="0">
                  <a:moveTo>
                    <a:pt x="1468" y="435"/>
                  </a:moveTo>
                  <a:cubicBezTo>
                    <a:pt x="1768" y="435"/>
                    <a:pt x="2035" y="535"/>
                    <a:pt x="2202" y="735"/>
                  </a:cubicBezTo>
                  <a:cubicBezTo>
                    <a:pt x="2402" y="935"/>
                    <a:pt x="2535" y="1202"/>
                    <a:pt x="2535" y="1469"/>
                  </a:cubicBezTo>
                  <a:cubicBezTo>
                    <a:pt x="2502" y="2069"/>
                    <a:pt x="2035" y="2536"/>
                    <a:pt x="1468" y="2536"/>
                  </a:cubicBezTo>
                  <a:cubicBezTo>
                    <a:pt x="1201" y="2536"/>
                    <a:pt x="934" y="2403"/>
                    <a:pt x="734" y="2202"/>
                  </a:cubicBezTo>
                  <a:cubicBezTo>
                    <a:pt x="534" y="2002"/>
                    <a:pt x="434" y="1769"/>
                    <a:pt x="434" y="1469"/>
                  </a:cubicBezTo>
                  <a:cubicBezTo>
                    <a:pt x="434" y="902"/>
                    <a:pt x="901" y="435"/>
                    <a:pt x="1468" y="435"/>
                  </a:cubicBezTo>
                  <a:close/>
                  <a:moveTo>
                    <a:pt x="1468" y="1"/>
                  </a:moveTo>
                  <a:cubicBezTo>
                    <a:pt x="667" y="1"/>
                    <a:pt x="0" y="668"/>
                    <a:pt x="0" y="1469"/>
                  </a:cubicBezTo>
                  <a:cubicBezTo>
                    <a:pt x="0" y="1869"/>
                    <a:pt x="167" y="2236"/>
                    <a:pt x="434" y="2503"/>
                  </a:cubicBezTo>
                  <a:cubicBezTo>
                    <a:pt x="701" y="2803"/>
                    <a:pt x="1068" y="2936"/>
                    <a:pt x="1468" y="2936"/>
                  </a:cubicBezTo>
                  <a:cubicBezTo>
                    <a:pt x="2268" y="2936"/>
                    <a:pt x="2936" y="2303"/>
                    <a:pt x="2936" y="1502"/>
                  </a:cubicBezTo>
                  <a:cubicBezTo>
                    <a:pt x="2936" y="1102"/>
                    <a:pt x="2802" y="735"/>
                    <a:pt x="2502" y="435"/>
                  </a:cubicBezTo>
                  <a:cubicBezTo>
                    <a:pt x="2235" y="168"/>
                    <a:pt x="1868" y="34"/>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16;p39">
              <a:extLst>
                <a:ext uri="{FF2B5EF4-FFF2-40B4-BE49-F238E27FC236}">
                  <a16:creationId xmlns:a16="http://schemas.microsoft.com/office/drawing/2014/main" id="{B003B2CC-1159-455D-8288-0F1670F8B90E}"/>
                </a:ext>
              </a:extLst>
            </p:cNvPr>
            <p:cNvSpPr/>
            <p:nvPr/>
          </p:nvSpPr>
          <p:spPr>
            <a:xfrm>
              <a:off x="14520550" y="3338425"/>
              <a:ext cx="1204700" cy="1665125"/>
            </a:xfrm>
            <a:custGeom>
              <a:avLst/>
              <a:gdLst/>
              <a:ahLst/>
              <a:cxnLst/>
              <a:rect l="l" t="t" r="r" b="b"/>
              <a:pathLst>
                <a:path w="48188" h="66605" extrusionOk="0">
                  <a:moveTo>
                    <a:pt x="13916" y="1"/>
                  </a:moveTo>
                  <a:cubicBezTo>
                    <a:pt x="11680" y="1"/>
                    <a:pt x="9188" y="1985"/>
                    <a:pt x="7999" y="3602"/>
                  </a:cubicBezTo>
                  <a:lnTo>
                    <a:pt x="7999" y="3602"/>
                  </a:lnTo>
                  <a:cubicBezTo>
                    <a:pt x="7597" y="2907"/>
                    <a:pt x="6856" y="2304"/>
                    <a:pt x="5734" y="2304"/>
                  </a:cubicBezTo>
                  <a:cubicBezTo>
                    <a:pt x="5294" y="2304"/>
                    <a:pt x="4796" y="2396"/>
                    <a:pt x="4237" y="2612"/>
                  </a:cubicBezTo>
                  <a:cubicBezTo>
                    <a:pt x="0" y="4280"/>
                    <a:pt x="901" y="11051"/>
                    <a:pt x="901" y="11051"/>
                  </a:cubicBezTo>
                  <a:lnTo>
                    <a:pt x="21582" y="59553"/>
                  </a:lnTo>
                  <a:cubicBezTo>
                    <a:pt x="21582" y="62800"/>
                    <a:pt x="25644" y="66604"/>
                    <a:pt x="29843" y="66604"/>
                  </a:cubicBezTo>
                  <a:cubicBezTo>
                    <a:pt x="30777" y="66604"/>
                    <a:pt x="31719" y="66416"/>
                    <a:pt x="32623" y="65991"/>
                  </a:cubicBezTo>
                  <a:cubicBezTo>
                    <a:pt x="33407" y="65628"/>
                    <a:pt x="33802" y="65158"/>
                    <a:pt x="33924" y="64645"/>
                  </a:cubicBezTo>
                  <a:lnTo>
                    <a:pt x="33924" y="64645"/>
                  </a:lnTo>
                  <a:cubicBezTo>
                    <a:pt x="34125" y="64665"/>
                    <a:pt x="34328" y="64674"/>
                    <a:pt x="34532" y="64674"/>
                  </a:cubicBezTo>
                  <a:cubicBezTo>
                    <a:pt x="38095" y="64674"/>
                    <a:pt x="42030" y="61789"/>
                    <a:pt x="42030" y="60220"/>
                  </a:cubicBezTo>
                  <a:cubicBezTo>
                    <a:pt x="42030" y="59392"/>
                    <a:pt x="40887" y="58607"/>
                    <a:pt x="39517" y="58033"/>
                  </a:cubicBezTo>
                  <a:lnTo>
                    <a:pt x="39517" y="58033"/>
                  </a:lnTo>
                  <a:cubicBezTo>
                    <a:pt x="42603" y="57097"/>
                    <a:pt x="45923" y="54749"/>
                    <a:pt x="44999" y="52481"/>
                  </a:cubicBezTo>
                  <a:cubicBezTo>
                    <a:pt x="44697" y="51750"/>
                    <a:pt x="44098" y="51252"/>
                    <a:pt x="43364" y="50933"/>
                  </a:cubicBezTo>
                  <a:lnTo>
                    <a:pt x="43364" y="50933"/>
                  </a:lnTo>
                  <a:cubicBezTo>
                    <a:pt x="46058" y="49230"/>
                    <a:pt x="48188" y="46304"/>
                    <a:pt x="46834" y="44375"/>
                  </a:cubicBezTo>
                  <a:cubicBezTo>
                    <a:pt x="46382" y="43733"/>
                    <a:pt x="45675" y="43339"/>
                    <a:pt x="44862" y="43132"/>
                  </a:cubicBezTo>
                  <a:lnTo>
                    <a:pt x="44862" y="43132"/>
                  </a:lnTo>
                  <a:cubicBezTo>
                    <a:pt x="46179" y="41683"/>
                    <a:pt x="47092" y="39886"/>
                    <a:pt x="47000" y="38604"/>
                  </a:cubicBezTo>
                  <a:cubicBezTo>
                    <a:pt x="46934" y="37489"/>
                    <a:pt x="45552" y="36971"/>
                    <a:pt x="43900" y="36857"/>
                  </a:cubicBezTo>
                  <a:lnTo>
                    <a:pt x="43900" y="36857"/>
                  </a:lnTo>
                  <a:cubicBezTo>
                    <a:pt x="45593" y="35718"/>
                    <a:pt x="46916" y="34205"/>
                    <a:pt x="46567" y="32633"/>
                  </a:cubicBezTo>
                  <a:cubicBezTo>
                    <a:pt x="46136" y="30671"/>
                    <a:pt x="44529" y="30011"/>
                    <a:pt x="42760" y="30011"/>
                  </a:cubicBezTo>
                  <a:cubicBezTo>
                    <a:pt x="42038" y="30011"/>
                    <a:pt x="41290" y="30121"/>
                    <a:pt x="40584" y="30297"/>
                  </a:cubicBezTo>
                  <a:lnTo>
                    <a:pt x="40584" y="30297"/>
                  </a:lnTo>
                  <a:cubicBezTo>
                    <a:pt x="42227" y="28252"/>
                    <a:pt x="43497" y="25339"/>
                    <a:pt x="41863" y="23594"/>
                  </a:cubicBezTo>
                  <a:cubicBezTo>
                    <a:pt x="41448" y="23155"/>
                    <a:pt x="40979" y="22881"/>
                    <a:pt x="40483" y="22734"/>
                  </a:cubicBezTo>
                  <a:lnTo>
                    <a:pt x="40483" y="22734"/>
                  </a:lnTo>
                  <a:cubicBezTo>
                    <a:pt x="41413" y="21653"/>
                    <a:pt x="41734" y="20338"/>
                    <a:pt x="40596" y="18890"/>
                  </a:cubicBezTo>
                  <a:cubicBezTo>
                    <a:pt x="39657" y="17708"/>
                    <a:pt x="38454" y="17268"/>
                    <a:pt x="37214" y="17268"/>
                  </a:cubicBezTo>
                  <a:cubicBezTo>
                    <a:pt x="36432" y="17268"/>
                    <a:pt x="35635" y="17443"/>
                    <a:pt x="34879" y="17716"/>
                  </a:cubicBezTo>
                  <a:lnTo>
                    <a:pt x="34879" y="17716"/>
                  </a:lnTo>
                  <a:cubicBezTo>
                    <a:pt x="35710" y="16453"/>
                    <a:pt x="36136" y="15037"/>
                    <a:pt x="35425" y="13887"/>
                  </a:cubicBezTo>
                  <a:cubicBezTo>
                    <a:pt x="34801" y="12876"/>
                    <a:pt x="33682" y="12480"/>
                    <a:pt x="32472" y="12480"/>
                  </a:cubicBezTo>
                  <a:cubicBezTo>
                    <a:pt x="31766" y="12480"/>
                    <a:pt x="31030" y="12615"/>
                    <a:pt x="30342" y="12841"/>
                  </a:cubicBezTo>
                  <a:lnTo>
                    <a:pt x="30342" y="12841"/>
                  </a:lnTo>
                  <a:cubicBezTo>
                    <a:pt x="30984" y="11568"/>
                    <a:pt x="31328" y="10097"/>
                    <a:pt x="30789" y="8883"/>
                  </a:cubicBezTo>
                  <a:cubicBezTo>
                    <a:pt x="30341" y="7875"/>
                    <a:pt x="29317" y="7498"/>
                    <a:pt x="28143" y="7498"/>
                  </a:cubicBezTo>
                  <a:cubicBezTo>
                    <a:pt x="27191" y="7498"/>
                    <a:pt x="26141" y="7745"/>
                    <a:pt x="25219" y="8105"/>
                  </a:cubicBezTo>
                  <a:lnTo>
                    <a:pt x="25219" y="8105"/>
                  </a:lnTo>
                  <a:cubicBezTo>
                    <a:pt x="25592" y="6406"/>
                    <a:pt x="25485" y="4311"/>
                    <a:pt x="24418" y="3212"/>
                  </a:cubicBezTo>
                  <a:cubicBezTo>
                    <a:pt x="23806" y="2573"/>
                    <a:pt x="23082" y="2308"/>
                    <a:pt x="22322" y="2308"/>
                  </a:cubicBezTo>
                  <a:cubicBezTo>
                    <a:pt x="20822" y="2308"/>
                    <a:pt x="19180" y="3341"/>
                    <a:pt x="17974" y="4572"/>
                  </a:cubicBezTo>
                  <a:lnTo>
                    <a:pt x="17974" y="4572"/>
                  </a:lnTo>
                  <a:cubicBezTo>
                    <a:pt x="17846" y="3459"/>
                    <a:pt x="17396" y="2250"/>
                    <a:pt x="16412" y="1144"/>
                  </a:cubicBezTo>
                  <a:cubicBezTo>
                    <a:pt x="15693" y="329"/>
                    <a:pt x="14826" y="1"/>
                    <a:pt x="139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17;p39">
              <a:extLst>
                <a:ext uri="{FF2B5EF4-FFF2-40B4-BE49-F238E27FC236}">
                  <a16:creationId xmlns:a16="http://schemas.microsoft.com/office/drawing/2014/main" id="{51D9CD12-C94E-49A1-8618-4F1BF360D57D}"/>
                </a:ext>
              </a:extLst>
            </p:cNvPr>
            <p:cNvSpPr/>
            <p:nvPr/>
          </p:nvSpPr>
          <p:spPr>
            <a:xfrm>
              <a:off x="14527200" y="3333000"/>
              <a:ext cx="1187550" cy="1676050"/>
            </a:xfrm>
            <a:custGeom>
              <a:avLst/>
              <a:gdLst/>
              <a:ahLst/>
              <a:cxnLst/>
              <a:rect l="l" t="t" r="r" b="b"/>
              <a:pathLst>
                <a:path w="47502" h="67042" extrusionOk="0">
                  <a:moveTo>
                    <a:pt x="7707" y="4230"/>
                  </a:moveTo>
                  <a:cubicBezTo>
                    <a:pt x="7973" y="4830"/>
                    <a:pt x="7940" y="5397"/>
                    <a:pt x="7773" y="5598"/>
                  </a:cubicBezTo>
                  <a:cubicBezTo>
                    <a:pt x="7751" y="5620"/>
                    <a:pt x="7697" y="5689"/>
                    <a:pt x="7582" y="5689"/>
                  </a:cubicBezTo>
                  <a:cubicBezTo>
                    <a:pt x="7527" y="5689"/>
                    <a:pt x="7459" y="5674"/>
                    <a:pt x="7373" y="5631"/>
                  </a:cubicBezTo>
                  <a:cubicBezTo>
                    <a:pt x="7306" y="5598"/>
                    <a:pt x="7240" y="5531"/>
                    <a:pt x="7240" y="5297"/>
                  </a:cubicBezTo>
                  <a:cubicBezTo>
                    <a:pt x="7273" y="5031"/>
                    <a:pt x="7440" y="4630"/>
                    <a:pt x="7707" y="4230"/>
                  </a:cubicBezTo>
                  <a:close/>
                  <a:moveTo>
                    <a:pt x="17547" y="5297"/>
                  </a:moveTo>
                  <a:cubicBezTo>
                    <a:pt x="17580" y="6365"/>
                    <a:pt x="17313" y="7299"/>
                    <a:pt x="16980" y="7933"/>
                  </a:cubicBezTo>
                  <a:cubicBezTo>
                    <a:pt x="16713" y="8400"/>
                    <a:pt x="16479" y="8533"/>
                    <a:pt x="16379" y="8533"/>
                  </a:cubicBezTo>
                  <a:cubicBezTo>
                    <a:pt x="16313" y="8500"/>
                    <a:pt x="16213" y="8400"/>
                    <a:pt x="16146" y="8066"/>
                  </a:cubicBezTo>
                  <a:cubicBezTo>
                    <a:pt x="16046" y="7432"/>
                    <a:pt x="16613" y="6331"/>
                    <a:pt x="17547" y="5297"/>
                  </a:cubicBezTo>
                  <a:close/>
                  <a:moveTo>
                    <a:pt x="24652" y="8666"/>
                  </a:moveTo>
                  <a:lnTo>
                    <a:pt x="24652" y="8666"/>
                  </a:lnTo>
                  <a:cubicBezTo>
                    <a:pt x="24619" y="8733"/>
                    <a:pt x="24619" y="8800"/>
                    <a:pt x="24585" y="8867"/>
                  </a:cubicBezTo>
                  <a:cubicBezTo>
                    <a:pt x="24285" y="9934"/>
                    <a:pt x="23785" y="10635"/>
                    <a:pt x="23351" y="10701"/>
                  </a:cubicBezTo>
                  <a:cubicBezTo>
                    <a:pt x="23304" y="10715"/>
                    <a:pt x="23259" y="10721"/>
                    <a:pt x="23215" y="10721"/>
                  </a:cubicBezTo>
                  <a:cubicBezTo>
                    <a:pt x="23037" y="10721"/>
                    <a:pt x="22877" y="10615"/>
                    <a:pt x="22717" y="10401"/>
                  </a:cubicBezTo>
                  <a:cubicBezTo>
                    <a:pt x="22651" y="10368"/>
                    <a:pt x="22617" y="10268"/>
                    <a:pt x="22684" y="10101"/>
                  </a:cubicBezTo>
                  <a:cubicBezTo>
                    <a:pt x="22884" y="9667"/>
                    <a:pt x="23651" y="9100"/>
                    <a:pt x="24652" y="8666"/>
                  </a:cubicBezTo>
                  <a:close/>
                  <a:moveTo>
                    <a:pt x="29622" y="13437"/>
                  </a:moveTo>
                  <a:cubicBezTo>
                    <a:pt x="29222" y="14104"/>
                    <a:pt x="28755" y="14704"/>
                    <a:pt x="28321" y="15171"/>
                  </a:cubicBezTo>
                  <a:cubicBezTo>
                    <a:pt x="27787" y="15676"/>
                    <a:pt x="27464" y="15811"/>
                    <a:pt x="27352" y="15811"/>
                  </a:cubicBezTo>
                  <a:cubicBezTo>
                    <a:pt x="27338" y="15811"/>
                    <a:pt x="27328" y="15809"/>
                    <a:pt x="27321" y="15805"/>
                  </a:cubicBezTo>
                  <a:cubicBezTo>
                    <a:pt x="27287" y="15805"/>
                    <a:pt x="27254" y="15738"/>
                    <a:pt x="27287" y="15571"/>
                  </a:cubicBezTo>
                  <a:cubicBezTo>
                    <a:pt x="27354" y="14838"/>
                    <a:pt x="28321" y="13970"/>
                    <a:pt x="29622" y="13437"/>
                  </a:cubicBezTo>
                  <a:close/>
                  <a:moveTo>
                    <a:pt x="34059" y="18373"/>
                  </a:moveTo>
                  <a:cubicBezTo>
                    <a:pt x="33725" y="18807"/>
                    <a:pt x="33358" y="19207"/>
                    <a:pt x="32991" y="19541"/>
                  </a:cubicBezTo>
                  <a:cubicBezTo>
                    <a:pt x="31843" y="20627"/>
                    <a:pt x="30955" y="21049"/>
                    <a:pt x="30729" y="21049"/>
                  </a:cubicBezTo>
                  <a:cubicBezTo>
                    <a:pt x="30712" y="21049"/>
                    <a:pt x="30699" y="21047"/>
                    <a:pt x="30690" y="21042"/>
                  </a:cubicBezTo>
                  <a:cubicBezTo>
                    <a:pt x="30623" y="20742"/>
                    <a:pt x="31957" y="19307"/>
                    <a:pt x="34059" y="18373"/>
                  </a:cubicBezTo>
                  <a:close/>
                  <a:moveTo>
                    <a:pt x="39217" y="23020"/>
                  </a:moveTo>
                  <a:cubicBezTo>
                    <a:pt x="39419" y="23020"/>
                    <a:pt x="39624" y="23037"/>
                    <a:pt x="39829" y="23077"/>
                  </a:cubicBezTo>
                  <a:cubicBezTo>
                    <a:pt x="38228" y="24678"/>
                    <a:pt x="35293" y="25745"/>
                    <a:pt x="34392" y="25745"/>
                  </a:cubicBezTo>
                  <a:lnTo>
                    <a:pt x="34359" y="25745"/>
                  </a:lnTo>
                  <a:cubicBezTo>
                    <a:pt x="34426" y="25412"/>
                    <a:pt x="35460" y="24278"/>
                    <a:pt x="37094" y="23544"/>
                  </a:cubicBezTo>
                  <a:cubicBezTo>
                    <a:pt x="37629" y="23303"/>
                    <a:pt x="38399" y="23020"/>
                    <a:pt x="39217" y="23020"/>
                  </a:cubicBezTo>
                  <a:close/>
                  <a:moveTo>
                    <a:pt x="39696" y="30916"/>
                  </a:moveTo>
                  <a:cubicBezTo>
                    <a:pt x="39529" y="31116"/>
                    <a:pt x="39329" y="31316"/>
                    <a:pt x="39129" y="31516"/>
                  </a:cubicBezTo>
                  <a:cubicBezTo>
                    <a:pt x="38295" y="32296"/>
                    <a:pt x="37635" y="32642"/>
                    <a:pt x="37306" y="32642"/>
                  </a:cubicBezTo>
                  <a:cubicBezTo>
                    <a:pt x="37226" y="32642"/>
                    <a:pt x="37166" y="32622"/>
                    <a:pt x="37128" y="32584"/>
                  </a:cubicBezTo>
                  <a:cubicBezTo>
                    <a:pt x="37094" y="32550"/>
                    <a:pt x="37061" y="32517"/>
                    <a:pt x="37128" y="32383"/>
                  </a:cubicBezTo>
                  <a:cubicBezTo>
                    <a:pt x="37328" y="31950"/>
                    <a:pt x="38395" y="31316"/>
                    <a:pt x="39696" y="30916"/>
                  </a:cubicBezTo>
                  <a:close/>
                  <a:moveTo>
                    <a:pt x="42932" y="37254"/>
                  </a:moveTo>
                  <a:cubicBezTo>
                    <a:pt x="41245" y="38277"/>
                    <a:pt x="39420" y="38864"/>
                    <a:pt x="38561" y="38864"/>
                  </a:cubicBezTo>
                  <a:cubicBezTo>
                    <a:pt x="38383" y="38864"/>
                    <a:pt x="38247" y="38839"/>
                    <a:pt x="38162" y="38788"/>
                  </a:cubicBezTo>
                  <a:cubicBezTo>
                    <a:pt x="38095" y="38755"/>
                    <a:pt x="38095" y="38721"/>
                    <a:pt x="38095" y="38688"/>
                  </a:cubicBezTo>
                  <a:cubicBezTo>
                    <a:pt x="38162" y="38021"/>
                    <a:pt x="40397" y="37254"/>
                    <a:pt x="42898" y="37254"/>
                  </a:cubicBezTo>
                  <a:close/>
                  <a:moveTo>
                    <a:pt x="42965" y="43358"/>
                  </a:moveTo>
                  <a:cubicBezTo>
                    <a:pt x="43399" y="43358"/>
                    <a:pt x="43799" y="43391"/>
                    <a:pt x="44199" y="43491"/>
                  </a:cubicBezTo>
                  <a:cubicBezTo>
                    <a:pt x="43799" y="43892"/>
                    <a:pt x="43365" y="44259"/>
                    <a:pt x="42932" y="44559"/>
                  </a:cubicBezTo>
                  <a:cubicBezTo>
                    <a:pt x="41974" y="45236"/>
                    <a:pt x="41048" y="45587"/>
                    <a:pt x="40236" y="45587"/>
                  </a:cubicBezTo>
                  <a:cubicBezTo>
                    <a:pt x="39889" y="45587"/>
                    <a:pt x="39562" y="45523"/>
                    <a:pt x="39262" y="45393"/>
                  </a:cubicBezTo>
                  <a:cubicBezTo>
                    <a:pt x="39062" y="45293"/>
                    <a:pt x="38695" y="45126"/>
                    <a:pt x="38695" y="44859"/>
                  </a:cubicBezTo>
                  <a:cubicBezTo>
                    <a:pt x="38729" y="44559"/>
                    <a:pt x="39362" y="44058"/>
                    <a:pt x="40597" y="43692"/>
                  </a:cubicBezTo>
                  <a:cubicBezTo>
                    <a:pt x="41364" y="43491"/>
                    <a:pt x="42164" y="43358"/>
                    <a:pt x="42965" y="43358"/>
                  </a:cubicBezTo>
                  <a:close/>
                  <a:moveTo>
                    <a:pt x="40497" y="50863"/>
                  </a:moveTo>
                  <a:cubicBezTo>
                    <a:pt x="41230" y="50863"/>
                    <a:pt x="41998" y="50963"/>
                    <a:pt x="42631" y="51197"/>
                  </a:cubicBezTo>
                  <a:cubicBezTo>
                    <a:pt x="41474" y="51876"/>
                    <a:pt x="40241" y="52309"/>
                    <a:pt x="39147" y="52309"/>
                  </a:cubicBezTo>
                  <a:cubicBezTo>
                    <a:pt x="38790" y="52309"/>
                    <a:pt x="38448" y="52263"/>
                    <a:pt x="38128" y="52164"/>
                  </a:cubicBezTo>
                  <a:cubicBezTo>
                    <a:pt x="37528" y="51964"/>
                    <a:pt x="37394" y="51764"/>
                    <a:pt x="37394" y="51697"/>
                  </a:cubicBezTo>
                  <a:cubicBezTo>
                    <a:pt x="37394" y="51531"/>
                    <a:pt x="37995" y="51164"/>
                    <a:pt x="39162" y="50963"/>
                  </a:cubicBezTo>
                  <a:cubicBezTo>
                    <a:pt x="39596" y="50897"/>
                    <a:pt x="40063" y="50863"/>
                    <a:pt x="40497" y="50863"/>
                  </a:cubicBezTo>
                  <a:close/>
                  <a:moveTo>
                    <a:pt x="35426" y="57535"/>
                  </a:moveTo>
                  <a:cubicBezTo>
                    <a:pt x="35793" y="57535"/>
                    <a:pt x="36327" y="57568"/>
                    <a:pt x="37094" y="57768"/>
                  </a:cubicBezTo>
                  <a:cubicBezTo>
                    <a:pt x="37595" y="57868"/>
                    <a:pt x="38128" y="58035"/>
                    <a:pt x="38629" y="58202"/>
                  </a:cubicBezTo>
                  <a:cubicBezTo>
                    <a:pt x="37950" y="58375"/>
                    <a:pt x="37309" y="58467"/>
                    <a:pt x="36752" y="58467"/>
                  </a:cubicBezTo>
                  <a:cubicBezTo>
                    <a:pt x="36021" y="58467"/>
                    <a:pt x="35433" y="58309"/>
                    <a:pt x="35093" y="57968"/>
                  </a:cubicBezTo>
                  <a:cubicBezTo>
                    <a:pt x="34826" y="57735"/>
                    <a:pt x="34859" y="57635"/>
                    <a:pt x="34859" y="57635"/>
                  </a:cubicBezTo>
                  <a:cubicBezTo>
                    <a:pt x="34859" y="57602"/>
                    <a:pt x="35059" y="57535"/>
                    <a:pt x="35426" y="57535"/>
                  </a:cubicBezTo>
                  <a:close/>
                  <a:moveTo>
                    <a:pt x="29789" y="60804"/>
                  </a:moveTo>
                  <a:cubicBezTo>
                    <a:pt x="29889" y="60804"/>
                    <a:pt x="29989" y="60804"/>
                    <a:pt x="30123" y="60871"/>
                  </a:cubicBezTo>
                  <a:cubicBezTo>
                    <a:pt x="31390" y="61237"/>
                    <a:pt x="33392" y="62972"/>
                    <a:pt x="33492" y="64373"/>
                  </a:cubicBezTo>
                  <a:cubicBezTo>
                    <a:pt x="33492" y="64473"/>
                    <a:pt x="33492" y="64540"/>
                    <a:pt x="33492" y="64640"/>
                  </a:cubicBezTo>
                  <a:cubicBezTo>
                    <a:pt x="32291" y="64473"/>
                    <a:pt x="31057" y="63906"/>
                    <a:pt x="30156" y="62472"/>
                  </a:cubicBezTo>
                  <a:cubicBezTo>
                    <a:pt x="29355" y="61237"/>
                    <a:pt x="29522" y="60904"/>
                    <a:pt x="29555" y="60871"/>
                  </a:cubicBezTo>
                  <a:cubicBezTo>
                    <a:pt x="29589" y="60837"/>
                    <a:pt x="29689" y="60804"/>
                    <a:pt x="29789" y="60804"/>
                  </a:cubicBezTo>
                  <a:close/>
                  <a:moveTo>
                    <a:pt x="13654" y="1"/>
                  </a:moveTo>
                  <a:cubicBezTo>
                    <a:pt x="13149" y="1"/>
                    <a:pt x="12610" y="97"/>
                    <a:pt x="12043" y="294"/>
                  </a:cubicBezTo>
                  <a:cubicBezTo>
                    <a:pt x="10308" y="861"/>
                    <a:pt x="8707" y="2229"/>
                    <a:pt x="7740" y="3463"/>
                  </a:cubicBezTo>
                  <a:cubicBezTo>
                    <a:pt x="7444" y="3043"/>
                    <a:pt x="6727" y="2313"/>
                    <a:pt x="5456" y="2313"/>
                  </a:cubicBezTo>
                  <a:cubicBezTo>
                    <a:pt x="5009" y="2313"/>
                    <a:pt x="4494" y="2403"/>
                    <a:pt x="3904" y="2629"/>
                  </a:cubicBezTo>
                  <a:cubicBezTo>
                    <a:pt x="2069" y="3329"/>
                    <a:pt x="902" y="5064"/>
                    <a:pt x="501" y="7632"/>
                  </a:cubicBezTo>
                  <a:cubicBezTo>
                    <a:pt x="201" y="9534"/>
                    <a:pt x="435" y="11202"/>
                    <a:pt x="435" y="11268"/>
                  </a:cubicBezTo>
                  <a:cubicBezTo>
                    <a:pt x="468" y="11402"/>
                    <a:pt x="568" y="11468"/>
                    <a:pt x="668" y="11468"/>
                  </a:cubicBezTo>
                  <a:cubicBezTo>
                    <a:pt x="802" y="11435"/>
                    <a:pt x="868" y="11335"/>
                    <a:pt x="868" y="11235"/>
                  </a:cubicBezTo>
                  <a:cubicBezTo>
                    <a:pt x="835" y="11168"/>
                    <a:pt x="1" y="4597"/>
                    <a:pt x="4037" y="3029"/>
                  </a:cubicBezTo>
                  <a:cubicBezTo>
                    <a:pt x="4589" y="2814"/>
                    <a:pt x="5065" y="2727"/>
                    <a:pt x="5474" y="2727"/>
                  </a:cubicBezTo>
                  <a:cubicBezTo>
                    <a:pt x="6522" y="2727"/>
                    <a:pt x="7128" y="3298"/>
                    <a:pt x="7440" y="3730"/>
                  </a:cubicBezTo>
                  <a:cubicBezTo>
                    <a:pt x="7440" y="3763"/>
                    <a:pt x="7473" y="3763"/>
                    <a:pt x="7473" y="3796"/>
                  </a:cubicBezTo>
                  <a:cubicBezTo>
                    <a:pt x="7106" y="4363"/>
                    <a:pt x="6839" y="4897"/>
                    <a:pt x="6839" y="5264"/>
                  </a:cubicBezTo>
                  <a:cubicBezTo>
                    <a:pt x="6806" y="5598"/>
                    <a:pt x="6939" y="5864"/>
                    <a:pt x="7206" y="5998"/>
                  </a:cubicBezTo>
                  <a:cubicBezTo>
                    <a:pt x="7341" y="6065"/>
                    <a:pt x="7475" y="6100"/>
                    <a:pt x="7601" y="6100"/>
                  </a:cubicBezTo>
                  <a:cubicBezTo>
                    <a:pt x="7787" y="6100"/>
                    <a:pt x="7954" y="6024"/>
                    <a:pt x="8073" y="5864"/>
                  </a:cubicBezTo>
                  <a:cubicBezTo>
                    <a:pt x="8440" y="5464"/>
                    <a:pt x="8374" y="4597"/>
                    <a:pt x="7973" y="3830"/>
                  </a:cubicBezTo>
                  <a:cubicBezTo>
                    <a:pt x="8907" y="2629"/>
                    <a:pt x="10542" y="1261"/>
                    <a:pt x="12176" y="694"/>
                  </a:cubicBezTo>
                  <a:cubicBezTo>
                    <a:pt x="12699" y="516"/>
                    <a:pt x="13192" y="427"/>
                    <a:pt x="13651" y="427"/>
                  </a:cubicBezTo>
                  <a:cubicBezTo>
                    <a:pt x="14571" y="427"/>
                    <a:pt x="15356" y="783"/>
                    <a:pt x="15979" y="1495"/>
                  </a:cubicBezTo>
                  <a:cubicBezTo>
                    <a:pt x="16913" y="2529"/>
                    <a:pt x="17347" y="3663"/>
                    <a:pt x="17480" y="4730"/>
                  </a:cubicBezTo>
                  <a:cubicBezTo>
                    <a:pt x="16346" y="5898"/>
                    <a:pt x="15612" y="7265"/>
                    <a:pt x="15746" y="8166"/>
                  </a:cubicBezTo>
                  <a:cubicBezTo>
                    <a:pt x="15846" y="8733"/>
                    <a:pt x="16113" y="8900"/>
                    <a:pt x="16313" y="8933"/>
                  </a:cubicBezTo>
                  <a:cubicBezTo>
                    <a:pt x="16343" y="8939"/>
                    <a:pt x="16374" y="8943"/>
                    <a:pt x="16406" y="8943"/>
                  </a:cubicBezTo>
                  <a:cubicBezTo>
                    <a:pt x="16713" y="8943"/>
                    <a:pt x="17044" y="8648"/>
                    <a:pt x="17347" y="8133"/>
                  </a:cubicBezTo>
                  <a:cubicBezTo>
                    <a:pt x="17747" y="7366"/>
                    <a:pt x="18047" y="6198"/>
                    <a:pt x="17914" y="4864"/>
                  </a:cubicBezTo>
                  <a:cubicBezTo>
                    <a:pt x="18548" y="4230"/>
                    <a:pt x="19281" y="3663"/>
                    <a:pt x="20082" y="3263"/>
                  </a:cubicBezTo>
                  <a:cubicBezTo>
                    <a:pt x="20642" y="2974"/>
                    <a:pt x="21332" y="2729"/>
                    <a:pt x="22037" y="2729"/>
                  </a:cubicBezTo>
                  <a:cubicBezTo>
                    <a:pt x="22717" y="2729"/>
                    <a:pt x="23412" y="2957"/>
                    <a:pt x="24018" y="3596"/>
                  </a:cubicBezTo>
                  <a:cubicBezTo>
                    <a:pt x="24952" y="4564"/>
                    <a:pt x="25119" y="6498"/>
                    <a:pt x="24785" y="8166"/>
                  </a:cubicBezTo>
                  <a:cubicBezTo>
                    <a:pt x="23551" y="8633"/>
                    <a:pt x="22584" y="9334"/>
                    <a:pt x="22317" y="9901"/>
                  </a:cubicBezTo>
                  <a:cubicBezTo>
                    <a:pt x="22184" y="10201"/>
                    <a:pt x="22217" y="10468"/>
                    <a:pt x="22384" y="10701"/>
                  </a:cubicBezTo>
                  <a:cubicBezTo>
                    <a:pt x="22714" y="11059"/>
                    <a:pt x="23045" y="11145"/>
                    <a:pt x="23281" y="11145"/>
                  </a:cubicBezTo>
                  <a:cubicBezTo>
                    <a:pt x="23331" y="11145"/>
                    <a:pt x="23377" y="11141"/>
                    <a:pt x="23418" y="11135"/>
                  </a:cubicBezTo>
                  <a:cubicBezTo>
                    <a:pt x="24052" y="11001"/>
                    <a:pt x="24619" y="10234"/>
                    <a:pt x="24986" y="9000"/>
                  </a:cubicBezTo>
                  <a:cubicBezTo>
                    <a:pt x="25052" y="8833"/>
                    <a:pt x="25086" y="8666"/>
                    <a:pt x="25119" y="8466"/>
                  </a:cubicBezTo>
                  <a:cubicBezTo>
                    <a:pt x="25986" y="8133"/>
                    <a:pt x="26954" y="7933"/>
                    <a:pt x="27854" y="7933"/>
                  </a:cubicBezTo>
                  <a:lnTo>
                    <a:pt x="27888" y="7933"/>
                  </a:lnTo>
                  <a:cubicBezTo>
                    <a:pt x="28755" y="7933"/>
                    <a:pt x="29856" y="8166"/>
                    <a:pt x="30323" y="9200"/>
                  </a:cubicBezTo>
                  <a:cubicBezTo>
                    <a:pt x="30823" y="10301"/>
                    <a:pt x="30523" y="11669"/>
                    <a:pt x="29922" y="12870"/>
                  </a:cubicBezTo>
                  <a:cubicBezTo>
                    <a:pt x="28388" y="13403"/>
                    <a:pt x="26954" y="14437"/>
                    <a:pt x="26854" y="15538"/>
                  </a:cubicBezTo>
                  <a:cubicBezTo>
                    <a:pt x="26820" y="15972"/>
                    <a:pt x="26987" y="16139"/>
                    <a:pt x="27120" y="16172"/>
                  </a:cubicBezTo>
                  <a:cubicBezTo>
                    <a:pt x="27191" y="16205"/>
                    <a:pt x="27266" y="16219"/>
                    <a:pt x="27345" y="16219"/>
                  </a:cubicBezTo>
                  <a:cubicBezTo>
                    <a:pt x="27747" y="16219"/>
                    <a:pt x="28231" y="15829"/>
                    <a:pt x="28621" y="15438"/>
                  </a:cubicBezTo>
                  <a:cubicBezTo>
                    <a:pt x="29155" y="14904"/>
                    <a:pt x="29756" y="14137"/>
                    <a:pt x="30223" y="13236"/>
                  </a:cubicBezTo>
                  <a:cubicBezTo>
                    <a:pt x="30389" y="13170"/>
                    <a:pt x="30523" y="13136"/>
                    <a:pt x="30690" y="13103"/>
                  </a:cubicBezTo>
                  <a:cubicBezTo>
                    <a:pt x="31224" y="12965"/>
                    <a:pt x="31735" y="12898"/>
                    <a:pt x="32210" y="12898"/>
                  </a:cubicBezTo>
                  <a:cubicBezTo>
                    <a:pt x="33458" y="12898"/>
                    <a:pt x="34461" y="13359"/>
                    <a:pt x="34993" y="14204"/>
                  </a:cubicBezTo>
                  <a:cubicBezTo>
                    <a:pt x="35626" y="15238"/>
                    <a:pt x="35260" y="16539"/>
                    <a:pt x="34492" y="17740"/>
                  </a:cubicBezTo>
                  <a:cubicBezTo>
                    <a:pt x="32291" y="18540"/>
                    <a:pt x="30456" y="20175"/>
                    <a:pt x="30289" y="20875"/>
                  </a:cubicBezTo>
                  <a:cubicBezTo>
                    <a:pt x="30223" y="21109"/>
                    <a:pt x="30323" y="21242"/>
                    <a:pt x="30389" y="21309"/>
                  </a:cubicBezTo>
                  <a:cubicBezTo>
                    <a:pt x="30478" y="21387"/>
                    <a:pt x="30592" y="21420"/>
                    <a:pt x="30722" y="21420"/>
                  </a:cubicBezTo>
                  <a:cubicBezTo>
                    <a:pt x="31372" y="21420"/>
                    <a:pt x="32424" y="20586"/>
                    <a:pt x="32758" y="20308"/>
                  </a:cubicBezTo>
                  <a:cubicBezTo>
                    <a:pt x="33392" y="19774"/>
                    <a:pt x="34159" y="18974"/>
                    <a:pt x="34759" y="18107"/>
                  </a:cubicBezTo>
                  <a:cubicBezTo>
                    <a:pt x="35396" y="17885"/>
                    <a:pt x="36165" y="17698"/>
                    <a:pt x="36958" y="17698"/>
                  </a:cubicBezTo>
                  <a:cubicBezTo>
                    <a:pt x="38077" y="17698"/>
                    <a:pt x="39246" y="18070"/>
                    <a:pt x="40163" y="19241"/>
                  </a:cubicBezTo>
                  <a:cubicBezTo>
                    <a:pt x="40897" y="20175"/>
                    <a:pt x="41030" y="21109"/>
                    <a:pt x="40597" y="22009"/>
                  </a:cubicBezTo>
                  <a:cubicBezTo>
                    <a:pt x="40497" y="22243"/>
                    <a:pt x="40330" y="22476"/>
                    <a:pt x="40163" y="22710"/>
                  </a:cubicBezTo>
                  <a:cubicBezTo>
                    <a:pt x="39872" y="22639"/>
                    <a:pt x="39567" y="22604"/>
                    <a:pt x="39250" y="22604"/>
                  </a:cubicBezTo>
                  <a:cubicBezTo>
                    <a:pt x="38367" y="22604"/>
                    <a:pt x="37391" y="22879"/>
                    <a:pt x="36360" y="23444"/>
                  </a:cubicBezTo>
                  <a:cubicBezTo>
                    <a:pt x="35093" y="24111"/>
                    <a:pt x="33792" y="25278"/>
                    <a:pt x="33959" y="25879"/>
                  </a:cubicBezTo>
                  <a:cubicBezTo>
                    <a:pt x="33992" y="25946"/>
                    <a:pt x="34059" y="26146"/>
                    <a:pt x="34392" y="26146"/>
                  </a:cubicBezTo>
                  <a:cubicBezTo>
                    <a:pt x="35393" y="26146"/>
                    <a:pt x="38629" y="24978"/>
                    <a:pt x="40296" y="23177"/>
                  </a:cubicBezTo>
                  <a:cubicBezTo>
                    <a:pt x="40697" y="23310"/>
                    <a:pt x="41064" y="23577"/>
                    <a:pt x="41431" y="23944"/>
                  </a:cubicBezTo>
                  <a:cubicBezTo>
                    <a:pt x="42965" y="25545"/>
                    <a:pt x="41798" y="28314"/>
                    <a:pt x="40196" y="30349"/>
                  </a:cubicBezTo>
                  <a:cubicBezTo>
                    <a:pt x="38495" y="30782"/>
                    <a:pt x="37061" y="31550"/>
                    <a:pt x="36761" y="32183"/>
                  </a:cubicBezTo>
                  <a:cubicBezTo>
                    <a:pt x="36627" y="32450"/>
                    <a:pt x="36661" y="32684"/>
                    <a:pt x="36827" y="32850"/>
                  </a:cubicBezTo>
                  <a:cubicBezTo>
                    <a:pt x="36947" y="32980"/>
                    <a:pt x="37108" y="33042"/>
                    <a:pt x="37303" y="33042"/>
                  </a:cubicBezTo>
                  <a:cubicBezTo>
                    <a:pt x="37811" y="33042"/>
                    <a:pt x="38551" y="32613"/>
                    <a:pt x="39396" y="31816"/>
                  </a:cubicBezTo>
                  <a:cubicBezTo>
                    <a:pt x="39763" y="31483"/>
                    <a:pt x="40096" y="31116"/>
                    <a:pt x="40430" y="30716"/>
                  </a:cubicBezTo>
                  <a:cubicBezTo>
                    <a:pt x="41095" y="30543"/>
                    <a:pt x="41815" y="30443"/>
                    <a:pt x="42522" y="30443"/>
                  </a:cubicBezTo>
                  <a:cubicBezTo>
                    <a:pt x="42772" y="30443"/>
                    <a:pt x="43021" y="30456"/>
                    <a:pt x="43265" y="30482"/>
                  </a:cubicBezTo>
                  <a:cubicBezTo>
                    <a:pt x="44833" y="30682"/>
                    <a:pt x="45800" y="31516"/>
                    <a:pt x="46101" y="32917"/>
                  </a:cubicBezTo>
                  <a:cubicBezTo>
                    <a:pt x="46468" y="34485"/>
                    <a:pt x="44866" y="35919"/>
                    <a:pt x="43866" y="36653"/>
                  </a:cubicBezTo>
                  <a:cubicBezTo>
                    <a:pt x="43766" y="36720"/>
                    <a:pt x="43666" y="36787"/>
                    <a:pt x="43565" y="36853"/>
                  </a:cubicBezTo>
                  <a:lnTo>
                    <a:pt x="43165" y="36853"/>
                  </a:lnTo>
                  <a:cubicBezTo>
                    <a:pt x="43058" y="36850"/>
                    <a:pt x="42949" y="36848"/>
                    <a:pt x="42837" y="36848"/>
                  </a:cubicBezTo>
                  <a:cubicBezTo>
                    <a:pt x="40717" y="36848"/>
                    <a:pt x="37821" y="37449"/>
                    <a:pt x="37695" y="38621"/>
                  </a:cubicBezTo>
                  <a:cubicBezTo>
                    <a:pt x="37661" y="38855"/>
                    <a:pt x="37761" y="39022"/>
                    <a:pt x="37961" y="39155"/>
                  </a:cubicBezTo>
                  <a:cubicBezTo>
                    <a:pt x="38103" y="39238"/>
                    <a:pt x="38308" y="39276"/>
                    <a:pt x="38560" y="39276"/>
                  </a:cubicBezTo>
                  <a:cubicBezTo>
                    <a:pt x="39733" y="39276"/>
                    <a:pt x="41936" y="38440"/>
                    <a:pt x="43666" y="37287"/>
                  </a:cubicBezTo>
                  <a:cubicBezTo>
                    <a:pt x="45433" y="37420"/>
                    <a:pt x="46468" y="37987"/>
                    <a:pt x="46534" y="38821"/>
                  </a:cubicBezTo>
                  <a:cubicBezTo>
                    <a:pt x="46601" y="40022"/>
                    <a:pt x="45767" y="41723"/>
                    <a:pt x="44533" y="43124"/>
                  </a:cubicBezTo>
                  <a:cubicBezTo>
                    <a:pt x="44043" y="43009"/>
                    <a:pt x="43519" y="42957"/>
                    <a:pt x="42986" y="42957"/>
                  </a:cubicBezTo>
                  <a:cubicBezTo>
                    <a:pt x="42140" y="42957"/>
                    <a:pt x="41274" y="43087"/>
                    <a:pt x="40497" y="43291"/>
                  </a:cubicBezTo>
                  <a:cubicBezTo>
                    <a:pt x="39129" y="43692"/>
                    <a:pt x="38328" y="44259"/>
                    <a:pt x="38295" y="44859"/>
                  </a:cubicBezTo>
                  <a:cubicBezTo>
                    <a:pt x="38262" y="45226"/>
                    <a:pt x="38529" y="45526"/>
                    <a:pt x="39096" y="45760"/>
                  </a:cubicBezTo>
                  <a:cubicBezTo>
                    <a:pt x="39463" y="45917"/>
                    <a:pt x="39856" y="45995"/>
                    <a:pt x="40269" y="45995"/>
                  </a:cubicBezTo>
                  <a:cubicBezTo>
                    <a:pt x="41169" y="45995"/>
                    <a:pt x="42159" y="45624"/>
                    <a:pt x="43165" y="44892"/>
                  </a:cubicBezTo>
                  <a:cubicBezTo>
                    <a:pt x="43699" y="44525"/>
                    <a:pt x="44199" y="44058"/>
                    <a:pt x="44666" y="43591"/>
                  </a:cubicBezTo>
                  <a:cubicBezTo>
                    <a:pt x="45367" y="43792"/>
                    <a:pt x="46001" y="44159"/>
                    <a:pt x="46401" y="44726"/>
                  </a:cubicBezTo>
                  <a:cubicBezTo>
                    <a:pt x="47301" y="45993"/>
                    <a:pt x="46401" y="47561"/>
                    <a:pt x="45800" y="48395"/>
                  </a:cubicBezTo>
                  <a:cubicBezTo>
                    <a:pt x="45133" y="49329"/>
                    <a:pt x="44166" y="50230"/>
                    <a:pt x="43098" y="50897"/>
                  </a:cubicBezTo>
                  <a:cubicBezTo>
                    <a:pt x="42298" y="50568"/>
                    <a:pt x="41384" y="50455"/>
                    <a:pt x="40542" y="50455"/>
                  </a:cubicBezTo>
                  <a:cubicBezTo>
                    <a:pt x="40016" y="50455"/>
                    <a:pt x="39519" y="50499"/>
                    <a:pt x="39096" y="50563"/>
                  </a:cubicBezTo>
                  <a:cubicBezTo>
                    <a:pt x="38629" y="50630"/>
                    <a:pt x="37027" y="50930"/>
                    <a:pt x="36994" y="51664"/>
                  </a:cubicBezTo>
                  <a:cubicBezTo>
                    <a:pt x="36927" y="52198"/>
                    <a:pt x="37761" y="52465"/>
                    <a:pt x="38028" y="52565"/>
                  </a:cubicBezTo>
                  <a:cubicBezTo>
                    <a:pt x="38358" y="52664"/>
                    <a:pt x="38714" y="52711"/>
                    <a:pt x="39088" y="52711"/>
                  </a:cubicBezTo>
                  <a:cubicBezTo>
                    <a:pt x="40340" y="52711"/>
                    <a:pt x="41788" y="52186"/>
                    <a:pt x="43098" y="51364"/>
                  </a:cubicBezTo>
                  <a:cubicBezTo>
                    <a:pt x="43766" y="51697"/>
                    <a:pt x="44266" y="52131"/>
                    <a:pt x="44533" y="52765"/>
                  </a:cubicBezTo>
                  <a:cubicBezTo>
                    <a:pt x="45200" y="54433"/>
                    <a:pt x="43265" y="55967"/>
                    <a:pt x="42398" y="56534"/>
                  </a:cubicBezTo>
                  <a:cubicBezTo>
                    <a:pt x="41431" y="57201"/>
                    <a:pt x="40330" y="57702"/>
                    <a:pt x="39262" y="58035"/>
                  </a:cubicBezTo>
                  <a:cubicBezTo>
                    <a:pt x="38662" y="57768"/>
                    <a:pt x="38028" y="57568"/>
                    <a:pt x="37528" y="57435"/>
                  </a:cubicBezTo>
                  <a:cubicBezTo>
                    <a:pt x="37135" y="57331"/>
                    <a:pt x="36202" y="57112"/>
                    <a:pt x="35463" y="57112"/>
                  </a:cubicBezTo>
                  <a:cubicBezTo>
                    <a:pt x="35011" y="57112"/>
                    <a:pt x="34632" y="57194"/>
                    <a:pt x="34492" y="57435"/>
                  </a:cubicBezTo>
                  <a:cubicBezTo>
                    <a:pt x="34359" y="57668"/>
                    <a:pt x="34459" y="57935"/>
                    <a:pt x="34793" y="58269"/>
                  </a:cubicBezTo>
                  <a:cubicBezTo>
                    <a:pt x="35213" y="58689"/>
                    <a:pt x="35909" y="58870"/>
                    <a:pt x="36742" y="58870"/>
                  </a:cubicBezTo>
                  <a:cubicBezTo>
                    <a:pt x="37494" y="58870"/>
                    <a:pt x="38358" y="58722"/>
                    <a:pt x="39229" y="58469"/>
                  </a:cubicBezTo>
                  <a:cubicBezTo>
                    <a:pt x="40563" y="59036"/>
                    <a:pt x="41564" y="59770"/>
                    <a:pt x="41564" y="60437"/>
                  </a:cubicBezTo>
                  <a:cubicBezTo>
                    <a:pt x="41564" y="61538"/>
                    <a:pt x="39196" y="63572"/>
                    <a:pt x="36427" y="64373"/>
                  </a:cubicBezTo>
                  <a:cubicBezTo>
                    <a:pt x="35850" y="64517"/>
                    <a:pt x="35099" y="64686"/>
                    <a:pt x="34280" y="64686"/>
                  </a:cubicBezTo>
                  <a:cubicBezTo>
                    <a:pt x="34152" y="64686"/>
                    <a:pt x="34023" y="64682"/>
                    <a:pt x="33892" y="64673"/>
                  </a:cubicBezTo>
                  <a:cubicBezTo>
                    <a:pt x="33925" y="64573"/>
                    <a:pt x="33925" y="64440"/>
                    <a:pt x="33925" y="64340"/>
                  </a:cubicBezTo>
                  <a:cubicBezTo>
                    <a:pt x="33792" y="62705"/>
                    <a:pt x="31590" y="60871"/>
                    <a:pt x="30256" y="60470"/>
                  </a:cubicBezTo>
                  <a:cubicBezTo>
                    <a:pt x="30060" y="60405"/>
                    <a:pt x="29897" y="60379"/>
                    <a:pt x="29760" y="60379"/>
                  </a:cubicBezTo>
                  <a:cubicBezTo>
                    <a:pt x="29478" y="60379"/>
                    <a:pt x="29312" y="60491"/>
                    <a:pt x="29222" y="60604"/>
                  </a:cubicBezTo>
                  <a:cubicBezTo>
                    <a:pt x="28955" y="60971"/>
                    <a:pt x="29155" y="61671"/>
                    <a:pt x="29789" y="62705"/>
                  </a:cubicBezTo>
                  <a:cubicBezTo>
                    <a:pt x="30756" y="64240"/>
                    <a:pt x="32091" y="64873"/>
                    <a:pt x="33392" y="65040"/>
                  </a:cubicBezTo>
                  <a:cubicBezTo>
                    <a:pt x="33225" y="65440"/>
                    <a:pt x="32824" y="65774"/>
                    <a:pt x="32291" y="66041"/>
                  </a:cubicBezTo>
                  <a:cubicBezTo>
                    <a:pt x="31444" y="66432"/>
                    <a:pt x="30531" y="66624"/>
                    <a:pt x="29594" y="66624"/>
                  </a:cubicBezTo>
                  <a:cubicBezTo>
                    <a:pt x="28131" y="66624"/>
                    <a:pt x="26609" y="66155"/>
                    <a:pt x="25186" y="65240"/>
                  </a:cubicBezTo>
                  <a:cubicBezTo>
                    <a:pt x="22984" y="63839"/>
                    <a:pt x="21516" y="61638"/>
                    <a:pt x="21516" y="59770"/>
                  </a:cubicBezTo>
                  <a:cubicBezTo>
                    <a:pt x="21516" y="59670"/>
                    <a:pt x="21416" y="59570"/>
                    <a:pt x="21316" y="59570"/>
                  </a:cubicBezTo>
                  <a:cubicBezTo>
                    <a:pt x="21183" y="59570"/>
                    <a:pt x="21083" y="59670"/>
                    <a:pt x="21083" y="59770"/>
                  </a:cubicBezTo>
                  <a:cubicBezTo>
                    <a:pt x="21083" y="61805"/>
                    <a:pt x="22617" y="64106"/>
                    <a:pt x="24952" y="65574"/>
                  </a:cubicBezTo>
                  <a:cubicBezTo>
                    <a:pt x="26453" y="66541"/>
                    <a:pt x="28054" y="67042"/>
                    <a:pt x="29589" y="67042"/>
                  </a:cubicBezTo>
                  <a:cubicBezTo>
                    <a:pt x="30590" y="67042"/>
                    <a:pt x="31557" y="66841"/>
                    <a:pt x="32458" y="66408"/>
                  </a:cubicBezTo>
                  <a:cubicBezTo>
                    <a:pt x="33258" y="66041"/>
                    <a:pt x="33658" y="65541"/>
                    <a:pt x="33825" y="65107"/>
                  </a:cubicBezTo>
                  <a:cubicBezTo>
                    <a:pt x="33964" y="65116"/>
                    <a:pt x="34101" y="65120"/>
                    <a:pt x="34237" y="65120"/>
                  </a:cubicBezTo>
                  <a:cubicBezTo>
                    <a:pt x="35114" y="65120"/>
                    <a:pt x="35925" y="64947"/>
                    <a:pt x="36560" y="64773"/>
                  </a:cubicBezTo>
                  <a:cubicBezTo>
                    <a:pt x="39329" y="63973"/>
                    <a:pt x="41964" y="61871"/>
                    <a:pt x="41964" y="60437"/>
                  </a:cubicBezTo>
                  <a:cubicBezTo>
                    <a:pt x="41964" y="59570"/>
                    <a:pt x="40964" y="58836"/>
                    <a:pt x="39829" y="58269"/>
                  </a:cubicBezTo>
                  <a:cubicBezTo>
                    <a:pt x="40830" y="57935"/>
                    <a:pt x="41798" y="57435"/>
                    <a:pt x="42631" y="56901"/>
                  </a:cubicBezTo>
                  <a:cubicBezTo>
                    <a:pt x="44633" y="55533"/>
                    <a:pt x="45467" y="53999"/>
                    <a:pt x="44900" y="52598"/>
                  </a:cubicBezTo>
                  <a:cubicBezTo>
                    <a:pt x="44633" y="51931"/>
                    <a:pt x="44133" y="51430"/>
                    <a:pt x="43532" y="51097"/>
                  </a:cubicBezTo>
                  <a:cubicBezTo>
                    <a:pt x="44566" y="50396"/>
                    <a:pt x="45500" y="49562"/>
                    <a:pt x="46134" y="48662"/>
                  </a:cubicBezTo>
                  <a:cubicBezTo>
                    <a:pt x="47301" y="47061"/>
                    <a:pt x="47502" y="45593"/>
                    <a:pt x="46734" y="44459"/>
                  </a:cubicBezTo>
                  <a:cubicBezTo>
                    <a:pt x="46301" y="43892"/>
                    <a:pt x="45700" y="43491"/>
                    <a:pt x="44966" y="43258"/>
                  </a:cubicBezTo>
                  <a:cubicBezTo>
                    <a:pt x="46234" y="41790"/>
                    <a:pt x="47035" y="40056"/>
                    <a:pt x="46968" y="38788"/>
                  </a:cubicBezTo>
                  <a:cubicBezTo>
                    <a:pt x="46901" y="37787"/>
                    <a:pt x="45900" y="37120"/>
                    <a:pt x="44199" y="36920"/>
                  </a:cubicBezTo>
                  <a:cubicBezTo>
                    <a:pt x="45467" y="35953"/>
                    <a:pt x="46868" y="34518"/>
                    <a:pt x="46501" y="32817"/>
                  </a:cubicBezTo>
                  <a:cubicBezTo>
                    <a:pt x="46167" y="31249"/>
                    <a:pt x="45067" y="30282"/>
                    <a:pt x="43299" y="30082"/>
                  </a:cubicBezTo>
                  <a:cubicBezTo>
                    <a:pt x="43053" y="30050"/>
                    <a:pt x="42796" y="30035"/>
                    <a:pt x="42533" y="30035"/>
                  </a:cubicBezTo>
                  <a:cubicBezTo>
                    <a:pt x="41975" y="30035"/>
                    <a:pt x="41386" y="30102"/>
                    <a:pt x="40797" y="30215"/>
                  </a:cubicBezTo>
                  <a:cubicBezTo>
                    <a:pt x="42365" y="28080"/>
                    <a:pt x="43332" y="25345"/>
                    <a:pt x="41731" y="23644"/>
                  </a:cubicBezTo>
                  <a:cubicBezTo>
                    <a:pt x="41397" y="23277"/>
                    <a:pt x="40997" y="23010"/>
                    <a:pt x="40563" y="22843"/>
                  </a:cubicBezTo>
                  <a:cubicBezTo>
                    <a:pt x="40730" y="22643"/>
                    <a:pt x="40864" y="22410"/>
                    <a:pt x="40964" y="22210"/>
                  </a:cubicBezTo>
                  <a:cubicBezTo>
                    <a:pt x="41497" y="21109"/>
                    <a:pt x="41331" y="20041"/>
                    <a:pt x="40497" y="18974"/>
                  </a:cubicBezTo>
                  <a:cubicBezTo>
                    <a:pt x="39580" y="17848"/>
                    <a:pt x="38356" y="17277"/>
                    <a:pt x="36903" y="17277"/>
                  </a:cubicBezTo>
                  <a:cubicBezTo>
                    <a:pt x="36505" y="17277"/>
                    <a:pt x="36090" y="17320"/>
                    <a:pt x="35660" y="17406"/>
                  </a:cubicBezTo>
                  <a:cubicBezTo>
                    <a:pt x="35460" y="17439"/>
                    <a:pt x="35293" y="17506"/>
                    <a:pt x="35093" y="17540"/>
                  </a:cubicBezTo>
                  <a:cubicBezTo>
                    <a:pt x="35727" y="16372"/>
                    <a:pt x="36027" y="15104"/>
                    <a:pt x="35326" y="14004"/>
                  </a:cubicBezTo>
                  <a:cubicBezTo>
                    <a:pt x="34713" y="13023"/>
                    <a:pt x="33595" y="12493"/>
                    <a:pt x="32198" y="12493"/>
                  </a:cubicBezTo>
                  <a:cubicBezTo>
                    <a:pt x="31695" y="12493"/>
                    <a:pt x="31155" y="12561"/>
                    <a:pt x="30590" y="12703"/>
                  </a:cubicBezTo>
                  <a:cubicBezTo>
                    <a:pt x="30556" y="12703"/>
                    <a:pt x="30489" y="12703"/>
                    <a:pt x="30456" y="12736"/>
                  </a:cubicBezTo>
                  <a:cubicBezTo>
                    <a:pt x="30990" y="11502"/>
                    <a:pt x="31223" y="10168"/>
                    <a:pt x="30723" y="9033"/>
                  </a:cubicBezTo>
                  <a:cubicBezTo>
                    <a:pt x="30256" y="8033"/>
                    <a:pt x="29289" y="7499"/>
                    <a:pt x="27888" y="7499"/>
                  </a:cubicBezTo>
                  <a:cubicBezTo>
                    <a:pt x="27020" y="7499"/>
                    <a:pt x="26086" y="7699"/>
                    <a:pt x="25219" y="7999"/>
                  </a:cubicBezTo>
                  <a:cubicBezTo>
                    <a:pt x="25519" y="6331"/>
                    <a:pt x="25352" y="4397"/>
                    <a:pt x="24318" y="3296"/>
                  </a:cubicBezTo>
                  <a:cubicBezTo>
                    <a:pt x="23692" y="2650"/>
                    <a:pt x="22913" y="2318"/>
                    <a:pt x="22033" y="2318"/>
                  </a:cubicBezTo>
                  <a:cubicBezTo>
                    <a:pt x="21367" y="2318"/>
                    <a:pt x="20643" y="2508"/>
                    <a:pt x="19882" y="2896"/>
                  </a:cubicBezTo>
                  <a:cubicBezTo>
                    <a:pt x="19181" y="3263"/>
                    <a:pt x="18481" y="3796"/>
                    <a:pt x="17847" y="4363"/>
                  </a:cubicBezTo>
                  <a:cubicBezTo>
                    <a:pt x="17647" y="3329"/>
                    <a:pt x="17180" y="2229"/>
                    <a:pt x="16279" y="1194"/>
                  </a:cubicBezTo>
                  <a:cubicBezTo>
                    <a:pt x="15584" y="409"/>
                    <a:pt x="14691" y="1"/>
                    <a:pt x="1365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18;p39">
              <a:extLst>
                <a:ext uri="{FF2B5EF4-FFF2-40B4-BE49-F238E27FC236}">
                  <a16:creationId xmlns:a16="http://schemas.microsoft.com/office/drawing/2014/main" id="{B977FD45-2925-4C19-81D8-9D37A8DEB428}"/>
                </a:ext>
              </a:extLst>
            </p:cNvPr>
            <p:cNvSpPr/>
            <p:nvPr/>
          </p:nvSpPr>
          <p:spPr>
            <a:xfrm>
              <a:off x="14721525" y="3545275"/>
              <a:ext cx="701350" cy="1173575"/>
            </a:xfrm>
            <a:custGeom>
              <a:avLst/>
              <a:gdLst/>
              <a:ahLst/>
              <a:cxnLst/>
              <a:rect l="l" t="t" r="r" b="b"/>
              <a:pathLst>
                <a:path w="28054" h="46943" extrusionOk="0">
                  <a:moveTo>
                    <a:pt x="5838" y="3178"/>
                  </a:moveTo>
                  <a:lnTo>
                    <a:pt x="5838" y="3178"/>
                  </a:lnTo>
                  <a:cubicBezTo>
                    <a:pt x="5771" y="3912"/>
                    <a:pt x="5538" y="4512"/>
                    <a:pt x="5271" y="4745"/>
                  </a:cubicBezTo>
                  <a:cubicBezTo>
                    <a:pt x="5224" y="4776"/>
                    <a:pt x="5178" y="4800"/>
                    <a:pt x="5125" y="4800"/>
                  </a:cubicBezTo>
                  <a:cubicBezTo>
                    <a:pt x="5064" y="4800"/>
                    <a:pt x="4993" y="4768"/>
                    <a:pt x="4904" y="4679"/>
                  </a:cubicBezTo>
                  <a:cubicBezTo>
                    <a:pt x="4737" y="4512"/>
                    <a:pt x="4704" y="4312"/>
                    <a:pt x="4770" y="4112"/>
                  </a:cubicBezTo>
                  <a:cubicBezTo>
                    <a:pt x="4904" y="3811"/>
                    <a:pt x="5304" y="3478"/>
                    <a:pt x="5838" y="3178"/>
                  </a:cubicBezTo>
                  <a:close/>
                  <a:moveTo>
                    <a:pt x="11041" y="7581"/>
                  </a:moveTo>
                  <a:lnTo>
                    <a:pt x="11041" y="7581"/>
                  </a:lnTo>
                  <a:cubicBezTo>
                    <a:pt x="10875" y="8248"/>
                    <a:pt x="10608" y="8815"/>
                    <a:pt x="10341" y="9215"/>
                  </a:cubicBezTo>
                  <a:cubicBezTo>
                    <a:pt x="10041" y="9616"/>
                    <a:pt x="9874" y="9649"/>
                    <a:pt x="9841" y="9682"/>
                  </a:cubicBezTo>
                  <a:cubicBezTo>
                    <a:pt x="9841" y="9682"/>
                    <a:pt x="9807" y="9649"/>
                    <a:pt x="9807" y="9616"/>
                  </a:cubicBezTo>
                  <a:cubicBezTo>
                    <a:pt x="9674" y="9182"/>
                    <a:pt x="9941" y="8415"/>
                    <a:pt x="10574" y="7881"/>
                  </a:cubicBezTo>
                  <a:cubicBezTo>
                    <a:pt x="10708" y="7781"/>
                    <a:pt x="10841" y="7681"/>
                    <a:pt x="11041" y="7581"/>
                  </a:cubicBezTo>
                  <a:close/>
                  <a:moveTo>
                    <a:pt x="16712" y="12584"/>
                  </a:moveTo>
                  <a:lnTo>
                    <a:pt x="16712" y="12584"/>
                  </a:lnTo>
                  <a:cubicBezTo>
                    <a:pt x="16279" y="13885"/>
                    <a:pt x="15411" y="15019"/>
                    <a:pt x="14711" y="15253"/>
                  </a:cubicBezTo>
                  <a:cubicBezTo>
                    <a:pt x="14619" y="15292"/>
                    <a:pt x="14532" y="15311"/>
                    <a:pt x="14450" y="15311"/>
                  </a:cubicBezTo>
                  <a:cubicBezTo>
                    <a:pt x="14325" y="15311"/>
                    <a:pt x="14211" y="15267"/>
                    <a:pt x="14110" y="15186"/>
                  </a:cubicBezTo>
                  <a:cubicBezTo>
                    <a:pt x="13910" y="14986"/>
                    <a:pt x="13910" y="14753"/>
                    <a:pt x="14010" y="14452"/>
                  </a:cubicBezTo>
                  <a:cubicBezTo>
                    <a:pt x="14344" y="13719"/>
                    <a:pt x="15478" y="12885"/>
                    <a:pt x="16712" y="12584"/>
                  </a:cubicBezTo>
                  <a:close/>
                  <a:moveTo>
                    <a:pt x="19581" y="19022"/>
                  </a:moveTo>
                  <a:cubicBezTo>
                    <a:pt x="19281" y="19723"/>
                    <a:pt x="18914" y="20290"/>
                    <a:pt x="18513" y="20690"/>
                  </a:cubicBezTo>
                  <a:cubicBezTo>
                    <a:pt x="18277" y="20901"/>
                    <a:pt x="17895" y="21194"/>
                    <a:pt x="17465" y="21194"/>
                  </a:cubicBezTo>
                  <a:cubicBezTo>
                    <a:pt x="17350" y="21194"/>
                    <a:pt x="17232" y="21173"/>
                    <a:pt x="17112" y="21124"/>
                  </a:cubicBezTo>
                  <a:cubicBezTo>
                    <a:pt x="16912" y="21024"/>
                    <a:pt x="16912" y="20890"/>
                    <a:pt x="16946" y="20857"/>
                  </a:cubicBezTo>
                  <a:cubicBezTo>
                    <a:pt x="17012" y="20357"/>
                    <a:pt x="18180" y="19423"/>
                    <a:pt x="19581" y="19022"/>
                  </a:cubicBezTo>
                  <a:close/>
                  <a:moveTo>
                    <a:pt x="22316" y="25327"/>
                  </a:moveTo>
                  <a:cubicBezTo>
                    <a:pt x="22116" y="25727"/>
                    <a:pt x="21883" y="26094"/>
                    <a:pt x="21616" y="26394"/>
                  </a:cubicBezTo>
                  <a:cubicBezTo>
                    <a:pt x="21048" y="27183"/>
                    <a:pt x="20599" y="27464"/>
                    <a:pt x="20411" y="27464"/>
                  </a:cubicBezTo>
                  <a:cubicBezTo>
                    <a:pt x="20400" y="27464"/>
                    <a:pt x="20390" y="27464"/>
                    <a:pt x="20381" y="27462"/>
                  </a:cubicBezTo>
                  <a:cubicBezTo>
                    <a:pt x="20381" y="27462"/>
                    <a:pt x="20348" y="27462"/>
                    <a:pt x="20315" y="27395"/>
                  </a:cubicBezTo>
                  <a:cubicBezTo>
                    <a:pt x="20248" y="27161"/>
                    <a:pt x="20381" y="26861"/>
                    <a:pt x="20715" y="26494"/>
                  </a:cubicBezTo>
                  <a:cubicBezTo>
                    <a:pt x="21082" y="26094"/>
                    <a:pt x="21649" y="25660"/>
                    <a:pt x="22316" y="25327"/>
                  </a:cubicBezTo>
                  <a:close/>
                  <a:moveTo>
                    <a:pt x="24685" y="31531"/>
                  </a:moveTo>
                  <a:cubicBezTo>
                    <a:pt x="24885" y="31531"/>
                    <a:pt x="25085" y="31531"/>
                    <a:pt x="25285" y="31598"/>
                  </a:cubicBezTo>
                  <a:cubicBezTo>
                    <a:pt x="25118" y="31865"/>
                    <a:pt x="24918" y="32132"/>
                    <a:pt x="24718" y="32332"/>
                  </a:cubicBezTo>
                  <a:cubicBezTo>
                    <a:pt x="24001" y="33135"/>
                    <a:pt x="23210" y="33568"/>
                    <a:pt x="22452" y="33568"/>
                  </a:cubicBezTo>
                  <a:cubicBezTo>
                    <a:pt x="22328" y="33568"/>
                    <a:pt x="22205" y="33556"/>
                    <a:pt x="22083" y="33533"/>
                  </a:cubicBezTo>
                  <a:cubicBezTo>
                    <a:pt x="21849" y="33499"/>
                    <a:pt x="21582" y="33399"/>
                    <a:pt x="21582" y="33199"/>
                  </a:cubicBezTo>
                  <a:cubicBezTo>
                    <a:pt x="21616" y="32699"/>
                    <a:pt x="22883" y="31731"/>
                    <a:pt x="24284" y="31565"/>
                  </a:cubicBezTo>
                  <a:cubicBezTo>
                    <a:pt x="24418" y="31531"/>
                    <a:pt x="24551" y="31531"/>
                    <a:pt x="24685" y="31531"/>
                  </a:cubicBezTo>
                  <a:close/>
                  <a:moveTo>
                    <a:pt x="23017" y="38403"/>
                  </a:moveTo>
                  <a:cubicBezTo>
                    <a:pt x="23117" y="38403"/>
                    <a:pt x="23217" y="38436"/>
                    <a:pt x="23317" y="38436"/>
                  </a:cubicBezTo>
                  <a:cubicBezTo>
                    <a:pt x="23717" y="38503"/>
                    <a:pt x="24117" y="38703"/>
                    <a:pt x="24418" y="39037"/>
                  </a:cubicBezTo>
                  <a:cubicBezTo>
                    <a:pt x="23438" y="39752"/>
                    <a:pt x="22521" y="40109"/>
                    <a:pt x="22017" y="40109"/>
                  </a:cubicBezTo>
                  <a:cubicBezTo>
                    <a:pt x="21887" y="40109"/>
                    <a:pt x="21784" y="40085"/>
                    <a:pt x="21716" y="40037"/>
                  </a:cubicBezTo>
                  <a:cubicBezTo>
                    <a:pt x="21649" y="40004"/>
                    <a:pt x="21549" y="39937"/>
                    <a:pt x="21616" y="39604"/>
                  </a:cubicBezTo>
                  <a:cubicBezTo>
                    <a:pt x="21782" y="38770"/>
                    <a:pt x="22383" y="38403"/>
                    <a:pt x="23017" y="38403"/>
                  </a:cubicBezTo>
                  <a:close/>
                  <a:moveTo>
                    <a:pt x="4212" y="0"/>
                  </a:moveTo>
                  <a:cubicBezTo>
                    <a:pt x="3887" y="0"/>
                    <a:pt x="3508" y="70"/>
                    <a:pt x="3069" y="242"/>
                  </a:cubicBezTo>
                  <a:cubicBezTo>
                    <a:pt x="1001" y="1043"/>
                    <a:pt x="67" y="4278"/>
                    <a:pt x="34" y="4445"/>
                  </a:cubicBezTo>
                  <a:cubicBezTo>
                    <a:pt x="0" y="4545"/>
                    <a:pt x="67" y="4645"/>
                    <a:pt x="167" y="4679"/>
                  </a:cubicBezTo>
                  <a:cubicBezTo>
                    <a:pt x="185" y="4685"/>
                    <a:pt x="203" y="4687"/>
                    <a:pt x="223" y="4687"/>
                  </a:cubicBezTo>
                  <a:cubicBezTo>
                    <a:pt x="311" y="4687"/>
                    <a:pt x="406" y="4628"/>
                    <a:pt x="434" y="4545"/>
                  </a:cubicBezTo>
                  <a:cubicBezTo>
                    <a:pt x="434" y="4512"/>
                    <a:pt x="1368" y="1343"/>
                    <a:pt x="3203" y="642"/>
                  </a:cubicBezTo>
                  <a:cubicBezTo>
                    <a:pt x="3586" y="491"/>
                    <a:pt x="3929" y="417"/>
                    <a:pt x="4232" y="417"/>
                  </a:cubicBezTo>
                  <a:cubicBezTo>
                    <a:pt x="4798" y="417"/>
                    <a:pt x="5222" y="676"/>
                    <a:pt x="5504" y="1176"/>
                  </a:cubicBezTo>
                  <a:cubicBezTo>
                    <a:pt x="5738" y="1610"/>
                    <a:pt x="5871" y="2177"/>
                    <a:pt x="5871" y="2711"/>
                  </a:cubicBezTo>
                  <a:cubicBezTo>
                    <a:pt x="5137" y="3044"/>
                    <a:pt x="4570" y="3511"/>
                    <a:pt x="4370" y="3978"/>
                  </a:cubicBezTo>
                  <a:cubicBezTo>
                    <a:pt x="4237" y="4345"/>
                    <a:pt x="4337" y="4679"/>
                    <a:pt x="4604" y="4946"/>
                  </a:cubicBezTo>
                  <a:cubicBezTo>
                    <a:pt x="4779" y="5121"/>
                    <a:pt x="4965" y="5205"/>
                    <a:pt x="5150" y="5205"/>
                  </a:cubicBezTo>
                  <a:cubicBezTo>
                    <a:pt x="5282" y="5205"/>
                    <a:pt x="5413" y="5162"/>
                    <a:pt x="5538" y="5079"/>
                  </a:cubicBezTo>
                  <a:cubicBezTo>
                    <a:pt x="5938" y="4745"/>
                    <a:pt x="6238" y="3912"/>
                    <a:pt x="6271" y="3011"/>
                  </a:cubicBezTo>
                  <a:cubicBezTo>
                    <a:pt x="6738" y="2811"/>
                    <a:pt x="7305" y="2677"/>
                    <a:pt x="7873" y="2677"/>
                  </a:cubicBezTo>
                  <a:cubicBezTo>
                    <a:pt x="7961" y="2670"/>
                    <a:pt x="8059" y="2665"/>
                    <a:pt x="8163" y="2665"/>
                  </a:cubicBezTo>
                  <a:cubicBezTo>
                    <a:pt x="8955" y="2665"/>
                    <a:pt x="10118" y="2932"/>
                    <a:pt x="10708" y="4112"/>
                  </a:cubicBezTo>
                  <a:cubicBezTo>
                    <a:pt x="11208" y="5112"/>
                    <a:pt x="11275" y="6180"/>
                    <a:pt x="11142" y="7114"/>
                  </a:cubicBezTo>
                  <a:cubicBezTo>
                    <a:pt x="10775" y="7214"/>
                    <a:pt x="10508" y="7414"/>
                    <a:pt x="10308" y="7547"/>
                  </a:cubicBezTo>
                  <a:cubicBezTo>
                    <a:pt x="9507" y="8215"/>
                    <a:pt x="9240" y="9149"/>
                    <a:pt x="9407" y="9716"/>
                  </a:cubicBezTo>
                  <a:cubicBezTo>
                    <a:pt x="9474" y="9983"/>
                    <a:pt x="9640" y="10049"/>
                    <a:pt x="9741" y="10083"/>
                  </a:cubicBezTo>
                  <a:cubicBezTo>
                    <a:pt x="9770" y="10088"/>
                    <a:pt x="9799" y="10091"/>
                    <a:pt x="9828" y="10091"/>
                  </a:cubicBezTo>
                  <a:cubicBezTo>
                    <a:pt x="10132" y="10091"/>
                    <a:pt x="10428" y="9789"/>
                    <a:pt x="10641" y="9516"/>
                  </a:cubicBezTo>
                  <a:cubicBezTo>
                    <a:pt x="10975" y="9049"/>
                    <a:pt x="11342" y="8281"/>
                    <a:pt x="11508" y="7414"/>
                  </a:cubicBezTo>
                  <a:cubicBezTo>
                    <a:pt x="11768" y="7341"/>
                    <a:pt x="12072" y="7295"/>
                    <a:pt x="12423" y="7295"/>
                  </a:cubicBezTo>
                  <a:cubicBezTo>
                    <a:pt x="13202" y="7295"/>
                    <a:pt x="14213" y="7525"/>
                    <a:pt x="15478" y="8215"/>
                  </a:cubicBezTo>
                  <a:cubicBezTo>
                    <a:pt x="16846" y="8982"/>
                    <a:pt x="17079" y="10249"/>
                    <a:pt x="17012" y="11217"/>
                  </a:cubicBezTo>
                  <a:cubicBezTo>
                    <a:pt x="16979" y="11517"/>
                    <a:pt x="16912" y="11817"/>
                    <a:pt x="16846" y="12117"/>
                  </a:cubicBezTo>
                  <a:cubicBezTo>
                    <a:pt x="15378" y="12384"/>
                    <a:pt x="14010" y="13418"/>
                    <a:pt x="13643" y="14286"/>
                  </a:cubicBezTo>
                  <a:cubicBezTo>
                    <a:pt x="13443" y="14753"/>
                    <a:pt x="13510" y="15153"/>
                    <a:pt x="13810" y="15453"/>
                  </a:cubicBezTo>
                  <a:cubicBezTo>
                    <a:pt x="13982" y="15646"/>
                    <a:pt x="14195" y="15743"/>
                    <a:pt x="14440" y="15743"/>
                  </a:cubicBezTo>
                  <a:cubicBezTo>
                    <a:pt x="14576" y="15743"/>
                    <a:pt x="14723" y="15713"/>
                    <a:pt x="14878" y="15653"/>
                  </a:cubicBezTo>
                  <a:cubicBezTo>
                    <a:pt x="15711" y="15353"/>
                    <a:pt x="16712" y="14019"/>
                    <a:pt x="17179" y="12484"/>
                  </a:cubicBezTo>
                  <a:lnTo>
                    <a:pt x="17646" y="12484"/>
                  </a:lnTo>
                  <a:cubicBezTo>
                    <a:pt x="18347" y="12484"/>
                    <a:pt x="19281" y="12751"/>
                    <a:pt x="19748" y="13952"/>
                  </a:cubicBezTo>
                  <a:cubicBezTo>
                    <a:pt x="20381" y="15520"/>
                    <a:pt x="20215" y="17221"/>
                    <a:pt x="19748" y="18555"/>
                  </a:cubicBezTo>
                  <a:cubicBezTo>
                    <a:pt x="18213" y="18922"/>
                    <a:pt x="16645" y="19990"/>
                    <a:pt x="16512" y="20790"/>
                  </a:cubicBezTo>
                  <a:cubicBezTo>
                    <a:pt x="16512" y="20957"/>
                    <a:pt x="16512" y="21291"/>
                    <a:pt x="16946" y="21491"/>
                  </a:cubicBezTo>
                  <a:cubicBezTo>
                    <a:pt x="17113" y="21569"/>
                    <a:pt x="17289" y="21608"/>
                    <a:pt x="17469" y="21608"/>
                  </a:cubicBezTo>
                  <a:cubicBezTo>
                    <a:pt x="17901" y="21608"/>
                    <a:pt x="18357" y="21390"/>
                    <a:pt x="18780" y="20990"/>
                  </a:cubicBezTo>
                  <a:cubicBezTo>
                    <a:pt x="19314" y="20490"/>
                    <a:pt x="19781" y="19756"/>
                    <a:pt x="20081" y="18922"/>
                  </a:cubicBezTo>
                  <a:cubicBezTo>
                    <a:pt x="20148" y="18922"/>
                    <a:pt x="20181" y="18889"/>
                    <a:pt x="20215" y="18889"/>
                  </a:cubicBezTo>
                  <a:cubicBezTo>
                    <a:pt x="20406" y="18862"/>
                    <a:pt x="20610" y="18844"/>
                    <a:pt x="20818" y="18844"/>
                  </a:cubicBezTo>
                  <a:cubicBezTo>
                    <a:pt x="21628" y="18844"/>
                    <a:pt x="22506" y="19108"/>
                    <a:pt x="22983" y="20090"/>
                  </a:cubicBezTo>
                  <a:cubicBezTo>
                    <a:pt x="23650" y="21457"/>
                    <a:pt x="23317" y="23225"/>
                    <a:pt x="22616" y="24726"/>
                  </a:cubicBezTo>
                  <a:cubicBezTo>
                    <a:pt x="21749" y="25093"/>
                    <a:pt x="20915" y="25627"/>
                    <a:pt x="20381" y="26227"/>
                  </a:cubicBezTo>
                  <a:cubicBezTo>
                    <a:pt x="19948" y="26694"/>
                    <a:pt x="19781" y="27128"/>
                    <a:pt x="19914" y="27495"/>
                  </a:cubicBezTo>
                  <a:cubicBezTo>
                    <a:pt x="20015" y="27795"/>
                    <a:pt x="20215" y="27862"/>
                    <a:pt x="20315" y="27895"/>
                  </a:cubicBezTo>
                  <a:cubicBezTo>
                    <a:pt x="20345" y="27900"/>
                    <a:pt x="20375" y="27903"/>
                    <a:pt x="20406" y="27903"/>
                  </a:cubicBezTo>
                  <a:cubicBezTo>
                    <a:pt x="20988" y="27903"/>
                    <a:pt x="21664" y="27041"/>
                    <a:pt x="21949" y="26661"/>
                  </a:cubicBezTo>
                  <a:cubicBezTo>
                    <a:pt x="22316" y="26194"/>
                    <a:pt x="22650" y="25660"/>
                    <a:pt x="22917" y="25060"/>
                  </a:cubicBezTo>
                  <a:cubicBezTo>
                    <a:pt x="23454" y="24865"/>
                    <a:pt x="24027" y="24741"/>
                    <a:pt x="24557" y="24741"/>
                  </a:cubicBezTo>
                  <a:cubicBezTo>
                    <a:pt x="24751" y="24741"/>
                    <a:pt x="24939" y="24757"/>
                    <a:pt x="25118" y="24793"/>
                  </a:cubicBezTo>
                  <a:cubicBezTo>
                    <a:pt x="25752" y="24960"/>
                    <a:pt x="26186" y="25360"/>
                    <a:pt x="26386" y="26061"/>
                  </a:cubicBezTo>
                  <a:cubicBezTo>
                    <a:pt x="26853" y="27762"/>
                    <a:pt x="26352" y="29763"/>
                    <a:pt x="25518" y="31231"/>
                  </a:cubicBezTo>
                  <a:cubicBezTo>
                    <a:pt x="25252" y="31142"/>
                    <a:pt x="24970" y="31098"/>
                    <a:pt x="24673" y="31098"/>
                  </a:cubicBezTo>
                  <a:cubicBezTo>
                    <a:pt x="24525" y="31098"/>
                    <a:pt x="24373" y="31109"/>
                    <a:pt x="24218" y="31131"/>
                  </a:cubicBezTo>
                  <a:cubicBezTo>
                    <a:pt x="22783" y="31331"/>
                    <a:pt x="21215" y="32365"/>
                    <a:pt x="21182" y="33199"/>
                  </a:cubicBezTo>
                  <a:cubicBezTo>
                    <a:pt x="21182" y="33433"/>
                    <a:pt x="21282" y="33833"/>
                    <a:pt x="22016" y="33966"/>
                  </a:cubicBezTo>
                  <a:cubicBezTo>
                    <a:pt x="22149" y="33988"/>
                    <a:pt x="22282" y="33999"/>
                    <a:pt x="22417" y="33999"/>
                  </a:cubicBezTo>
                  <a:cubicBezTo>
                    <a:pt x="23297" y="33999"/>
                    <a:pt x="24208" y="33529"/>
                    <a:pt x="25018" y="32632"/>
                  </a:cubicBezTo>
                  <a:cubicBezTo>
                    <a:pt x="25252" y="32365"/>
                    <a:pt x="25485" y="32065"/>
                    <a:pt x="25685" y="31731"/>
                  </a:cubicBezTo>
                  <a:cubicBezTo>
                    <a:pt x="26252" y="31998"/>
                    <a:pt x="26753" y="32499"/>
                    <a:pt x="27020" y="33466"/>
                  </a:cubicBezTo>
                  <a:cubicBezTo>
                    <a:pt x="27587" y="35567"/>
                    <a:pt x="26286" y="37569"/>
                    <a:pt x="24751" y="38803"/>
                  </a:cubicBezTo>
                  <a:cubicBezTo>
                    <a:pt x="24351" y="38369"/>
                    <a:pt x="23884" y="38136"/>
                    <a:pt x="23384" y="38036"/>
                  </a:cubicBezTo>
                  <a:cubicBezTo>
                    <a:pt x="23252" y="38011"/>
                    <a:pt x="23122" y="37999"/>
                    <a:pt x="22996" y="37999"/>
                  </a:cubicBezTo>
                  <a:cubicBezTo>
                    <a:pt x="22104" y="37999"/>
                    <a:pt x="21387" y="38602"/>
                    <a:pt x="21182" y="39537"/>
                  </a:cubicBezTo>
                  <a:cubicBezTo>
                    <a:pt x="21082" y="40037"/>
                    <a:pt x="21315" y="40304"/>
                    <a:pt x="21482" y="40404"/>
                  </a:cubicBezTo>
                  <a:cubicBezTo>
                    <a:pt x="21624" y="40489"/>
                    <a:pt x="21800" y="40528"/>
                    <a:pt x="22001" y="40528"/>
                  </a:cubicBezTo>
                  <a:cubicBezTo>
                    <a:pt x="22744" y="40528"/>
                    <a:pt x="23818" y="40001"/>
                    <a:pt x="24685" y="39370"/>
                  </a:cubicBezTo>
                  <a:cubicBezTo>
                    <a:pt x="25051" y="39971"/>
                    <a:pt x="25252" y="40838"/>
                    <a:pt x="25085" y="41972"/>
                  </a:cubicBezTo>
                  <a:cubicBezTo>
                    <a:pt x="24751" y="43974"/>
                    <a:pt x="22483" y="45942"/>
                    <a:pt x="19881" y="46409"/>
                  </a:cubicBezTo>
                  <a:cubicBezTo>
                    <a:pt x="19477" y="46486"/>
                    <a:pt x="19082" y="46524"/>
                    <a:pt x="18699" y="46524"/>
                  </a:cubicBezTo>
                  <a:cubicBezTo>
                    <a:pt x="16773" y="46524"/>
                    <a:pt x="15145" y="45565"/>
                    <a:pt x="14144" y="43840"/>
                  </a:cubicBezTo>
                  <a:cubicBezTo>
                    <a:pt x="14094" y="43765"/>
                    <a:pt x="14006" y="43728"/>
                    <a:pt x="13937" y="43728"/>
                  </a:cubicBezTo>
                  <a:cubicBezTo>
                    <a:pt x="13914" y="43728"/>
                    <a:pt x="13893" y="43732"/>
                    <a:pt x="13877" y="43740"/>
                  </a:cubicBezTo>
                  <a:cubicBezTo>
                    <a:pt x="13777" y="43807"/>
                    <a:pt x="13710" y="43940"/>
                    <a:pt x="13777" y="44040"/>
                  </a:cubicBezTo>
                  <a:cubicBezTo>
                    <a:pt x="14878" y="45908"/>
                    <a:pt x="16612" y="46942"/>
                    <a:pt x="18714" y="46942"/>
                  </a:cubicBezTo>
                  <a:cubicBezTo>
                    <a:pt x="19114" y="46942"/>
                    <a:pt x="19548" y="46909"/>
                    <a:pt x="19981" y="46809"/>
                  </a:cubicBezTo>
                  <a:cubicBezTo>
                    <a:pt x="22750" y="46309"/>
                    <a:pt x="25118" y="44240"/>
                    <a:pt x="25485" y="42039"/>
                  </a:cubicBezTo>
                  <a:cubicBezTo>
                    <a:pt x="25685" y="40771"/>
                    <a:pt x="25452" y="39804"/>
                    <a:pt x="25018" y="39137"/>
                  </a:cubicBezTo>
                  <a:cubicBezTo>
                    <a:pt x="26653" y="37802"/>
                    <a:pt x="28054" y="35668"/>
                    <a:pt x="27420" y="33366"/>
                  </a:cubicBezTo>
                  <a:cubicBezTo>
                    <a:pt x="27153" y="32399"/>
                    <a:pt x="26619" y="31731"/>
                    <a:pt x="25919" y="31364"/>
                  </a:cubicBezTo>
                  <a:cubicBezTo>
                    <a:pt x="26786" y="29830"/>
                    <a:pt x="27286" y="27762"/>
                    <a:pt x="26786" y="25927"/>
                  </a:cubicBezTo>
                  <a:cubicBezTo>
                    <a:pt x="26553" y="25127"/>
                    <a:pt x="25985" y="24593"/>
                    <a:pt x="25218" y="24393"/>
                  </a:cubicBezTo>
                  <a:cubicBezTo>
                    <a:pt x="25001" y="24347"/>
                    <a:pt x="24775" y="24325"/>
                    <a:pt x="24544" y="24325"/>
                  </a:cubicBezTo>
                  <a:cubicBezTo>
                    <a:pt x="24100" y="24325"/>
                    <a:pt x="23632" y="24406"/>
                    <a:pt x="23150" y="24560"/>
                  </a:cubicBezTo>
                  <a:cubicBezTo>
                    <a:pt x="23784" y="23025"/>
                    <a:pt x="24017" y="21291"/>
                    <a:pt x="23384" y="19923"/>
                  </a:cubicBezTo>
                  <a:cubicBezTo>
                    <a:pt x="22895" y="18945"/>
                    <a:pt x="22010" y="18414"/>
                    <a:pt x="20835" y="18414"/>
                  </a:cubicBezTo>
                  <a:cubicBezTo>
                    <a:pt x="20646" y="18414"/>
                    <a:pt x="20451" y="18428"/>
                    <a:pt x="20248" y="18455"/>
                  </a:cubicBezTo>
                  <a:cubicBezTo>
                    <a:pt x="20682" y="17054"/>
                    <a:pt x="20748" y="15320"/>
                    <a:pt x="20148" y="13785"/>
                  </a:cubicBezTo>
                  <a:cubicBezTo>
                    <a:pt x="19581" y="12384"/>
                    <a:pt x="18480" y="12051"/>
                    <a:pt x="17646" y="12051"/>
                  </a:cubicBezTo>
                  <a:lnTo>
                    <a:pt x="17279" y="12051"/>
                  </a:lnTo>
                  <a:cubicBezTo>
                    <a:pt x="17346" y="11784"/>
                    <a:pt x="17379" y="11517"/>
                    <a:pt x="17413" y="11250"/>
                  </a:cubicBezTo>
                  <a:cubicBezTo>
                    <a:pt x="17513" y="9716"/>
                    <a:pt x="16912" y="8515"/>
                    <a:pt x="15678" y="7848"/>
                  </a:cubicBezTo>
                  <a:cubicBezTo>
                    <a:pt x="14332" y="7138"/>
                    <a:pt x="13255" y="6895"/>
                    <a:pt x="12409" y="6895"/>
                  </a:cubicBezTo>
                  <a:cubicBezTo>
                    <a:pt x="12101" y="6895"/>
                    <a:pt x="11824" y="6927"/>
                    <a:pt x="11575" y="6980"/>
                  </a:cubicBezTo>
                  <a:cubicBezTo>
                    <a:pt x="11709" y="6013"/>
                    <a:pt x="11609" y="4946"/>
                    <a:pt x="11075" y="3912"/>
                  </a:cubicBezTo>
                  <a:cubicBezTo>
                    <a:pt x="10536" y="2834"/>
                    <a:pt x="9486" y="2239"/>
                    <a:pt x="8067" y="2239"/>
                  </a:cubicBezTo>
                  <a:cubicBezTo>
                    <a:pt x="7992" y="2239"/>
                    <a:pt x="7916" y="2240"/>
                    <a:pt x="7839" y="2244"/>
                  </a:cubicBezTo>
                  <a:cubicBezTo>
                    <a:pt x="7305" y="2277"/>
                    <a:pt x="6772" y="2377"/>
                    <a:pt x="6271" y="2544"/>
                  </a:cubicBezTo>
                  <a:cubicBezTo>
                    <a:pt x="6238" y="1977"/>
                    <a:pt x="6138" y="1443"/>
                    <a:pt x="5871" y="976"/>
                  </a:cubicBezTo>
                  <a:cubicBezTo>
                    <a:pt x="5648" y="580"/>
                    <a:pt x="5150" y="0"/>
                    <a:pt x="42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19;p39">
              <a:extLst>
                <a:ext uri="{FF2B5EF4-FFF2-40B4-BE49-F238E27FC236}">
                  <a16:creationId xmlns:a16="http://schemas.microsoft.com/office/drawing/2014/main" id="{0410F1FF-726C-4127-B344-C02F6A35B652}"/>
                </a:ext>
              </a:extLst>
            </p:cNvPr>
            <p:cNvSpPr/>
            <p:nvPr/>
          </p:nvSpPr>
          <p:spPr>
            <a:xfrm>
              <a:off x="14026850" y="4209300"/>
              <a:ext cx="705325" cy="329075"/>
            </a:xfrm>
            <a:custGeom>
              <a:avLst/>
              <a:gdLst/>
              <a:ahLst/>
              <a:cxnLst/>
              <a:rect l="l" t="t" r="r" b="b"/>
              <a:pathLst>
                <a:path w="28213" h="13163" extrusionOk="0">
                  <a:moveTo>
                    <a:pt x="3537" y="0"/>
                  </a:moveTo>
                  <a:cubicBezTo>
                    <a:pt x="3536" y="0"/>
                    <a:pt x="1" y="2402"/>
                    <a:pt x="6505" y="9107"/>
                  </a:cubicBezTo>
                  <a:cubicBezTo>
                    <a:pt x="9341" y="12040"/>
                    <a:pt x="12206" y="13162"/>
                    <a:pt x="14803" y="13162"/>
                  </a:cubicBezTo>
                  <a:cubicBezTo>
                    <a:pt x="22776" y="13162"/>
                    <a:pt x="28212" y="2584"/>
                    <a:pt x="22450" y="1401"/>
                  </a:cubicBezTo>
                  <a:cubicBezTo>
                    <a:pt x="17580" y="400"/>
                    <a:pt x="3538" y="0"/>
                    <a:pt x="3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20;p39">
              <a:extLst>
                <a:ext uri="{FF2B5EF4-FFF2-40B4-BE49-F238E27FC236}">
                  <a16:creationId xmlns:a16="http://schemas.microsoft.com/office/drawing/2014/main" id="{C9F7F2CD-DC13-419E-9803-5328A5B6E8F2}"/>
                </a:ext>
              </a:extLst>
            </p:cNvPr>
            <p:cNvSpPr/>
            <p:nvPr/>
          </p:nvSpPr>
          <p:spPr>
            <a:xfrm>
              <a:off x="14190850" y="3589150"/>
              <a:ext cx="881775" cy="617525"/>
            </a:xfrm>
            <a:custGeom>
              <a:avLst/>
              <a:gdLst/>
              <a:ahLst/>
              <a:cxnLst/>
              <a:rect l="l" t="t" r="r" b="b"/>
              <a:pathLst>
                <a:path w="35271" h="24701" extrusionOk="0">
                  <a:moveTo>
                    <a:pt x="16198" y="0"/>
                  </a:moveTo>
                  <a:cubicBezTo>
                    <a:pt x="10874" y="0"/>
                    <a:pt x="9819" y="8895"/>
                    <a:pt x="9819" y="8895"/>
                  </a:cubicBezTo>
                  <a:cubicBezTo>
                    <a:pt x="9819" y="8895"/>
                    <a:pt x="6850" y="8461"/>
                    <a:pt x="3314" y="8127"/>
                  </a:cubicBezTo>
                  <a:cubicBezTo>
                    <a:pt x="3280" y="8124"/>
                    <a:pt x="3245" y="8122"/>
                    <a:pt x="3212" y="8122"/>
                  </a:cubicBezTo>
                  <a:cubicBezTo>
                    <a:pt x="1" y="8122"/>
                    <a:pt x="3795" y="24701"/>
                    <a:pt x="17678" y="24701"/>
                  </a:cubicBezTo>
                  <a:cubicBezTo>
                    <a:pt x="18275" y="24701"/>
                    <a:pt x="18891" y="24670"/>
                    <a:pt x="19526" y="24606"/>
                  </a:cubicBezTo>
                  <a:cubicBezTo>
                    <a:pt x="30334" y="23505"/>
                    <a:pt x="35271" y="10529"/>
                    <a:pt x="30200" y="5059"/>
                  </a:cubicBezTo>
                  <a:cubicBezTo>
                    <a:pt x="29044" y="3819"/>
                    <a:pt x="27562" y="3392"/>
                    <a:pt x="26071" y="3392"/>
                  </a:cubicBezTo>
                  <a:cubicBezTo>
                    <a:pt x="22788" y="3392"/>
                    <a:pt x="19459" y="5459"/>
                    <a:pt x="19459" y="5459"/>
                  </a:cubicBezTo>
                  <a:cubicBezTo>
                    <a:pt x="19459" y="5459"/>
                    <a:pt x="20894" y="1022"/>
                    <a:pt x="17591" y="188"/>
                  </a:cubicBezTo>
                  <a:cubicBezTo>
                    <a:pt x="17097" y="60"/>
                    <a:pt x="16634" y="0"/>
                    <a:pt x="16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21;p39">
              <a:extLst>
                <a:ext uri="{FF2B5EF4-FFF2-40B4-BE49-F238E27FC236}">
                  <a16:creationId xmlns:a16="http://schemas.microsoft.com/office/drawing/2014/main" id="{D721538C-076E-4498-BC82-78D5F2A3076A}"/>
                </a:ext>
              </a:extLst>
            </p:cNvPr>
            <p:cNvSpPr/>
            <p:nvPr/>
          </p:nvSpPr>
          <p:spPr>
            <a:xfrm>
              <a:off x="14185300" y="4091850"/>
              <a:ext cx="1228400" cy="888475"/>
            </a:xfrm>
            <a:custGeom>
              <a:avLst/>
              <a:gdLst/>
              <a:ahLst/>
              <a:cxnLst/>
              <a:rect l="l" t="t" r="r" b="b"/>
              <a:pathLst>
                <a:path w="49136" h="35539" extrusionOk="0">
                  <a:moveTo>
                    <a:pt x="27342" y="0"/>
                  </a:moveTo>
                  <a:cubicBezTo>
                    <a:pt x="24349" y="0"/>
                    <a:pt x="19948" y="695"/>
                    <a:pt x="19948" y="695"/>
                  </a:cubicBezTo>
                  <a:cubicBezTo>
                    <a:pt x="19948" y="695"/>
                    <a:pt x="1" y="19108"/>
                    <a:pt x="10141" y="32351"/>
                  </a:cubicBezTo>
                  <a:cubicBezTo>
                    <a:pt x="11949" y="34729"/>
                    <a:pt x="16040" y="35538"/>
                    <a:pt x="20534" y="35538"/>
                  </a:cubicBezTo>
                  <a:cubicBezTo>
                    <a:pt x="27896" y="35538"/>
                    <a:pt x="36343" y="33366"/>
                    <a:pt x="37627" y="32351"/>
                  </a:cubicBezTo>
                  <a:cubicBezTo>
                    <a:pt x="49136" y="23378"/>
                    <a:pt x="31590" y="495"/>
                    <a:pt x="28921" y="95"/>
                  </a:cubicBezTo>
                  <a:cubicBezTo>
                    <a:pt x="28482" y="28"/>
                    <a:pt x="27940" y="0"/>
                    <a:pt x="27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22;p39">
              <a:extLst>
                <a:ext uri="{FF2B5EF4-FFF2-40B4-BE49-F238E27FC236}">
                  <a16:creationId xmlns:a16="http://schemas.microsoft.com/office/drawing/2014/main" id="{5612DF95-8131-4106-9031-5BF621B02E90}"/>
                </a:ext>
              </a:extLst>
            </p:cNvPr>
            <p:cNvSpPr/>
            <p:nvPr/>
          </p:nvSpPr>
          <p:spPr>
            <a:xfrm>
              <a:off x="14224850" y="3783075"/>
              <a:ext cx="114750" cy="120475"/>
            </a:xfrm>
            <a:custGeom>
              <a:avLst/>
              <a:gdLst/>
              <a:ahLst/>
              <a:cxnLst/>
              <a:rect l="l" t="t" r="r" b="b"/>
              <a:pathLst>
                <a:path w="4590" h="4819" extrusionOk="0">
                  <a:moveTo>
                    <a:pt x="2159" y="0"/>
                  </a:moveTo>
                  <a:cubicBezTo>
                    <a:pt x="1646" y="0"/>
                    <a:pt x="1213" y="77"/>
                    <a:pt x="987" y="170"/>
                  </a:cubicBezTo>
                  <a:cubicBezTo>
                    <a:pt x="419" y="360"/>
                    <a:pt x="0" y="4819"/>
                    <a:pt x="1313" y="4819"/>
                  </a:cubicBezTo>
                  <a:cubicBezTo>
                    <a:pt x="1387" y="4819"/>
                    <a:pt x="1468" y="4804"/>
                    <a:pt x="1554" y="4774"/>
                  </a:cubicBezTo>
                  <a:cubicBezTo>
                    <a:pt x="3155" y="4207"/>
                    <a:pt x="4590" y="737"/>
                    <a:pt x="4590" y="737"/>
                  </a:cubicBezTo>
                  <a:cubicBezTo>
                    <a:pt x="3888" y="176"/>
                    <a:pt x="2932" y="0"/>
                    <a:pt x="215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23;p39">
              <a:extLst>
                <a:ext uri="{FF2B5EF4-FFF2-40B4-BE49-F238E27FC236}">
                  <a16:creationId xmlns:a16="http://schemas.microsoft.com/office/drawing/2014/main" id="{ADCA291A-2BC3-4DFA-A5E4-D3963DD31FB3}"/>
                </a:ext>
              </a:extLst>
            </p:cNvPr>
            <p:cNvSpPr/>
            <p:nvPr/>
          </p:nvSpPr>
          <p:spPr>
            <a:xfrm>
              <a:off x="14531375" y="3754575"/>
              <a:ext cx="74250" cy="102825"/>
            </a:xfrm>
            <a:custGeom>
              <a:avLst/>
              <a:gdLst/>
              <a:ahLst/>
              <a:cxnLst/>
              <a:rect l="l" t="t" r="r" b="b"/>
              <a:pathLst>
                <a:path w="2970" h="4113" extrusionOk="0">
                  <a:moveTo>
                    <a:pt x="913" y="1"/>
                  </a:moveTo>
                  <a:cubicBezTo>
                    <a:pt x="825" y="1"/>
                    <a:pt x="735" y="60"/>
                    <a:pt x="735" y="143"/>
                  </a:cubicBezTo>
                  <a:cubicBezTo>
                    <a:pt x="134" y="2478"/>
                    <a:pt x="1" y="3745"/>
                    <a:pt x="301" y="3979"/>
                  </a:cubicBezTo>
                  <a:cubicBezTo>
                    <a:pt x="401" y="4079"/>
                    <a:pt x="534" y="4112"/>
                    <a:pt x="668" y="4112"/>
                  </a:cubicBezTo>
                  <a:cubicBezTo>
                    <a:pt x="701" y="4112"/>
                    <a:pt x="768" y="4112"/>
                    <a:pt x="835" y="4079"/>
                  </a:cubicBezTo>
                  <a:cubicBezTo>
                    <a:pt x="1802" y="3812"/>
                    <a:pt x="2803" y="910"/>
                    <a:pt x="2936" y="576"/>
                  </a:cubicBezTo>
                  <a:cubicBezTo>
                    <a:pt x="2970" y="443"/>
                    <a:pt x="2903" y="343"/>
                    <a:pt x="2803" y="310"/>
                  </a:cubicBezTo>
                  <a:cubicBezTo>
                    <a:pt x="2779" y="302"/>
                    <a:pt x="2754" y="298"/>
                    <a:pt x="2728" y="298"/>
                  </a:cubicBezTo>
                  <a:cubicBezTo>
                    <a:pt x="2645" y="298"/>
                    <a:pt x="2561" y="341"/>
                    <a:pt x="2536" y="443"/>
                  </a:cubicBezTo>
                  <a:cubicBezTo>
                    <a:pt x="2136" y="1611"/>
                    <a:pt x="1302" y="3512"/>
                    <a:pt x="701" y="3679"/>
                  </a:cubicBezTo>
                  <a:cubicBezTo>
                    <a:pt x="685" y="3695"/>
                    <a:pt x="660" y="3704"/>
                    <a:pt x="635" y="3704"/>
                  </a:cubicBezTo>
                  <a:cubicBezTo>
                    <a:pt x="610" y="3704"/>
                    <a:pt x="585" y="3695"/>
                    <a:pt x="568" y="3679"/>
                  </a:cubicBezTo>
                  <a:cubicBezTo>
                    <a:pt x="434" y="3445"/>
                    <a:pt x="768" y="1711"/>
                    <a:pt x="1135" y="276"/>
                  </a:cubicBezTo>
                  <a:cubicBezTo>
                    <a:pt x="1168" y="143"/>
                    <a:pt x="1102" y="43"/>
                    <a:pt x="968" y="9"/>
                  </a:cubicBezTo>
                  <a:cubicBezTo>
                    <a:pt x="950" y="3"/>
                    <a:pt x="932" y="1"/>
                    <a:pt x="91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24;p39">
              <a:extLst>
                <a:ext uri="{FF2B5EF4-FFF2-40B4-BE49-F238E27FC236}">
                  <a16:creationId xmlns:a16="http://schemas.microsoft.com/office/drawing/2014/main" id="{DFA6B57A-1E2F-430D-8B47-4D03CED35DCA}"/>
                </a:ext>
              </a:extLst>
            </p:cNvPr>
            <p:cNvSpPr/>
            <p:nvPr/>
          </p:nvSpPr>
          <p:spPr>
            <a:xfrm>
              <a:off x="14661475" y="3790450"/>
              <a:ext cx="74250" cy="103650"/>
            </a:xfrm>
            <a:custGeom>
              <a:avLst/>
              <a:gdLst/>
              <a:ahLst/>
              <a:cxnLst/>
              <a:rect l="l" t="t" r="r" b="b"/>
              <a:pathLst>
                <a:path w="2970" h="4146" extrusionOk="0">
                  <a:moveTo>
                    <a:pt x="914" y="0"/>
                  </a:moveTo>
                  <a:cubicBezTo>
                    <a:pt x="826" y="0"/>
                    <a:pt x="734" y="65"/>
                    <a:pt x="734" y="176"/>
                  </a:cubicBezTo>
                  <a:cubicBezTo>
                    <a:pt x="134" y="2477"/>
                    <a:pt x="1" y="3778"/>
                    <a:pt x="301" y="4012"/>
                  </a:cubicBezTo>
                  <a:cubicBezTo>
                    <a:pt x="401" y="4078"/>
                    <a:pt x="534" y="4145"/>
                    <a:pt x="668" y="4145"/>
                  </a:cubicBezTo>
                  <a:cubicBezTo>
                    <a:pt x="701" y="4145"/>
                    <a:pt x="768" y="4112"/>
                    <a:pt x="834" y="4112"/>
                  </a:cubicBezTo>
                  <a:cubicBezTo>
                    <a:pt x="1802" y="3811"/>
                    <a:pt x="2803" y="909"/>
                    <a:pt x="2936" y="576"/>
                  </a:cubicBezTo>
                  <a:cubicBezTo>
                    <a:pt x="2969" y="476"/>
                    <a:pt x="2903" y="342"/>
                    <a:pt x="2803" y="309"/>
                  </a:cubicBezTo>
                  <a:cubicBezTo>
                    <a:pt x="2785" y="303"/>
                    <a:pt x="2766" y="300"/>
                    <a:pt x="2747" y="300"/>
                  </a:cubicBezTo>
                  <a:cubicBezTo>
                    <a:pt x="2658" y="300"/>
                    <a:pt x="2563" y="360"/>
                    <a:pt x="2536" y="442"/>
                  </a:cubicBezTo>
                  <a:cubicBezTo>
                    <a:pt x="2135" y="1610"/>
                    <a:pt x="1301" y="3511"/>
                    <a:pt x="701" y="3711"/>
                  </a:cubicBezTo>
                  <a:cubicBezTo>
                    <a:pt x="634" y="3711"/>
                    <a:pt x="601" y="3711"/>
                    <a:pt x="568" y="3678"/>
                  </a:cubicBezTo>
                  <a:cubicBezTo>
                    <a:pt x="434" y="3445"/>
                    <a:pt x="768" y="1710"/>
                    <a:pt x="1135" y="276"/>
                  </a:cubicBezTo>
                  <a:cubicBezTo>
                    <a:pt x="1168" y="176"/>
                    <a:pt x="1101" y="42"/>
                    <a:pt x="968" y="9"/>
                  </a:cubicBezTo>
                  <a:cubicBezTo>
                    <a:pt x="951" y="3"/>
                    <a:pt x="933" y="0"/>
                    <a:pt x="9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25;p39">
              <a:extLst>
                <a:ext uri="{FF2B5EF4-FFF2-40B4-BE49-F238E27FC236}">
                  <a16:creationId xmlns:a16="http://schemas.microsoft.com/office/drawing/2014/main" id="{CB8B4544-D789-4FA7-875F-6112A5A331C4}"/>
                </a:ext>
              </a:extLst>
            </p:cNvPr>
            <p:cNvSpPr/>
            <p:nvPr/>
          </p:nvSpPr>
          <p:spPr>
            <a:xfrm>
              <a:off x="14360425" y="3984125"/>
              <a:ext cx="75075" cy="98425"/>
            </a:xfrm>
            <a:custGeom>
              <a:avLst/>
              <a:gdLst/>
              <a:ahLst/>
              <a:cxnLst/>
              <a:rect l="l" t="t" r="r" b="b"/>
              <a:pathLst>
                <a:path w="3003" h="3937" extrusionOk="0">
                  <a:moveTo>
                    <a:pt x="2702" y="1"/>
                  </a:moveTo>
                  <a:cubicBezTo>
                    <a:pt x="2569" y="1"/>
                    <a:pt x="2502" y="101"/>
                    <a:pt x="2502" y="201"/>
                  </a:cubicBezTo>
                  <a:cubicBezTo>
                    <a:pt x="2602" y="3336"/>
                    <a:pt x="2135" y="3536"/>
                    <a:pt x="2102" y="3536"/>
                  </a:cubicBezTo>
                  <a:cubicBezTo>
                    <a:pt x="2094" y="3538"/>
                    <a:pt x="2087" y="3539"/>
                    <a:pt x="2078" y="3539"/>
                  </a:cubicBezTo>
                  <a:cubicBezTo>
                    <a:pt x="1763" y="3539"/>
                    <a:pt x="1019" y="2299"/>
                    <a:pt x="434" y="868"/>
                  </a:cubicBezTo>
                  <a:cubicBezTo>
                    <a:pt x="409" y="766"/>
                    <a:pt x="325" y="722"/>
                    <a:pt x="242" y="722"/>
                  </a:cubicBezTo>
                  <a:cubicBezTo>
                    <a:pt x="216" y="722"/>
                    <a:pt x="191" y="727"/>
                    <a:pt x="167" y="734"/>
                  </a:cubicBezTo>
                  <a:cubicBezTo>
                    <a:pt x="67" y="768"/>
                    <a:pt x="1" y="901"/>
                    <a:pt x="67" y="1001"/>
                  </a:cubicBezTo>
                  <a:cubicBezTo>
                    <a:pt x="401" y="1902"/>
                    <a:pt x="1301" y="3937"/>
                    <a:pt x="2102" y="3937"/>
                  </a:cubicBezTo>
                  <a:lnTo>
                    <a:pt x="2169" y="3937"/>
                  </a:lnTo>
                  <a:cubicBezTo>
                    <a:pt x="2602" y="3870"/>
                    <a:pt x="3003" y="3336"/>
                    <a:pt x="2903" y="201"/>
                  </a:cubicBezTo>
                  <a:cubicBezTo>
                    <a:pt x="2903" y="101"/>
                    <a:pt x="2803" y="1"/>
                    <a:pt x="2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26;p39">
              <a:extLst>
                <a:ext uri="{FF2B5EF4-FFF2-40B4-BE49-F238E27FC236}">
                  <a16:creationId xmlns:a16="http://schemas.microsoft.com/office/drawing/2014/main" id="{EFDFFA26-A4D4-483F-9321-87A4C5BB6663}"/>
                </a:ext>
              </a:extLst>
            </p:cNvPr>
            <p:cNvSpPr/>
            <p:nvPr/>
          </p:nvSpPr>
          <p:spPr>
            <a:xfrm>
              <a:off x="14831600" y="4181625"/>
              <a:ext cx="371500" cy="283625"/>
            </a:xfrm>
            <a:custGeom>
              <a:avLst/>
              <a:gdLst/>
              <a:ahLst/>
              <a:cxnLst/>
              <a:rect l="l" t="t" r="r" b="b"/>
              <a:pathLst>
                <a:path w="14860" h="11345" extrusionOk="0">
                  <a:moveTo>
                    <a:pt x="1566" y="1"/>
                  </a:moveTo>
                  <a:cubicBezTo>
                    <a:pt x="1186" y="1"/>
                    <a:pt x="968" y="6"/>
                    <a:pt x="968" y="6"/>
                  </a:cubicBezTo>
                  <a:cubicBezTo>
                    <a:pt x="334" y="740"/>
                    <a:pt x="0" y="5544"/>
                    <a:pt x="0" y="5544"/>
                  </a:cubicBezTo>
                  <a:cubicBezTo>
                    <a:pt x="4037" y="9825"/>
                    <a:pt x="7114" y="11344"/>
                    <a:pt x="9363" y="11344"/>
                  </a:cubicBezTo>
                  <a:cubicBezTo>
                    <a:pt x="13544" y="11344"/>
                    <a:pt x="14860" y="6092"/>
                    <a:pt x="14144" y="3575"/>
                  </a:cubicBezTo>
                  <a:cubicBezTo>
                    <a:pt x="13191" y="226"/>
                    <a:pt x="4014" y="1"/>
                    <a:pt x="1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27;p39">
              <a:extLst>
                <a:ext uri="{FF2B5EF4-FFF2-40B4-BE49-F238E27FC236}">
                  <a16:creationId xmlns:a16="http://schemas.microsoft.com/office/drawing/2014/main" id="{F43F64CD-D4BA-4157-8DDF-FB6ECA1B6ECF}"/>
                </a:ext>
              </a:extLst>
            </p:cNvPr>
            <p:cNvSpPr/>
            <p:nvPr/>
          </p:nvSpPr>
          <p:spPr>
            <a:xfrm>
              <a:off x="14857450" y="4354350"/>
              <a:ext cx="225175" cy="117650"/>
            </a:xfrm>
            <a:custGeom>
              <a:avLst/>
              <a:gdLst/>
              <a:ahLst/>
              <a:cxnLst/>
              <a:rect l="l" t="t" r="r" b="b"/>
              <a:pathLst>
                <a:path w="9007" h="4706" extrusionOk="0">
                  <a:moveTo>
                    <a:pt x="239" y="1"/>
                  </a:moveTo>
                  <a:cubicBezTo>
                    <a:pt x="205" y="1"/>
                    <a:pt x="169" y="12"/>
                    <a:pt x="134" y="36"/>
                  </a:cubicBezTo>
                  <a:cubicBezTo>
                    <a:pt x="34" y="102"/>
                    <a:pt x="0" y="236"/>
                    <a:pt x="67" y="336"/>
                  </a:cubicBezTo>
                  <a:cubicBezTo>
                    <a:pt x="101" y="369"/>
                    <a:pt x="2802" y="4706"/>
                    <a:pt x="7005" y="4706"/>
                  </a:cubicBezTo>
                  <a:cubicBezTo>
                    <a:pt x="7606" y="4706"/>
                    <a:pt x="8206" y="4639"/>
                    <a:pt x="8840" y="4439"/>
                  </a:cubicBezTo>
                  <a:cubicBezTo>
                    <a:pt x="8940" y="4405"/>
                    <a:pt x="9007" y="4305"/>
                    <a:pt x="8974" y="4205"/>
                  </a:cubicBezTo>
                  <a:cubicBezTo>
                    <a:pt x="8946" y="4095"/>
                    <a:pt x="8850" y="4030"/>
                    <a:pt x="8760" y="4030"/>
                  </a:cubicBezTo>
                  <a:cubicBezTo>
                    <a:pt x="8742" y="4030"/>
                    <a:pt x="8724" y="4033"/>
                    <a:pt x="8707" y="4038"/>
                  </a:cubicBezTo>
                  <a:cubicBezTo>
                    <a:pt x="8125" y="4207"/>
                    <a:pt x="7549" y="4292"/>
                    <a:pt x="6977" y="4292"/>
                  </a:cubicBezTo>
                  <a:cubicBezTo>
                    <a:pt x="5518" y="4292"/>
                    <a:pt x="4093" y="3740"/>
                    <a:pt x="2702" y="2637"/>
                  </a:cubicBezTo>
                  <a:cubicBezTo>
                    <a:pt x="1268" y="1470"/>
                    <a:pt x="434" y="1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28;p39">
              <a:extLst>
                <a:ext uri="{FF2B5EF4-FFF2-40B4-BE49-F238E27FC236}">
                  <a16:creationId xmlns:a16="http://schemas.microsoft.com/office/drawing/2014/main" id="{147EC1E2-CCE0-4888-9451-2568CDD1CC05}"/>
                </a:ext>
              </a:extLst>
            </p:cNvPr>
            <p:cNvSpPr/>
            <p:nvPr/>
          </p:nvSpPr>
          <p:spPr>
            <a:xfrm>
              <a:off x="14789900" y="4729650"/>
              <a:ext cx="351100" cy="470300"/>
            </a:xfrm>
            <a:custGeom>
              <a:avLst/>
              <a:gdLst/>
              <a:ahLst/>
              <a:cxnLst/>
              <a:rect l="l" t="t" r="r" b="b"/>
              <a:pathLst>
                <a:path w="14044" h="18812" extrusionOk="0">
                  <a:moveTo>
                    <a:pt x="12224" y="1"/>
                  </a:moveTo>
                  <a:cubicBezTo>
                    <a:pt x="9768" y="1"/>
                    <a:pt x="5822" y="1851"/>
                    <a:pt x="3303" y="2102"/>
                  </a:cubicBezTo>
                  <a:cubicBezTo>
                    <a:pt x="1" y="2436"/>
                    <a:pt x="2336" y="15112"/>
                    <a:pt x="4304" y="17547"/>
                  </a:cubicBezTo>
                  <a:cubicBezTo>
                    <a:pt x="5058" y="18496"/>
                    <a:pt x="6259" y="18812"/>
                    <a:pt x="7512" y="18812"/>
                  </a:cubicBezTo>
                  <a:cubicBezTo>
                    <a:pt x="9473" y="18812"/>
                    <a:pt x="11564" y="18039"/>
                    <a:pt x="12276" y="17714"/>
                  </a:cubicBezTo>
                  <a:cubicBezTo>
                    <a:pt x="13443" y="17180"/>
                    <a:pt x="14044" y="701"/>
                    <a:pt x="14044" y="701"/>
                  </a:cubicBezTo>
                  <a:cubicBezTo>
                    <a:pt x="13660" y="195"/>
                    <a:pt x="13020" y="1"/>
                    <a:pt x="122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29;p39">
              <a:extLst>
                <a:ext uri="{FF2B5EF4-FFF2-40B4-BE49-F238E27FC236}">
                  <a16:creationId xmlns:a16="http://schemas.microsoft.com/office/drawing/2014/main" id="{5E9ED798-1377-409B-BDBB-A111AA97725A}"/>
                </a:ext>
              </a:extLst>
            </p:cNvPr>
            <p:cNvSpPr/>
            <p:nvPr/>
          </p:nvSpPr>
          <p:spPr>
            <a:xfrm>
              <a:off x="14363750" y="4746525"/>
              <a:ext cx="352800" cy="462525"/>
            </a:xfrm>
            <a:custGeom>
              <a:avLst/>
              <a:gdLst/>
              <a:ahLst/>
              <a:cxnLst/>
              <a:rect l="l" t="t" r="r" b="b"/>
              <a:pathLst>
                <a:path w="14112" h="18501" extrusionOk="0">
                  <a:moveTo>
                    <a:pt x="11989" y="1"/>
                  </a:moveTo>
                  <a:cubicBezTo>
                    <a:pt x="9513" y="1"/>
                    <a:pt x="5707" y="1465"/>
                    <a:pt x="3303" y="1561"/>
                  </a:cubicBezTo>
                  <a:cubicBezTo>
                    <a:pt x="1" y="1694"/>
                    <a:pt x="1535" y="14470"/>
                    <a:pt x="3337" y="17039"/>
                  </a:cubicBezTo>
                  <a:cubicBezTo>
                    <a:pt x="4128" y="18153"/>
                    <a:pt x="5531" y="18500"/>
                    <a:pt x="6958" y="18500"/>
                  </a:cubicBezTo>
                  <a:cubicBezTo>
                    <a:pt x="8778" y="18500"/>
                    <a:pt x="10636" y="17934"/>
                    <a:pt x="11309" y="17672"/>
                  </a:cubicBezTo>
                  <a:cubicBezTo>
                    <a:pt x="12510" y="17239"/>
                    <a:pt x="14111" y="827"/>
                    <a:pt x="14111" y="827"/>
                  </a:cubicBezTo>
                  <a:cubicBezTo>
                    <a:pt x="13710" y="221"/>
                    <a:pt x="12950" y="1"/>
                    <a:pt x="11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30;p39">
              <a:extLst>
                <a:ext uri="{FF2B5EF4-FFF2-40B4-BE49-F238E27FC236}">
                  <a16:creationId xmlns:a16="http://schemas.microsoft.com/office/drawing/2014/main" id="{02CD78C0-E8F4-4637-97EB-B47F9370CADA}"/>
                </a:ext>
              </a:extLst>
            </p:cNvPr>
            <p:cNvSpPr/>
            <p:nvPr/>
          </p:nvSpPr>
          <p:spPr>
            <a:xfrm>
              <a:off x="14587250" y="4125025"/>
              <a:ext cx="237700" cy="86800"/>
            </a:xfrm>
            <a:custGeom>
              <a:avLst/>
              <a:gdLst/>
              <a:ahLst/>
              <a:cxnLst/>
              <a:rect l="l" t="t" r="r" b="b"/>
              <a:pathLst>
                <a:path w="9508" h="3472" extrusionOk="0">
                  <a:moveTo>
                    <a:pt x="9293" y="1"/>
                  </a:moveTo>
                  <a:cubicBezTo>
                    <a:pt x="9221" y="1"/>
                    <a:pt x="9150" y="37"/>
                    <a:pt x="9107" y="102"/>
                  </a:cubicBezTo>
                  <a:cubicBezTo>
                    <a:pt x="7332" y="2513"/>
                    <a:pt x="4793" y="3049"/>
                    <a:pt x="2891" y="3049"/>
                  </a:cubicBezTo>
                  <a:cubicBezTo>
                    <a:pt x="1397" y="3049"/>
                    <a:pt x="297" y="2719"/>
                    <a:pt x="268" y="2704"/>
                  </a:cubicBezTo>
                  <a:cubicBezTo>
                    <a:pt x="250" y="2698"/>
                    <a:pt x="233" y="2695"/>
                    <a:pt x="216" y="2695"/>
                  </a:cubicBezTo>
                  <a:cubicBezTo>
                    <a:pt x="135" y="2695"/>
                    <a:pt x="62" y="2760"/>
                    <a:pt x="34" y="2871"/>
                  </a:cubicBezTo>
                  <a:cubicBezTo>
                    <a:pt x="1" y="2971"/>
                    <a:pt x="34" y="3071"/>
                    <a:pt x="167" y="3104"/>
                  </a:cubicBezTo>
                  <a:cubicBezTo>
                    <a:pt x="167" y="3138"/>
                    <a:pt x="1335" y="3471"/>
                    <a:pt x="2869" y="3471"/>
                  </a:cubicBezTo>
                  <a:cubicBezTo>
                    <a:pt x="4871" y="3471"/>
                    <a:pt x="7539" y="2904"/>
                    <a:pt x="9441" y="336"/>
                  </a:cubicBezTo>
                  <a:cubicBezTo>
                    <a:pt x="9508" y="235"/>
                    <a:pt x="9508" y="102"/>
                    <a:pt x="9407" y="35"/>
                  </a:cubicBezTo>
                  <a:cubicBezTo>
                    <a:pt x="9372" y="12"/>
                    <a:pt x="9332" y="1"/>
                    <a:pt x="9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31;p39">
              <a:extLst>
                <a:ext uri="{FF2B5EF4-FFF2-40B4-BE49-F238E27FC236}">
                  <a16:creationId xmlns:a16="http://schemas.microsoft.com/office/drawing/2014/main" id="{D1B4CFA3-1C4E-4605-BCAC-98714684F85D}"/>
                </a:ext>
              </a:extLst>
            </p:cNvPr>
            <p:cNvSpPr/>
            <p:nvPr/>
          </p:nvSpPr>
          <p:spPr>
            <a:xfrm>
              <a:off x="15118475" y="4576175"/>
              <a:ext cx="26700" cy="46775"/>
            </a:xfrm>
            <a:custGeom>
              <a:avLst/>
              <a:gdLst/>
              <a:ahLst/>
              <a:cxnLst/>
              <a:rect l="l" t="t" r="r" b="b"/>
              <a:pathLst>
                <a:path w="1068" h="1871" extrusionOk="0">
                  <a:moveTo>
                    <a:pt x="239" y="1"/>
                  </a:moveTo>
                  <a:cubicBezTo>
                    <a:pt x="205" y="1"/>
                    <a:pt x="169" y="12"/>
                    <a:pt x="134" y="36"/>
                  </a:cubicBezTo>
                  <a:cubicBezTo>
                    <a:pt x="34" y="102"/>
                    <a:pt x="0" y="236"/>
                    <a:pt x="34" y="336"/>
                  </a:cubicBezTo>
                  <a:cubicBezTo>
                    <a:pt x="267" y="703"/>
                    <a:pt x="501" y="1337"/>
                    <a:pt x="334" y="1570"/>
                  </a:cubicBezTo>
                  <a:cubicBezTo>
                    <a:pt x="267" y="1637"/>
                    <a:pt x="300" y="1770"/>
                    <a:pt x="401" y="1837"/>
                  </a:cubicBezTo>
                  <a:cubicBezTo>
                    <a:pt x="434" y="1870"/>
                    <a:pt x="467" y="1870"/>
                    <a:pt x="501" y="1870"/>
                  </a:cubicBezTo>
                  <a:cubicBezTo>
                    <a:pt x="567" y="1870"/>
                    <a:pt x="634" y="1837"/>
                    <a:pt x="667" y="1804"/>
                  </a:cubicBezTo>
                  <a:cubicBezTo>
                    <a:pt x="1068" y="1270"/>
                    <a:pt x="467" y="236"/>
                    <a:pt x="401" y="102"/>
                  </a:cubicBezTo>
                  <a:cubicBezTo>
                    <a:pt x="357" y="38"/>
                    <a:pt x="300"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32;p39">
              <a:extLst>
                <a:ext uri="{FF2B5EF4-FFF2-40B4-BE49-F238E27FC236}">
                  <a16:creationId xmlns:a16="http://schemas.microsoft.com/office/drawing/2014/main" id="{DAFB54DF-5073-47FD-95B8-D4A410B0363E}"/>
                </a:ext>
              </a:extLst>
            </p:cNvPr>
            <p:cNvSpPr/>
            <p:nvPr/>
          </p:nvSpPr>
          <p:spPr>
            <a:xfrm>
              <a:off x="15129300" y="4526150"/>
              <a:ext cx="26725" cy="46750"/>
            </a:xfrm>
            <a:custGeom>
              <a:avLst/>
              <a:gdLst/>
              <a:ahLst/>
              <a:cxnLst/>
              <a:rect l="l" t="t" r="r" b="b"/>
              <a:pathLst>
                <a:path w="1069" h="1870" extrusionOk="0">
                  <a:moveTo>
                    <a:pt x="249" y="0"/>
                  </a:moveTo>
                  <a:cubicBezTo>
                    <a:pt x="209" y="0"/>
                    <a:pt x="170" y="12"/>
                    <a:pt x="134" y="35"/>
                  </a:cubicBezTo>
                  <a:cubicBezTo>
                    <a:pt x="34" y="69"/>
                    <a:pt x="1" y="202"/>
                    <a:pt x="68" y="302"/>
                  </a:cubicBezTo>
                  <a:cubicBezTo>
                    <a:pt x="301" y="669"/>
                    <a:pt x="535" y="1303"/>
                    <a:pt x="368" y="1536"/>
                  </a:cubicBezTo>
                  <a:cubicBezTo>
                    <a:pt x="301" y="1636"/>
                    <a:pt x="334" y="1770"/>
                    <a:pt x="401" y="1836"/>
                  </a:cubicBezTo>
                  <a:cubicBezTo>
                    <a:pt x="435" y="1870"/>
                    <a:pt x="501" y="1870"/>
                    <a:pt x="535" y="1870"/>
                  </a:cubicBezTo>
                  <a:cubicBezTo>
                    <a:pt x="601" y="1870"/>
                    <a:pt x="668" y="1836"/>
                    <a:pt x="701" y="1770"/>
                  </a:cubicBezTo>
                  <a:cubicBezTo>
                    <a:pt x="1068" y="1236"/>
                    <a:pt x="501" y="202"/>
                    <a:pt x="435" y="102"/>
                  </a:cubicBezTo>
                  <a:cubicBezTo>
                    <a:pt x="391" y="37"/>
                    <a:pt x="321" y="0"/>
                    <a:pt x="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633;p39">
              <a:extLst>
                <a:ext uri="{FF2B5EF4-FFF2-40B4-BE49-F238E27FC236}">
                  <a16:creationId xmlns:a16="http://schemas.microsoft.com/office/drawing/2014/main" id="{E8CE826A-73C7-4438-A2B3-094CC2396514}"/>
                </a:ext>
              </a:extLst>
            </p:cNvPr>
            <p:cNvSpPr/>
            <p:nvPr/>
          </p:nvSpPr>
          <p:spPr>
            <a:xfrm>
              <a:off x="15151000" y="4636225"/>
              <a:ext cx="26700" cy="47600"/>
            </a:xfrm>
            <a:custGeom>
              <a:avLst/>
              <a:gdLst/>
              <a:ahLst/>
              <a:cxnLst/>
              <a:rect l="l" t="t" r="r" b="b"/>
              <a:pathLst>
                <a:path w="1068" h="1904" extrusionOk="0">
                  <a:moveTo>
                    <a:pt x="238" y="1"/>
                  </a:moveTo>
                  <a:cubicBezTo>
                    <a:pt x="204" y="1"/>
                    <a:pt x="169" y="12"/>
                    <a:pt x="134" y="35"/>
                  </a:cubicBezTo>
                  <a:cubicBezTo>
                    <a:pt x="34" y="102"/>
                    <a:pt x="0" y="235"/>
                    <a:pt x="34" y="336"/>
                  </a:cubicBezTo>
                  <a:cubicBezTo>
                    <a:pt x="267" y="702"/>
                    <a:pt x="501" y="1336"/>
                    <a:pt x="334" y="1570"/>
                  </a:cubicBezTo>
                  <a:cubicBezTo>
                    <a:pt x="267" y="1670"/>
                    <a:pt x="300" y="1770"/>
                    <a:pt x="400" y="1837"/>
                  </a:cubicBezTo>
                  <a:cubicBezTo>
                    <a:pt x="434" y="1870"/>
                    <a:pt x="467" y="1903"/>
                    <a:pt x="501" y="1903"/>
                  </a:cubicBezTo>
                  <a:cubicBezTo>
                    <a:pt x="567" y="1903"/>
                    <a:pt x="634" y="1870"/>
                    <a:pt x="667" y="1803"/>
                  </a:cubicBezTo>
                  <a:cubicBezTo>
                    <a:pt x="1068" y="1270"/>
                    <a:pt x="467" y="235"/>
                    <a:pt x="400" y="102"/>
                  </a:cubicBezTo>
                  <a:cubicBezTo>
                    <a:pt x="357" y="37"/>
                    <a:pt x="300" y="1"/>
                    <a:pt x="2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34;p39">
              <a:extLst>
                <a:ext uri="{FF2B5EF4-FFF2-40B4-BE49-F238E27FC236}">
                  <a16:creationId xmlns:a16="http://schemas.microsoft.com/office/drawing/2014/main" id="{5601CF49-544B-49E2-8634-468C64B41408}"/>
                </a:ext>
              </a:extLst>
            </p:cNvPr>
            <p:cNvSpPr/>
            <p:nvPr/>
          </p:nvSpPr>
          <p:spPr>
            <a:xfrm>
              <a:off x="15105125" y="4667075"/>
              <a:ext cx="26700" cy="47600"/>
            </a:xfrm>
            <a:custGeom>
              <a:avLst/>
              <a:gdLst/>
              <a:ahLst/>
              <a:cxnLst/>
              <a:rect l="l" t="t" r="r" b="b"/>
              <a:pathLst>
                <a:path w="1068" h="1904" extrusionOk="0">
                  <a:moveTo>
                    <a:pt x="248" y="1"/>
                  </a:moveTo>
                  <a:cubicBezTo>
                    <a:pt x="209" y="1"/>
                    <a:pt x="169" y="12"/>
                    <a:pt x="134" y="36"/>
                  </a:cubicBezTo>
                  <a:cubicBezTo>
                    <a:pt x="34" y="102"/>
                    <a:pt x="1" y="236"/>
                    <a:pt x="67" y="336"/>
                  </a:cubicBezTo>
                  <a:cubicBezTo>
                    <a:pt x="234" y="636"/>
                    <a:pt x="534" y="1303"/>
                    <a:pt x="367" y="1570"/>
                  </a:cubicBezTo>
                  <a:cubicBezTo>
                    <a:pt x="301" y="1670"/>
                    <a:pt x="301" y="1803"/>
                    <a:pt x="401" y="1837"/>
                  </a:cubicBezTo>
                  <a:cubicBezTo>
                    <a:pt x="434" y="1870"/>
                    <a:pt x="468" y="1904"/>
                    <a:pt x="534" y="1904"/>
                  </a:cubicBezTo>
                  <a:cubicBezTo>
                    <a:pt x="601" y="1904"/>
                    <a:pt x="668" y="1870"/>
                    <a:pt x="701" y="1803"/>
                  </a:cubicBezTo>
                  <a:cubicBezTo>
                    <a:pt x="1068" y="1270"/>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35;p39">
              <a:extLst>
                <a:ext uri="{FF2B5EF4-FFF2-40B4-BE49-F238E27FC236}">
                  <a16:creationId xmlns:a16="http://schemas.microsoft.com/office/drawing/2014/main" id="{BBAEC24B-44B3-4578-99A9-890D7EE6FFB1}"/>
                </a:ext>
              </a:extLst>
            </p:cNvPr>
            <p:cNvSpPr/>
            <p:nvPr/>
          </p:nvSpPr>
          <p:spPr>
            <a:xfrm>
              <a:off x="15149325" y="4701275"/>
              <a:ext cx="26700" cy="47600"/>
            </a:xfrm>
            <a:custGeom>
              <a:avLst/>
              <a:gdLst/>
              <a:ahLst/>
              <a:cxnLst/>
              <a:rect l="l" t="t" r="r" b="b"/>
              <a:pathLst>
                <a:path w="1068" h="1904" extrusionOk="0">
                  <a:moveTo>
                    <a:pt x="239" y="0"/>
                  </a:moveTo>
                  <a:cubicBezTo>
                    <a:pt x="205" y="0"/>
                    <a:pt x="169" y="12"/>
                    <a:pt x="134" y="35"/>
                  </a:cubicBezTo>
                  <a:cubicBezTo>
                    <a:pt x="34" y="102"/>
                    <a:pt x="0" y="235"/>
                    <a:pt x="34" y="335"/>
                  </a:cubicBezTo>
                  <a:cubicBezTo>
                    <a:pt x="234" y="602"/>
                    <a:pt x="501" y="1303"/>
                    <a:pt x="334" y="1570"/>
                  </a:cubicBezTo>
                  <a:cubicBezTo>
                    <a:pt x="267" y="1670"/>
                    <a:pt x="301" y="1770"/>
                    <a:pt x="401" y="1836"/>
                  </a:cubicBezTo>
                  <a:cubicBezTo>
                    <a:pt x="434" y="1870"/>
                    <a:pt x="467" y="1903"/>
                    <a:pt x="501" y="1903"/>
                  </a:cubicBezTo>
                  <a:cubicBezTo>
                    <a:pt x="568" y="1903"/>
                    <a:pt x="634" y="1870"/>
                    <a:pt x="668" y="1803"/>
                  </a:cubicBezTo>
                  <a:cubicBezTo>
                    <a:pt x="1068" y="1269"/>
                    <a:pt x="467" y="235"/>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636;p39">
              <a:extLst>
                <a:ext uri="{FF2B5EF4-FFF2-40B4-BE49-F238E27FC236}">
                  <a16:creationId xmlns:a16="http://schemas.microsoft.com/office/drawing/2014/main" id="{DCC223B7-95B7-4650-9EBA-431586551F9D}"/>
                </a:ext>
              </a:extLst>
            </p:cNvPr>
            <p:cNvSpPr/>
            <p:nvPr/>
          </p:nvSpPr>
          <p:spPr>
            <a:xfrm>
              <a:off x="15089275" y="4597575"/>
              <a:ext cx="25875" cy="47050"/>
            </a:xfrm>
            <a:custGeom>
              <a:avLst/>
              <a:gdLst/>
              <a:ahLst/>
              <a:cxnLst/>
              <a:rect l="l" t="t" r="r" b="b"/>
              <a:pathLst>
                <a:path w="1035" h="1882" extrusionOk="0">
                  <a:moveTo>
                    <a:pt x="195" y="1"/>
                  </a:moveTo>
                  <a:cubicBezTo>
                    <a:pt x="172" y="1"/>
                    <a:pt x="151" y="5"/>
                    <a:pt x="134" y="14"/>
                  </a:cubicBezTo>
                  <a:cubicBezTo>
                    <a:pt x="34" y="80"/>
                    <a:pt x="1" y="214"/>
                    <a:pt x="34" y="314"/>
                  </a:cubicBezTo>
                  <a:cubicBezTo>
                    <a:pt x="268" y="681"/>
                    <a:pt x="501" y="1314"/>
                    <a:pt x="334" y="1548"/>
                  </a:cubicBezTo>
                  <a:cubicBezTo>
                    <a:pt x="268" y="1648"/>
                    <a:pt x="301" y="1781"/>
                    <a:pt x="401" y="1848"/>
                  </a:cubicBezTo>
                  <a:cubicBezTo>
                    <a:pt x="434" y="1848"/>
                    <a:pt x="468" y="1882"/>
                    <a:pt x="501" y="1882"/>
                  </a:cubicBezTo>
                  <a:cubicBezTo>
                    <a:pt x="568" y="1882"/>
                    <a:pt x="635" y="1848"/>
                    <a:pt x="668" y="1781"/>
                  </a:cubicBezTo>
                  <a:cubicBezTo>
                    <a:pt x="1035" y="1248"/>
                    <a:pt x="468" y="214"/>
                    <a:pt x="401" y="114"/>
                  </a:cubicBezTo>
                  <a:cubicBezTo>
                    <a:pt x="351" y="39"/>
                    <a:pt x="263" y="1"/>
                    <a:pt x="1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637;p39">
              <a:extLst>
                <a:ext uri="{FF2B5EF4-FFF2-40B4-BE49-F238E27FC236}">
                  <a16:creationId xmlns:a16="http://schemas.microsoft.com/office/drawing/2014/main" id="{2B3ABE8F-E245-48B0-A203-565E8E16C15B}"/>
                </a:ext>
              </a:extLst>
            </p:cNvPr>
            <p:cNvSpPr/>
            <p:nvPr/>
          </p:nvSpPr>
          <p:spPr>
            <a:xfrm>
              <a:off x="15089275" y="4519475"/>
              <a:ext cx="25875" cy="46750"/>
            </a:xfrm>
            <a:custGeom>
              <a:avLst/>
              <a:gdLst/>
              <a:ahLst/>
              <a:cxnLst/>
              <a:rect l="l" t="t" r="r" b="b"/>
              <a:pathLst>
                <a:path w="1035" h="1870" extrusionOk="0">
                  <a:moveTo>
                    <a:pt x="224" y="1"/>
                  </a:moveTo>
                  <a:cubicBezTo>
                    <a:pt x="190" y="1"/>
                    <a:pt x="158" y="12"/>
                    <a:pt x="134" y="35"/>
                  </a:cubicBezTo>
                  <a:cubicBezTo>
                    <a:pt x="34" y="102"/>
                    <a:pt x="1" y="202"/>
                    <a:pt x="34" y="302"/>
                  </a:cubicBezTo>
                  <a:cubicBezTo>
                    <a:pt x="268" y="702"/>
                    <a:pt x="501" y="1336"/>
                    <a:pt x="334" y="1536"/>
                  </a:cubicBezTo>
                  <a:cubicBezTo>
                    <a:pt x="268" y="1636"/>
                    <a:pt x="301" y="1770"/>
                    <a:pt x="401" y="1837"/>
                  </a:cubicBezTo>
                  <a:cubicBezTo>
                    <a:pt x="434" y="1870"/>
                    <a:pt x="468" y="1870"/>
                    <a:pt x="501" y="1870"/>
                  </a:cubicBezTo>
                  <a:cubicBezTo>
                    <a:pt x="568" y="1870"/>
                    <a:pt x="635" y="1837"/>
                    <a:pt x="668" y="1770"/>
                  </a:cubicBezTo>
                  <a:cubicBezTo>
                    <a:pt x="1035" y="1236"/>
                    <a:pt x="468" y="235"/>
                    <a:pt x="401" y="102"/>
                  </a:cubicBezTo>
                  <a:cubicBezTo>
                    <a:pt x="358" y="37"/>
                    <a:pt x="287"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638;p39">
              <a:extLst>
                <a:ext uri="{FF2B5EF4-FFF2-40B4-BE49-F238E27FC236}">
                  <a16:creationId xmlns:a16="http://schemas.microsoft.com/office/drawing/2014/main" id="{DE8904DD-45B8-47EF-9778-A386F5160104}"/>
                </a:ext>
              </a:extLst>
            </p:cNvPr>
            <p:cNvSpPr/>
            <p:nvPr/>
          </p:nvSpPr>
          <p:spPr>
            <a:xfrm>
              <a:off x="14352075" y="4276250"/>
              <a:ext cx="49250" cy="15625"/>
            </a:xfrm>
            <a:custGeom>
              <a:avLst/>
              <a:gdLst/>
              <a:ahLst/>
              <a:cxnLst/>
              <a:rect l="l" t="t" r="r" b="b"/>
              <a:pathLst>
                <a:path w="1970" h="625" extrusionOk="0">
                  <a:moveTo>
                    <a:pt x="1197" y="1"/>
                  </a:moveTo>
                  <a:cubicBezTo>
                    <a:pt x="738" y="1"/>
                    <a:pt x="253" y="181"/>
                    <a:pt x="168" y="224"/>
                  </a:cubicBezTo>
                  <a:cubicBezTo>
                    <a:pt x="68" y="257"/>
                    <a:pt x="1" y="391"/>
                    <a:pt x="34" y="491"/>
                  </a:cubicBezTo>
                  <a:cubicBezTo>
                    <a:pt x="68" y="558"/>
                    <a:pt x="168" y="624"/>
                    <a:pt x="234" y="624"/>
                  </a:cubicBezTo>
                  <a:lnTo>
                    <a:pt x="335" y="624"/>
                  </a:lnTo>
                  <a:cubicBezTo>
                    <a:pt x="535" y="535"/>
                    <a:pt x="928" y="417"/>
                    <a:pt x="1236" y="417"/>
                  </a:cubicBezTo>
                  <a:cubicBezTo>
                    <a:pt x="1391" y="417"/>
                    <a:pt x="1524" y="447"/>
                    <a:pt x="1602" y="524"/>
                  </a:cubicBezTo>
                  <a:cubicBezTo>
                    <a:pt x="1635" y="558"/>
                    <a:pt x="1686" y="574"/>
                    <a:pt x="1736" y="574"/>
                  </a:cubicBezTo>
                  <a:cubicBezTo>
                    <a:pt x="1786" y="574"/>
                    <a:pt x="1836" y="558"/>
                    <a:pt x="1869" y="524"/>
                  </a:cubicBezTo>
                  <a:cubicBezTo>
                    <a:pt x="1969" y="424"/>
                    <a:pt x="1969" y="291"/>
                    <a:pt x="1869" y="224"/>
                  </a:cubicBezTo>
                  <a:cubicBezTo>
                    <a:pt x="1702" y="57"/>
                    <a:pt x="1454" y="1"/>
                    <a:pt x="11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639;p39">
              <a:extLst>
                <a:ext uri="{FF2B5EF4-FFF2-40B4-BE49-F238E27FC236}">
                  <a16:creationId xmlns:a16="http://schemas.microsoft.com/office/drawing/2014/main" id="{4D1DD3D0-490D-47EC-979A-6AB482A6ADB3}"/>
                </a:ext>
              </a:extLst>
            </p:cNvPr>
            <p:cNvSpPr/>
            <p:nvPr/>
          </p:nvSpPr>
          <p:spPr>
            <a:xfrm>
              <a:off x="14304550" y="4257075"/>
              <a:ext cx="48400" cy="15625"/>
            </a:xfrm>
            <a:custGeom>
              <a:avLst/>
              <a:gdLst/>
              <a:ahLst/>
              <a:cxnLst/>
              <a:rect l="l" t="t" r="r" b="b"/>
              <a:pathLst>
                <a:path w="1936" h="625" extrusionOk="0">
                  <a:moveTo>
                    <a:pt x="1189" y="1"/>
                  </a:moveTo>
                  <a:cubicBezTo>
                    <a:pt x="722" y="1"/>
                    <a:pt x="232" y="181"/>
                    <a:pt x="167" y="224"/>
                  </a:cubicBezTo>
                  <a:cubicBezTo>
                    <a:pt x="34" y="257"/>
                    <a:pt x="1" y="391"/>
                    <a:pt x="34" y="491"/>
                  </a:cubicBezTo>
                  <a:cubicBezTo>
                    <a:pt x="67" y="557"/>
                    <a:pt x="134" y="624"/>
                    <a:pt x="234" y="624"/>
                  </a:cubicBezTo>
                  <a:cubicBezTo>
                    <a:pt x="267" y="624"/>
                    <a:pt x="267" y="624"/>
                    <a:pt x="301" y="591"/>
                  </a:cubicBezTo>
                  <a:cubicBezTo>
                    <a:pt x="521" y="525"/>
                    <a:pt x="900" y="415"/>
                    <a:pt x="1200" y="415"/>
                  </a:cubicBezTo>
                  <a:cubicBezTo>
                    <a:pt x="1355" y="415"/>
                    <a:pt x="1489" y="445"/>
                    <a:pt x="1568" y="524"/>
                  </a:cubicBezTo>
                  <a:cubicBezTo>
                    <a:pt x="1613" y="554"/>
                    <a:pt x="1665" y="571"/>
                    <a:pt x="1714" y="571"/>
                  </a:cubicBezTo>
                  <a:cubicBezTo>
                    <a:pt x="1775" y="571"/>
                    <a:pt x="1832" y="546"/>
                    <a:pt x="1869" y="491"/>
                  </a:cubicBezTo>
                  <a:cubicBezTo>
                    <a:pt x="1935" y="424"/>
                    <a:pt x="1935" y="291"/>
                    <a:pt x="1869" y="224"/>
                  </a:cubicBezTo>
                  <a:cubicBezTo>
                    <a:pt x="1701" y="57"/>
                    <a:pt x="1449" y="1"/>
                    <a:pt x="1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640;p39">
              <a:extLst>
                <a:ext uri="{FF2B5EF4-FFF2-40B4-BE49-F238E27FC236}">
                  <a16:creationId xmlns:a16="http://schemas.microsoft.com/office/drawing/2014/main" id="{79C2BE41-9481-4E5A-8146-55E13304E093}"/>
                </a:ext>
              </a:extLst>
            </p:cNvPr>
            <p:cNvSpPr/>
            <p:nvPr/>
          </p:nvSpPr>
          <p:spPr>
            <a:xfrm>
              <a:off x="14417125" y="4253950"/>
              <a:ext cx="48400" cy="15400"/>
            </a:xfrm>
            <a:custGeom>
              <a:avLst/>
              <a:gdLst/>
              <a:ahLst/>
              <a:cxnLst/>
              <a:rect l="l" t="t" r="r" b="b"/>
              <a:pathLst>
                <a:path w="1936" h="616" extrusionOk="0">
                  <a:moveTo>
                    <a:pt x="1216" y="0"/>
                  </a:moveTo>
                  <a:cubicBezTo>
                    <a:pt x="742" y="0"/>
                    <a:pt x="233" y="194"/>
                    <a:pt x="168" y="215"/>
                  </a:cubicBezTo>
                  <a:cubicBezTo>
                    <a:pt x="34" y="249"/>
                    <a:pt x="1" y="382"/>
                    <a:pt x="34" y="482"/>
                  </a:cubicBezTo>
                  <a:cubicBezTo>
                    <a:pt x="68" y="582"/>
                    <a:pt x="134" y="616"/>
                    <a:pt x="234" y="616"/>
                  </a:cubicBezTo>
                  <a:lnTo>
                    <a:pt x="301" y="616"/>
                  </a:lnTo>
                  <a:cubicBezTo>
                    <a:pt x="523" y="527"/>
                    <a:pt x="909" y="423"/>
                    <a:pt x="1210" y="423"/>
                  </a:cubicBezTo>
                  <a:cubicBezTo>
                    <a:pt x="1361" y="423"/>
                    <a:pt x="1491" y="449"/>
                    <a:pt x="1569" y="516"/>
                  </a:cubicBezTo>
                  <a:cubicBezTo>
                    <a:pt x="1602" y="549"/>
                    <a:pt x="1652" y="566"/>
                    <a:pt x="1706" y="566"/>
                  </a:cubicBezTo>
                  <a:cubicBezTo>
                    <a:pt x="1760" y="566"/>
                    <a:pt x="1819" y="549"/>
                    <a:pt x="1869" y="516"/>
                  </a:cubicBezTo>
                  <a:cubicBezTo>
                    <a:pt x="1936" y="416"/>
                    <a:pt x="1936" y="282"/>
                    <a:pt x="1869" y="215"/>
                  </a:cubicBezTo>
                  <a:cubicBezTo>
                    <a:pt x="1708" y="54"/>
                    <a:pt x="1467" y="0"/>
                    <a:pt x="121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641;p39">
              <a:extLst>
                <a:ext uri="{FF2B5EF4-FFF2-40B4-BE49-F238E27FC236}">
                  <a16:creationId xmlns:a16="http://schemas.microsoft.com/office/drawing/2014/main" id="{5550AE36-7938-491B-AF31-E42BD51B78D8}"/>
                </a:ext>
              </a:extLst>
            </p:cNvPr>
            <p:cNvSpPr/>
            <p:nvPr/>
          </p:nvSpPr>
          <p:spPr>
            <a:xfrm>
              <a:off x="14439650" y="4303975"/>
              <a:ext cx="49225" cy="15425"/>
            </a:xfrm>
            <a:custGeom>
              <a:avLst/>
              <a:gdLst/>
              <a:ahLst/>
              <a:cxnLst/>
              <a:rect l="l" t="t" r="r" b="b"/>
              <a:pathLst>
                <a:path w="1969" h="617" extrusionOk="0">
                  <a:moveTo>
                    <a:pt x="1224" y="1"/>
                  </a:moveTo>
                  <a:cubicBezTo>
                    <a:pt x="756" y="1"/>
                    <a:pt x="255" y="194"/>
                    <a:pt x="167" y="216"/>
                  </a:cubicBezTo>
                  <a:cubicBezTo>
                    <a:pt x="67" y="249"/>
                    <a:pt x="0" y="383"/>
                    <a:pt x="67" y="483"/>
                  </a:cubicBezTo>
                  <a:cubicBezTo>
                    <a:pt x="101" y="583"/>
                    <a:pt x="167" y="616"/>
                    <a:pt x="267" y="616"/>
                  </a:cubicBezTo>
                  <a:lnTo>
                    <a:pt x="334" y="616"/>
                  </a:lnTo>
                  <a:cubicBezTo>
                    <a:pt x="534" y="527"/>
                    <a:pt x="927" y="423"/>
                    <a:pt x="1236" y="423"/>
                  </a:cubicBezTo>
                  <a:cubicBezTo>
                    <a:pt x="1390" y="423"/>
                    <a:pt x="1524" y="449"/>
                    <a:pt x="1602" y="516"/>
                  </a:cubicBezTo>
                  <a:cubicBezTo>
                    <a:pt x="1635" y="549"/>
                    <a:pt x="1685" y="566"/>
                    <a:pt x="1739" y="566"/>
                  </a:cubicBezTo>
                  <a:cubicBezTo>
                    <a:pt x="1793" y="566"/>
                    <a:pt x="1852" y="549"/>
                    <a:pt x="1902" y="516"/>
                  </a:cubicBezTo>
                  <a:cubicBezTo>
                    <a:pt x="1969" y="416"/>
                    <a:pt x="1969" y="283"/>
                    <a:pt x="1868" y="216"/>
                  </a:cubicBezTo>
                  <a:cubicBezTo>
                    <a:pt x="1707" y="55"/>
                    <a:pt x="1470" y="1"/>
                    <a:pt x="1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642;p39">
              <a:extLst>
                <a:ext uri="{FF2B5EF4-FFF2-40B4-BE49-F238E27FC236}">
                  <a16:creationId xmlns:a16="http://schemas.microsoft.com/office/drawing/2014/main" id="{351668CF-BF2F-42FE-BD50-7F30DEB03C64}"/>
                </a:ext>
              </a:extLst>
            </p:cNvPr>
            <p:cNvSpPr/>
            <p:nvPr/>
          </p:nvSpPr>
          <p:spPr>
            <a:xfrm>
              <a:off x="14480500" y="4266250"/>
              <a:ext cx="49250" cy="15625"/>
            </a:xfrm>
            <a:custGeom>
              <a:avLst/>
              <a:gdLst/>
              <a:ahLst/>
              <a:cxnLst/>
              <a:rect l="l" t="t" r="r" b="b"/>
              <a:pathLst>
                <a:path w="1970" h="625" extrusionOk="0">
                  <a:moveTo>
                    <a:pt x="1197" y="1"/>
                  </a:moveTo>
                  <a:cubicBezTo>
                    <a:pt x="738" y="1"/>
                    <a:pt x="253" y="181"/>
                    <a:pt x="168" y="224"/>
                  </a:cubicBezTo>
                  <a:cubicBezTo>
                    <a:pt x="68" y="257"/>
                    <a:pt x="1" y="357"/>
                    <a:pt x="68" y="491"/>
                  </a:cubicBezTo>
                  <a:cubicBezTo>
                    <a:pt x="101" y="557"/>
                    <a:pt x="168" y="624"/>
                    <a:pt x="234" y="624"/>
                  </a:cubicBezTo>
                  <a:cubicBezTo>
                    <a:pt x="268" y="624"/>
                    <a:pt x="301" y="624"/>
                    <a:pt x="335" y="591"/>
                  </a:cubicBezTo>
                  <a:cubicBezTo>
                    <a:pt x="533" y="525"/>
                    <a:pt x="919" y="415"/>
                    <a:pt x="1226" y="415"/>
                  </a:cubicBezTo>
                  <a:cubicBezTo>
                    <a:pt x="1385" y="415"/>
                    <a:pt x="1523" y="445"/>
                    <a:pt x="1602" y="524"/>
                  </a:cubicBezTo>
                  <a:cubicBezTo>
                    <a:pt x="1632" y="554"/>
                    <a:pt x="1676" y="571"/>
                    <a:pt x="1720" y="571"/>
                  </a:cubicBezTo>
                  <a:cubicBezTo>
                    <a:pt x="1775" y="571"/>
                    <a:pt x="1832" y="546"/>
                    <a:pt x="1869" y="491"/>
                  </a:cubicBezTo>
                  <a:cubicBezTo>
                    <a:pt x="1969" y="424"/>
                    <a:pt x="1969" y="291"/>
                    <a:pt x="1869" y="224"/>
                  </a:cubicBezTo>
                  <a:cubicBezTo>
                    <a:pt x="1702" y="57"/>
                    <a:pt x="1454" y="1"/>
                    <a:pt x="11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643;p39">
              <a:extLst>
                <a:ext uri="{FF2B5EF4-FFF2-40B4-BE49-F238E27FC236}">
                  <a16:creationId xmlns:a16="http://schemas.microsoft.com/office/drawing/2014/main" id="{EF2DC5A3-897D-4C4F-AC75-CA2997B81E85}"/>
                </a:ext>
              </a:extLst>
            </p:cNvPr>
            <p:cNvSpPr/>
            <p:nvPr/>
          </p:nvSpPr>
          <p:spPr>
            <a:xfrm>
              <a:off x="14368775" y="4308775"/>
              <a:ext cx="48375" cy="15625"/>
            </a:xfrm>
            <a:custGeom>
              <a:avLst/>
              <a:gdLst/>
              <a:ahLst/>
              <a:cxnLst/>
              <a:rect l="l" t="t" r="r" b="b"/>
              <a:pathLst>
                <a:path w="1935" h="625" extrusionOk="0">
                  <a:moveTo>
                    <a:pt x="1163" y="1"/>
                  </a:moveTo>
                  <a:cubicBezTo>
                    <a:pt x="704" y="1"/>
                    <a:pt x="219" y="181"/>
                    <a:pt x="134" y="224"/>
                  </a:cubicBezTo>
                  <a:cubicBezTo>
                    <a:pt x="33" y="257"/>
                    <a:pt x="0" y="357"/>
                    <a:pt x="33" y="491"/>
                  </a:cubicBezTo>
                  <a:cubicBezTo>
                    <a:pt x="67" y="558"/>
                    <a:pt x="134" y="624"/>
                    <a:pt x="234" y="624"/>
                  </a:cubicBezTo>
                  <a:cubicBezTo>
                    <a:pt x="234" y="624"/>
                    <a:pt x="267" y="624"/>
                    <a:pt x="300" y="591"/>
                  </a:cubicBezTo>
                  <a:cubicBezTo>
                    <a:pt x="498" y="525"/>
                    <a:pt x="885" y="416"/>
                    <a:pt x="1192" y="416"/>
                  </a:cubicBezTo>
                  <a:cubicBezTo>
                    <a:pt x="1351" y="416"/>
                    <a:pt x="1488" y="445"/>
                    <a:pt x="1568" y="524"/>
                  </a:cubicBezTo>
                  <a:cubicBezTo>
                    <a:pt x="1598" y="554"/>
                    <a:pt x="1641" y="571"/>
                    <a:pt x="1689" y="571"/>
                  </a:cubicBezTo>
                  <a:cubicBezTo>
                    <a:pt x="1748" y="571"/>
                    <a:pt x="1813" y="546"/>
                    <a:pt x="1868" y="491"/>
                  </a:cubicBezTo>
                  <a:cubicBezTo>
                    <a:pt x="1935" y="424"/>
                    <a:pt x="1935" y="291"/>
                    <a:pt x="1835" y="224"/>
                  </a:cubicBezTo>
                  <a:cubicBezTo>
                    <a:pt x="1668" y="57"/>
                    <a:pt x="1419" y="1"/>
                    <a:pt x="11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644;p39">
              <a:extLst>
                <a:ext uri="{FF2B5EF4-FFF2-40B4-BE49-F238E27FC236}">
                  <a16:creationId xmlns:a16="http://schemas.microsoft.com/office/drawing/2014/main" id="{6BC5105A-0C46-4F84-87CC-CBE55550AC5A}"/>
                </a:ext>
              </a:extLst>
            </p:cNvPr>
            <p:cNvSpPr/>
            <p:nvPr/>
          </p:nvSpPr>
          <p:spPr>
            <a:xfrm>
              <a:off x="14291200" y="4296000"/>
              <a:ext cx="49225" cy="15875"/>
            </a:xfrm>
            <a:custGeom>
              <a:avLst/>
              <a:gdLst/>
              <a:ahLst/>
              <a:cxnLst/>
              <a:rect l="l" t="t" r="r" b="b"/>
              <a:pathLst>
                <a:path w="1969" h="635" extrusionOk="0">
                  <a:moveTo>
                    <a:pt x="1222" y="1"/>
                  </a:moveTo>
                  <a:cubicBezTo>
                    <a:pt x="755" y="1"/>
                    <a:pt x="255" y="180"/>
                    <a:pt x="168" y="201"/>
                  </a:cubicBezTo>
                  <a:cubicBezTo>
                    <a:pt x="68" y="268"/>
                    <a:pt x="1" y="368"/>
                    <a:pt x="34" y="502"/>
                  </a:cubicBezTo>
                  <a:cubicBezTo>
                    <a:pt x="68" y="568"/>
                    <a:pt x="168" y="635"/>
                    <a:pt x="234" y="635"/>
                  </a:cubicBezTo>
                  <a:cubicBezTo>
                    <a:pt x="268" y="635"/>
                    <a:pt x="301" y="602"/>
                    <a:pt x="334" y="602"/>
                  </a:cubicBezTo>
                  <a:cubicBezTo>
                    <a:pt x="601" y="513"/>
                    <a:pt x="972" y="424"/>
                    <a:pt x="1259" y="424"/>
                  </a:cubicBezTo>
                  <a:cubicBezTo>
                    <a:pt x="1402" y="424"/>
                    <a:pt x="1524" y="446"/>
                    <a:pt x="1602" y="502"/>
                  </a:cubicBezTo>
                  <a:cubicBezTo>
                    <a:pt x="1635" y="552"/>
                    <a:pt x="1685" y="577"/>
                    <a:pt x="1735" y="577"/>
                  </a:cubicBezTo>
                  <a:cubicBezTo>
                    <a:pt x="1786" y="577"/>
                    <a:pt x="1836" y="552"/>
                    <a:pt x="1869" y="502"/>
                  </a:cubicBezTo>
                  <a:cubicBezTo>
                    <a:pt x="1969" y="435"/>
                    <a:pt x="1969" y="301"/>
                    <a:pt x="1869" y="201"/>
                  </a:cubicBezTo>
                  <a:cubicBezTo>
                    <a:pt x="1707" y="51"/>
                    <a:pt x="1469" y="1"/>
                    <a:pt x="1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645;p39">
              <a:extLst>
                <a:ext uri="{FF2B5EF4-FFF2-40B4-BE49-F238E27FC236}">
                  <a16:creationId xmlns:a16="http://schemas.microsoft.com/office/drawing/2014/main" id="{6D1D3456-FD7F-4A80-A72F-4474A449D025}"/>
                </a:ext>
              </a:extLst>
            </p:cNvPr>
            <p:cNvSpPr/>
            <p:nvPr/>
          </p:nvSpPr>
          <p:spPr>
            <a:xfrm>
              <a:off x="14883300" y="5153825"/>
              <a:ext cx="169300" cy="113750"/>
            </a:xfrm>
            <a:custGeom>
              <a:avLst/>
              <a:gdLst/>
              <a:ahLst/>
              <a:cxnLst/>
              <a:rect l="l" t="t" r="r" b="b"/>
              <a:pathLst>
                <a:path w="6772" h="4550" extrusionOk="0">
                  <a:moveTo>
                    <a:pt x="1422" y="0"/>
                  </a:moveTo>
                  <a:cubicBezTo>
                    <a:pt x="1341" y="0"/>
                    <a:pt x="1260" y="38"/>
                    <a:pt x="1235" y="113"/>
                  </a:cubicBezTo>
                  <a:cubicBezTo>
                    <a:pt x="734" y="947"/>
                    <a:pt x="1" y="2414"/>
                    <a:pt x="267" y="2848"/>
                  </a:cubicBezTo>
                  <a:cubicBezTo>
                    <a:pt x="301" y="2948"/>
                    <a:pt x="434" y="3015"/>
                    <a:pt x="568" y="3015"/>
                  </a:cubicBezTo>
                  <a:cubicBezTo>
                    <a:pt x="1001" y="3015"/>
                    <a:pt x="1568" y="2448"/>
                    <a:pt x="1969" y="1947"/>
                  </a:cubicBezTo>
                  <a:lnTo>
                    <a:pt x="1969" y="1947"/>
                  </a:lnTo>
                  <a:cubicBezTo>
                    <a:pt x="1802" y="3115"/>
                    <a:pt x="1735" y="4216"/>
                    <a:pt x="2069" y="4449"/>
                  </a:cubicBezTo>
                  <a:cubicBezTo>
                    <a:pt x="2102" y="4466"/>
                    <a:pt x="2160" y="4491"/>
                    <a:pt x="2235" y="4491"/>
                  </a:cubicBezTo>
                  <a:cubicBezTo>
                    <a:pt x="2310" y="4491"/>
                    <a:pt x="2402" y="4466"/>
                    <a:pt x="2502" y="4383"/>
                  </a:cubicBezTo>
                  <a:cubicBezTo>
                    <a:pt x="2903" y="4116"/>
                    <a:pt x="3470" y="3348"/>
                    <a:pt x="3937" y="2681"/>
                  </a:cubicBezTo>
                  <a:lnTo>
                    <a:pt x="3937" y="2681"/>
                  </a:lnTo>
                  <a:cubicBezTo>
                    <a:pt x="3703" y="3515"/>
                    <a:pt x="3603" y="4249"/>
                    <a:pt x="3837" y="4449"/>
                  </a:cubicBezTo>
                  <a:cubicBezTo>
                    <a:pt x="3870" y="4483"/>
                    <a:pt x="3937" y="4549"/>
                    <a:pt x="4070" y="4549"/>
                  </a:cubicBezTo>
                  <a:cubicBezTo>
                    <a:pt x="4103" y="4549"/>
                    <a:pt x="4170" y="4516"/>
                    <a:pt x="4237" y="4483"/>
                  </a:cubicBezTo>
                  <a:cubicBezTo>
                    <a:pt x="5138" y="4082"/>
                    <a:pt x="6772" y="2515"/>
                    <a:pt x="6639" y="1114"/>
                  </a:cubicBezTo>
                  <a:cubicBezTo>
                    <a:pt x="6605" y="980"/>
                    <a:pt x="6505" y="913"/>
                    <a:pt x="6405" y="913"/>
                  </a:cubicBezTo>
                  <a:cubicBezTo>
                    <a:pt x="6272" y="913"/>
                    <a:pt x="6205" y="1047"/>
                    <a:pt x="6205" y="1147"/>
                  </a:cubicBezTo>
                  <a:cubicBezTo>
                    <a:pt x="6338" y="2348"/>
                    <a:pt x="4837" y="3715"/>
                    <a:pt x="4103" y="4082"/>
                  </a:cubicBezTo>
                  <a:cubicBezTo>
                    <a:pt x="4070" y="3715"/>
                    <a:pt x="4437" y="2381"/>
                    <a:pt x="4837" y="1280"/>
                  </a:cubicBezTo>
                  <a:cubicBezTo>
                    <a:pt x="4871" y="1180"/>
                    <a:pt x="4837" y="1047"/>
                    <a:pt x="4737" y="1013"/>
                  </a:cubicBezTo>
                  <a:cubicBezTo>
                    <a:pt x="4702" y="990"/>
                    <a:pt x="4666" y="979"/>
                    <a:pt x="4632" y="979"/>
                  </a:cubicBezTo>
                  <a:cubicBezTo>
                    <a:pt x="4570" y="979"/>
                    <a:pt x="4513" y="1016"/>
                    <a:pt x="4470" y="1080"/>
                  </a:cubicBezTo>
                  <a:cubicBezTo>
                    <a:pt x="4470" y="1114"/>
                    <a:pt x="3069" y="3449"/>
                    <a:pt x="2269" y="4049"/>
                  </a:cubicBezTo>
                  <a:cubicBezTo>
                    <a:pt x="2169" y="3715"/>
                    <a:pt x="2302" y="2348"/>
                    <a:pt x="2536" y="1180"/>
                  </a:cubicBezTo>
                  <a:cubicBezTo>
                    <a:pt x="2536" y="1080"/>
                    <a:pt x="2502" y="980"/>
                    <a:pt x="2402" y="947"/>
                  </a:cubicBezTo>
                  <a:cubicBezTo>
                    <a:pt x="2367" y="923"/>
                    <a:pt x="2331" y="912"/>
                    <a:pt x="2297" y="912"/>
                  </a:cubicBezTo>
                  <a:cubicBezTo>
                    <a:pt x="2235" y="912"/>
                    <a:pt x="2178" y="949"/>
                    <a:pt x="2135" y="1013"/>
                  </a:cubicBezTo>
                  <a:cubicBezTo>
                    <a:pt x="1735" y="1614"/>
                    <a:pt x="968" y="2515"/>
                    <a:pt x="601" y="2615"/>
                  </a:cubicBezTo>
                  <a:cubicBezTo>
                    <a:pt x="601" y="2314"/>
                    <a:pt x="1035" y="1314"/>
                    <a:pt x="1602" y="313"/>
                  </a:cubicBezTo>
                  <a:cubicBezTo>
                    <a:pt x="1635" y="213"/>
                    <a:pt x="1602" y="79"/>
                    <a:pt x="1502" y="13"/>
                  </a:cubicBezTo>
                  <a:cubicBezTo>
                    <a:pt x="1477" y="4"/>
                    <a:pt x="1449" y="0"/>
                    <a:pt x="14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646;p39">
              <a:extLst>
                <a:ext uri="{FF2B5EF4-FFF2-40B4-BE49-F238E27FC236}">
                  <a16:creationId xmlns:a16="http://schemas.microsoft.com/office/drawing/2014/main" id="{BB175333-F0B3-4B17-A060-4D296B010FD8}"/>
                </a:ext>
              </a:extLst>
            </p:cNvPr>
            <p:cNvSpPr/>
            <p:nvPr/>
          </p:nvSpPr>
          <p:spPr>
            <a:xfrm>
              <a:off x="14422125" y="5141600"/>
              <a:ext cx="169325" cy="117625"/>
            </a:xfrm>
            <a:custGeom>
              <a:avLst/>
              <a:gdLst/>
              <a:ahLst/>
              <a:cxnLst/>
              <a:rect l="l" t="t" r="r" b="b"/>
              <a:pathLst>
                <a:path w="6773" h="4705" extrusionOk="0">
                  <a:moveTo>
                    <a:pt x="1554" y="0"/>
                  </a:moveTo>
                  <a:cubicBezTo>
                    <a:pt x="1483" y="0"/>
                    <a:pt x="1412" y="37"/>
                    <a:pt x="1369" y="101"/>
                  </a:cubicBezTo>
                  <a:cubicBezTo>
                    <a:pt x="868" y="902"/>
                    <a:pt x="1" y="2336"/>
                    <a:pt x="234" y="2803"/>
                  </a:cubicBezTo>
                  <a:cubicBezTo>
                    <a:pt x="301" y="2903"/>
                    <a:pt x="401" y="2970"/>
                    <a:pt x="535" y="2970"/>
                  </a:cubicBezTo>
                  <a:cubicBezTo>
                    <a:pt x="548" y="2971"/>
                    <a:pt x="561" y="2972"/>
                    <a:pt x="574" y="2972"/>
                  </a:cubicBezTo>
                  <a:cubicBezTo>
                    <a:pt x="1004" y="2972"/>
                    <a:pt x="1582" y="2456"/>
                    <a:pt x="2002" y="2003"/>
                  </a:cubicBezTo>
                  <a:lnTo>
                    <a:pt x="2002" y="2003"/>
                  </a:lnTo>
                  <a:cubicBezTo>
                    <a:pt x="1769" y="3137"/>
                    <a:pt x="1635" y="4238"/>
                    <a:pt x="1969" y="4505"/>
                  </a:cubicBezTo>
                  <a:cubicBezTo>
                    <a:pt x="2006" y="4523"/>
                    <a:pt x="2072" y="4551"/>
                    <a:pt x="2157" y="4551"/>
                  </a:cubicBezTo>
                  <a:cubicBezTo>
                    <a:pt x="2228" y="4551"/>
                    <a:pt x="2312" y="4532"/>
                    <a:pt x="2403" y="4471"/>
                  </a:cubicBezTo>
                  <a:cubicBezTo>
                    <a:pt x="2836" y="4204"/>
                    <a:pt x="3437" y="3504"/>
                    <a:pt x="3937" y="2837"/>
                  </a:cubicBezTo>
                  <a:lnTo>
                    <a:pt x="3937" y="2837"/>
                  </a:lnTo>
                  <a:cubicBezTo>
                    <a:pt x="3670" y="3671"/>
                    <a:pt x="3503" y="4371"/>
                    <a:pt x="3737" y="4605"/>
                  </a:cubicBezTo>
                  <a:cubicBezTo>
                    <a:pt x="3770" y="4638"/>
                    <a:pt x="3837" y="4705"/>
                    <a:pt x="3970" y="4705"/>
                  </a:cubicBezTo>
                  <a:cubicBezTo>
                    <a:pt x="4004" y="4705"/>
                    <a:pt x="4071" y="4705"/>
                    <a:pt x="4137" y="4671"/>
                  </a:cubicBezTo>
                  <a:cubicBezTo>
                    <a:pt x="5038" y="4304"/>
                    <a:pt x="6772" y="2870"/>
                    <a:pt x="6706" y="1436"/>
                  </a:cubicBezTo>
                  <a:cubicBezTo>
                    <a:pt x="6706" y="1302"/>
                    <a:pt x="6606" y="1236"/>
                    <a:pt x="6506" y="1236"/>
                  </a:cubicBezTo>
                  <a:cubicBezTo>
                    <a:pt x="6372" y="1236"/>
                    <a:pt x="6272" y="1336"/>
                    <a:pt x="6305" y="1436"/>
                  </a:cubicBezTo>
                  <a:cubicBezTo>
                    <a:pt x="6339" y="2670"/>
                    <a:pt x="4771" y="3938"/>
                    <a:pt x="4037" y="4271"/>
                  </a:cubicBezTo>
                  <a:cubicBezTo>
                    <a:pt x="4004" y="3871"/>
                    <a:pt x="4437" y="2570"/>
                    <a:pt x="4938" y="1502"/>
                  </a:cubicBezTo>
                  <a:cubicBezTo>
                    <a:pt x="4971" y="1402"/>
                    <a:pt x="4938" y="1269"/>
                    <a:pt x="4838" y="1236"/>
                  </a:cubicBezTo>
                  <a:cubicBezTo>
                    <a:pt x="4800" y="1210"/>
                    <a:pt x="4761" y="1199"/>
                    <a:pt x="4725" y="1199"/>
                  </a:cubicBezTo>
                  <a:cubicBezTo>
                    <a:pt x="4666" y="1199"/>
                    <a:pt x="4612" y="1228"/>
                    <a:pt x="4571" y="1269"/>
                  </a:cubicBezTo>
                  <a:cubicBezTo>
                    <a:pt x="4538" y="1302"/>
                    <a:pt x="3003" y="3537"/>
                    <a:pt x="2203" y="4104"/>
                  </a:cubicBezTo>
                  <a:cubicBezTo>
                    <a:pt x="2102" y="3771"/>
                    <a:pt x="2336" y="2403"/>
                    <a:pt x="2603" y="1236"/>
                  </a:cubicBezTo>
                  <a:cubicBezTo>
                    <a:pt x="2636" y="1136"/>
                    <a:pt x="2603" y="1035"/>
                    <a:pt x="2503" y="1002"/>
                  </a:cubicBezTo>
                  <a:cubicBezTo>
                    <a:pt x="2466" y="990"/>
                    <a:pt x="2430" y="982"/>
                    <a:pt x="2395" y="982"/>
                  </a:cubicBezTo>
                  <a:cubicBezTo>
                    <a:pt x="2334" y="982"/>
                    <a:pt x="2278" y="1005"/>
                    <a:pt x="2236" y="1069"/>
                  </a:cubicBezTo>
                  <a:cubicBezTo>
                    <a:pt x="1802" y="1669"/>
                    <a:pt x="1002" y="2503"/>
                    <a:pt x="601" y="2570"/>
                  </a:cubicBezTo>
                  <a:cubicBezTo>
                    <a:pt x="601" y="2270"/>
                    <a:pt x="1102" y="1302"/>
                    <a:pt x="1736" y="335"/>
                  </a:cubicBezTo>
                  <a:cubicBezTo>
                    <a:pt x="1802" y="235"/>
                    <a:pt x="1769" y="101"/>
                    <a:pt x="1669" y="35"/>
                  </a:cubicBezTo>
                  <a:cubicBezTo>
                    <a:pt x="1633" y="11"/>
                    <a:pt x="1594" y="0"/>
                    <a:pt x="15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647;p39">
              <a:extLst>
                <a:ext uri="{FF2B5EF4-FFF2-40B4-BE49-F238E27FC236}">
                  <a16:creationId xmlns:a16="http://schemas.microsoft.com/office/drawing/2014/main" id="{7734207F-B60C-4390-AAD7-BECBB561198F}"/>
                </a:ext>
              </a:extLst>
            </p:cNvPr>
            <p:cNvSpPr/>
            <p:nvPr/>
          </p:nvSpPr>
          <p:spPr>
            <a:xfrm>
              <a:off x="14494700" y="4841925"/>
              <a:ext cx="334425" cy="140450"/>
            </a:xfrm>
            <a:custGeom>
              <a:avLst/>
              <a:gdLst/>
              <a:ahLst/>
              <a:cxnLst/>
              <a:rect l="l" t="t" r="r" b="b"/>
              <a:pathLst>
                <a:path w="13377" h="5618" extrusionOk="0">
                  <a:moveTo>
                    <a:pt x="213" y="1"/>
                  </a:moveTo>
                  <a:cubicBezTo>
                    <a:pt x="186" y="1"/>
                    <a:pt x="159" y="5"/>
                    <a:pt x="133" y="13"/>
                  </a:cubicBezTo>
                  <a:cubicBezTo>
                    <a:pt x="33" y="80"/>
                    <a:pt x="0" y="213"/>
                    <a:pt x="67" y="313"/>
                  </a:cubicBezTo>
                  <a:cubicBezTo>
                    <a:pt x="100" y="380"/>
                    <a:pt x="934" y="1981"/>
                    <a:pt x="2969" y="3416"/>
                  </a:cubicBezTo>
                  <a:cubicBezTo>
                    <a:pt x="4503" y="4483"/>
                    <a:pt x="6938" y="5617"/>
                    <a:pt x="10508" y="5617"/>
                  </a:cubicBezTo>
                  <a:cubicBezTo>
                    <a:pt x="11342" y="5617"/>
                    <a:pt x="12242" y="5584"/>
                    <a:pt x="13176" y="5417"/>
                  </a:cubicBezTo>
                  <a:cubicBezTo>
                    <a:pt x="13276" y="5417"/>
                    <a:pt x="13376" y="5317"/>
                    <a:pt x="13343" y="5184"/>
                  </a:cubicBezTo>
                  <a:cubicBezTo>
                    <a:pt x="13343" y="5083"/>
                    <a:pt x="13243" y="5017"/>
                    <a:pt x="13109" y="5017"/>
                  </a:cubicBezTo>
                  <a:cubicBezTo>
                    <a:pt x="12186" y="5152"/>
                    <a:pt x="11321" y="5214"/>
                    <a:pt x="10513" y="5214"/>
                  </a:cubicBezTo>
                  <a:cubicBezTo>
                    <a:pt x="3173" y="5214"/>
                    <a:pt x="464" y="173"/>
                    <a:pt x="434" y="113"/>
                  </a:cubicBezTo>
                  <a:cubicBezTo>
                    <a:pt x="384" y="38"/>
                    <a:pt x="296" y="1"/>
                    <a:pt x="21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648;p39">
              <a:extLst>
                <a:ext uri="{FF2B5EF4-FFF2-40B4-BE49-F238E27FC236}">
                  <a16:creationId xmlns:a16="http://schemas.microsoft.com/office/drawing/2014/main" id="{9D397548-4D4B-483F-B961-A02471689F56}"/>
                </a:ext>
              </a:extLst>
            </p:cNvPr>
            <p:cNvSpPr/>
            <p:nvPr/>
          </p:nvSpPr>
          <p:spPr>
            <a:xfrm>
              <a:off x="14083550" y="4229600"/>
              <a:ext cx="150150" cy="128150"/>
            </a:xfrm>
            <a:custGeom>
              <a:avLst/>
              <a:gdLst/>
              <a:ahLst/>
              <a:cxnLst/>
              <a:rect l="l" t="t" r="r" b="b"/>
              <a:pathLst>
                <a:path w="6006" h="5126" extrusionOk="0">
                  <a:moveTo>
                    <a:pt x="4083" y="1"/>
                  </a:moveTo>
                  <a:cubicBezTo>
                    <a:pt x="3167" y="1"/>
                    <a:pt x="1853" y="368"/>
                    <a:pt x="1168" y="589"/>
                  </a:cubicBezTo>
                  <a:cubicBezTo>
                    <a:pt x="1068" y="622"/>
                    <a:pt x="1002" y="756"/>
                    <a:pt x="1035" y="856"/>
                  </a:cubicBezTo>
                  <a:cubicBezTo>
                    <a:pt x="1063" y="938"/>
                    <a:pt x="1135" y="998"/>
                    <a:pt x="1234" y="998"/>
                  </a:cubicBezTo>
                  <a:cubicBezTo>
                    <a:pt x="1256" y="998"/>
                    <a:pt x="1278" y="995"/>
                    <a:pt x="1302" y="989"/>
                  </a:cubicBezTo>
                  <a:cubicBezTo>
                    <a:pt x="2469" y="632"/>
                    <a:pt x="3620" y="411"/>
                    <a:pt x="4218" y="411"/>
                  </a:cubicBezTo>
                  <a:cubicBezTo>
                    <a:pt x="4458" y="411"/>
                    <a:pt x="4609" y="446"/>
                    <a:pt x="4638" y="522"/>
                  </a:cubicBezTo>
                  <a:cubicBezTo>
                    <a:pt x="4671" y="756"/>
                    <a:pt x="3370" y="1390"/>
                    <a:pt x="1635" y="1857"/>
                  </a:cubicBezTo>
                  <a:cubicBezTo>
                    <a:pt x="1535" y="1890"/>
                    <a:pt x="1469" y="1990"/>
                    <a:pt x="1502" y="2090"/>
                  </a:cubicBezTo>
                  <a:cubicBezTo>
                    <a:pt x="1530" y="2201"/>
                    <a:pt x="1603" y="2265"/>
                    <a:pt x="1703" y="2265"/>
                  </a:cubicBezTo>
                  <a:cubicBezTo>
                    <a:pt x="1724" y="2265"/>
                    <a:pt x="1746" y="2263"/>
                    <a:pt x="1769" y="2257"/>
                  </a:cubicBezTo>
                  <a:cubicBezTo>
                    <a:pt x="2722" y="2003"/>
                    <a:pt x="3770" y="1816"/>
                    <a:pt x="4450" y="1816"/>
                  </a:cubicBezTo>
                  <a:cubicBezTo>
                    <a:pt x="4841" y="1816"/>
                    <a:pt x="5111" y="1877"/>
                    <a:pt x="5171" y="2023"/>
                  </a:cubicBezTo>
                  <a:cubicBezTo>
                    <a:pt x="4971" y="2424"/>
                    <a:pt x="3203" y="2991"/>
                    <a:pt x="2036" y="3258"/>
                  </a:cubicBezTo>
                  <a:cubicBezTo>
                    <a:pt x="1902" y="3291"/>
                    <a:pt x="1836" y="3391"/>
                    <a:pt x="1869" y="3491"/>
                  </a:cubicBezTo>
                  <a:cubicBezTo>
                    <a:pt x="1869" y="3602"/>
                    <a:pt x="1961" y="3666"/>
                    <a:pt x="2049" y="3666"/>
                  </a:cubicBezTo>
                  <a:cubicBezTo>
                    <a:pt x="2067" y="3666"/>
                    <a:pt x="2085" y="3664"/>
                    <a:pt x="2102" y="3658"/>
                  </a:cubicBezTo>
                  <a:cubicBezTo>
                    <a:pt x="2796" y="3561"/>
                    <a:pt x="3543" y="3503"/>
                    <a:pt x="4161" y="3503"/>
                  </a:cubicBezTo>
                  <a:cubicBezTo>
                    <a:pt x="4822" y="3503"/>
                    <a:pt x="5334" y="3569"/>
                    <a:pt x="5472" y="3725"/>
                  </a:cubicBezTo>
                  <a:cubicBezTo>
                    <a:pt x="5438" y="3791"/>
                    <a:pt x="5171" y="4092"/>
                    <a:pt x="4404" y="4358"/>
                  </a:cubicBezTo>
                  <a:cubicBezTo>
                    <a:pt x="3810" y="4581"/>
                    <a:pt x="3113" y="4721"/>
                    <a:pt x="2525" y="4721"/>
                  </a:cubicBezTo>
                  <a:cubicBezTo>
                    <a:pt x="2056" y="4721"/>
                    <a:pt x="1657" y="4632"/>
                    <a:pt x="1435" y="4425"/>
                  </a:cubicBezTo>
                  <a:cubicBezTo>
                    <a:pt x="501" y="3524"/>
                    <a:pt x="1002" y="1823"/>
                    <a:pt x="1002" y="1790"/>
                  </a:cubicBezTo>
                  <a:cubicBezTo>
                    <a:pt x="1035" y="1690"/>
                    <a:pt x="968" y="1556"/>
                    <a:pt x="868" y="1523"/>
                  </a:cubicBezTo>
                  <a:cubicBezTo>
                    <a:pt x="851" y="1517"/>
                    <a:pt x="832" y="1514"/>
                    <a:pt x="813" y="1514"/>
                  </a:cubicBezTo>
                  <a:cubicBezTo>
                    <a:pt x="724" y="1514"/>
                    <a:pt x="629" y="1574"/>
                    <a:pt x="601" y="1656"/>
                  </a:cubicBezTo>
                  <a:cubicBezTo>
                    <a:pt x="601" y="1757"/>
                    <a:pt x="1" y="3625"/>
                    <a:pt x="1135" y="4725"/>
                  </a:cubicBezTo>
                  <a:cubicBezTo>
                    <a:pt x="1469" y="5026"/>
                    <a:pt x="1969" y="5126"/>
                    <a:pt x="2536" y="5126"/>
                  </a:cubicBezTo>
                  <a:cubicBezTo>
                    <a:pt x="3704" y="5126"/>
                    <a:pt x="5138" y="4625"/>
                    <a:pt x="5638" y="4192"/>
                  </a:cubicBezTo>
                  <a:cubicBezTo>
                    <a:pt x="6005" y="3858"/>
                    <a:pt x="5872" y="3591"/>
                    <a:pt x="5805" y="3491"/>
                  </a:cubicBezTo>
                  <a:cubicBezTo>
                    <a:pt x="5538" y="3191"/>
                    <a:pt x="4871" y="3091"/>
                    <a:pt x="4104" y="3091"/>
                  </a:cubicBezTo>
                  <a:cubicBezTo>
                    <a:pt x="4771" y="2824"/>
                    <a:pt x="5405" y="2524"/>
                    <a:pt x="5538" y="2190"/>
                  </a:cubicBezTo>
                  <a:cubicBezTo>
                    <a:pt x="5605" y="2057"/>
                    <a:pt x="5605" y="1923"/>
                    <a:pt x="5538" y="1790"/>
                  </a:cubicBezTo>
                  <a:cubicBezTo>
                    <a:pt x="5391" y="1496"/>
                    <a:pt x="4934" y="1384"/>
                    <a:pt x="4372" y="1384"/>
                  </a:cubicBezTo>
                  <a:cubicBezTo>
                    <a:pt x="4295" y="1384"/>
                    <a:pt x="4217" y="1386"/>
                    <a:pt x="4137" y="1390"/>
                  </a:cubicBezTo>
                  <a:cubicBezTo>
                    <a:pt x="4571" y="1189"/>
                    <a:pt x="4904" y="956"/>
                    <a:pt x="5038" y="722"/>
                  </a:cubicBezTo>
                  <a:cubicBezTo>
                    <a:pt x="5071" y="589"/>
                    <a:pt x="5071" y="456"/>
                    <a:pt x="5038" y="356"/>
                  </a:cubicBezTo>
                  <a:cubicBezTo>
                    <a:pt x="4914" y="96"/>
                    <a:pt x="4550" y="1"/>
                    <a:pt x="40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649;p39">
              <a:extLst>
                <a:ext uri="{FF2B5EF4-FFF2-40B4-BE49-F238E27FC236}">
                  <a16:creationId xmlns:a16="http://schemas.microsoft.com/office/drawing/2014/main" id="{4743B7E6-28E1-4942-A705-8CD99BF990C7}"/>
                </a:ext>
              </a:extLst>
            </p:cNvPr>
            <p:cNvSpPr/>
            <p:nvPr/>
          </p:nvSpPr>
          <p:spPr>
            <a:xfrm>
              <a:off x="14115250" y="4070175"/>
              <a:ext cx="127625" cy="460200"/>
            </a:xfrm>
            <a:custGeom>
              <a:avLst/>
              <a:gdLst/>
              <a:ahLst/>
              <a:cxnLst/>
              <a:rect l="l" t="t" r="r" b="b"/>
              <a:pathLst>
                <a:path w="5105" h="18408" extrusionOk="0">
                  <a:moveTo>
                    <a:pt x="223" y="1"/>
                  </a:moveTo>
                  <a:cubicBezTo>
                    <a:pt x="192" y="1"/>
                    <a:pt x="162" y="9"/>
                    <a:pt x="134" y="28"/>
                  </a:cubicBezTo>
                  <a:cubicBezTo>
                    <a:pt x="34" y="61"/>
                    <a:pt x="1" y="195"/>
                    <a:pt x="34" y="295"/>
                  </a:cubicBezTo>
                  <a:cubicBezTo>
                    <a:pt x="67" y="395"/>
                    <a:pt x="5104" y="12403"/>
                    <a:pt x="834" y="18074"/>
                  </a:cubicBezTo>
                  <a:cubicBezTo>
                    <a:pt x="768" y="18174"/>
                    <a:pt x="801" y="18308"/>
                    <a:pt x="868" y="18374"/>
                  </a:cubicBezTo>
                  <a:cubicBezTo>
                    <a:pt x="935" y="18408"/>
                    <a:pt x="968" y="18408"/>
                    <a:pt x="1001" y="18408"/>
                  </a:cubicBezTo>
                  <a:cubicBezTo>
                    <a:pt x="1068" y="18408"/>
                    <a:pt x="1135" y="18408"/>
                    <a:pt x="1168" y="18341"/>
                  </a:cubicBezTo>
                  <a:cubicBezTo>
                    <a:pt x="3503" y="15239"/>
                    <a:pt x="3169" y="10469"/>
                    <a:pt x="2469" y="6966"/>
                  </a:cubicBezTo>
                  <a:cubicBezTo>
                    <a:pt x="1735" y="3230"/>
                    <a:pt x="434" y="161"/>
                    <a:pt x="401" y="128"/>
                  </a:cubicBezTo>
                  <a:cubicBezTo>
                    <a:pt x="377" y="56"/>
                    <a:pt x="301"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650;p39">
              <a:extLst>
                <a:ext uri="{FF2B5EF4-FFF2-40B4-BE49-F238E27FC236}">
                  <a16:creationId xmlns:a16="http://schemas.microsoft.com/office/drawing/2014/main" id="{5A916322-7D29-4CF2-80B2-71F7A5B8FC9B}"/>
                </a:ext>
              </a:extLst>
            </p:cNvPr>
            <p:cNvSpPr/>
            <p:nvPr/>
          </p:nvSpPr>
          <p:spPr>
            <a:xfrm>
              <a:off x="14459675" y="4498575"/>
              <a:ext cx="422825" cy="313975"/>
            </a:xfrm>
            <a:custGeom>
              <a:avLst/>
              <a:gdLst/>
              <a:ahLst/>
              <a:cxnLst/>
              <a:rect l="l" t="t" r="r" b="b"/>
              <a:pathLst>
                <a:path w="16913" h="12559" extrusionOk="0">
                  <a:moveTo>
                    <a:pt x="12624" y="0"/>
                  </a:moveTo>
                  <a:cubicBezTo>
                    <a:pt x="7850" y="0"/>
                    <a:pt x="734" y="104"/>
                    <a:pt x="734" y="104"/>
                  </a:cubicBezTo>
                  <a:cubicBezTo>
                    <a:pt x="0" y="638"/>
                    <a:pt x="1268" y="12279"/>
                    <a:pt x="2001" y="12513"/>
                  </a:cubicBezTo>
                  <a:cubicBezTo>
                    <a:pt x="2096" y="12545"/>
                    <a:pt x="2427" y="12558"/>
                    <a:pt x="2928" y="12558"/>
                  </a:cubicBezTo>
                  <a:cubicBezTo>
                    <a:pt x="6121" y="12558"/>
                    <a:pt x="16243" y="11995"/>
                    <a:pt x="16445" y="11879"/>
                  </a:cubicBezTo>
                  <a:cubicBezTo>
                    <a:pt x="16679" y="11712"/>
                    <a:pt x="16912" y="338"/>
                    <a:pt x="16845" y="104"/>
                  </a:cubicBezTo>
                  <a:cubicBezTo>
                    <a:pt x="16812" y="26"/>
                    <a:pt x="15011" y="0"/>
                    <a:pt x="12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651;p39">
              <a:extLst>
                <a:ext uri="{FF2B5EF4-FFF2-40B4-BE49-F238E27FC236}">
                  <a16:creationId xmlns:a16="http://schemas.microsoft.com/office/drawing/2014/main" id="{C9F586E9-6C91-4066-B876-CD30E2C67D55}"/>
                </a:ext>
              </a:extLst>
            </p:cNvPr>
            <p:cNvSpPr/>
            <p:nvPr/>
          </p:nvSpPr>
          <p:spPr>
            <a:xfrm>
              <a:off x="14501350" y="4271150"/>
              <a:ext cx="350475" cy="269225"/>
            </a:xfrm>
            <a:custGeom>
              <a:avLst/>
              <a:gdLst/>
              <a:ahLst/>
              <a:cxnLst/>
              <a:rect l="l" t="t" r="r" b="b"/>
              <a:pathLst>
                <a:path w="14019" h="10769" extrusionOk="0">
                  <a:moveTo>
                    <a:pt x="6895" y="1"/>
                  </a:moveTo>
                  <a:cubicBezTo>
                    <a:pt x="6348" y="1"/>
                    <a:pt x="5783" y="65"/>
                    <a:pt x="5205" y="195"/>
                  </a:cubicBezTo>
                  <a:cubicBezTo>
                    <a:pt x="334" y="1295"/>
                    <a:pt x="1" y="10769"/>
                    <a:pt x="1" y="10769"/>
                  </a:cubicBezTo>
                  <a:lnTo>
                    <a:pt x="2202" y="10369"/>
                  </a:lnTo>
                  <a:cubicBezTo>
                    <a:pt x="2202" y="10369"/>
                    <a:pt x="3404" y="2144"/>
                    <a:pt x="6763" y="2144"/>
                  </a:cubicBezTo>
                  <a:cubicBezTo>
                    <a:pt x="6854" y="2144"/>
                    <a:pt x="6946" y="2150"/>
                    <a:pt x="7039" y="2163"/>
                  </a:cubicBezTo>
                  <a:cubicBezTo>
                    <a:pt x="11776" y="2796"/>
                    <a:pt x="10742" y="10135"/>
                    <a:pt x="10742" y="10135"/>
                  </a:cubicBezTo>
                  <a:lnTo>
                    <a:pt x="13577" y="9902"/>
                  </a:lnTo>
                  <a:cubicBezTo>
                    <a:pt x="14019" y="3576"/>
                    <a:pt x="10982" y="1"/>
                    <a:pt x="6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652;p39">
              <a:extLst>
                <a:ext uri="{FF2B5EF4-FFF2-40B4-BE49-F238E27FC236}">
                  <a16:creationId xmlns:a16="http://schemas.microsoft.com/office/drawing/2014/main" id="{B564468F-BBB6-4394-A5CB-4A26565F83CF}"/>
                </a:ext>
              </a:extLst>
            </p:cNvPr>
            <p:cNvSpPr/>
            <p:nvPr/>
          </p:nvSpPr>
          <p:spPr>
            <a:xfrm>
              <a:off x="14690675" y="4239925"/>
              <a:ext cx="152625" cy="133675"/>
            </a:xfrm>
            <a:custGeom>
              <a:avLst/>
              <a:gdLst/>
              <a:ahLst/>
              <a:cxnLst/>
              <a:rect l="l" t="t" r="r" b="b"/>
              <a:pathLst>
                <a:path w="6105" h="5347" extrusionOk="0">
                  <a:moveTo>
                    <a:pt x="3491" y="1"/>
                  </a:moveTo>
                  <a:cubicBezTo>
                    <a:pt x="3472" y="1"/>
                    <a:pt x="3454" y="3"/>
                    <a:pt x="3436" y="9"/>
                  </a:cubicBezTo>
                  <a:cubicBezTo>
                    <a:pt x="2468" y="410"/>
                    <a:pt x="200" y="1344"/>
                    <a:pt x="33" y="1944"/>
                  </a:cubicBezTo>
                  <a:cubicBezTo>
                    <a:pt x="0" y="2044"/>
                    <a:pt x="33" y="2144"/>
                    <a:pt x="100" y="2244"/>
                  </a:cubicBezTo>
                  <a:cubicBezTo>
                    <a:pt x="234" y="2397"/>
                    <a:pt x="552" y="2451"/>
                    <a:pt x="962" y="2451"/>
                  </a:cubicBezTo>
                  <a:cubicBezTo>
                    <a:pt x="1270" y="2451"/>
                    <a:pt x="1630" y="2421"/>
                    <a:pt x="2001" y="2378"/>
                  </a:cubicBezTo>
                  <a:lnTo>
                    <a:pt x="2001" y="2378"/>
                  </a:lnTo>
                  <a:cubicBezTo>
                    <a:pt x="1001" y="2845"/>
                    <a:pt x="500" y="3212"/>
                    <a:pt x="500" y="3478"/>
                  </a:cubicBezTo>
                  <a:cubicBezTo>
                    <a:pt x="500" y="3545"/>
                    <a:pt x="534" y="3712"/>
                    <a:pt x="767" y="3812"/>
                  </a:cubicBezTo>
                  <a:cubicBezTo>
                    <a:pt x="889" y="3861"/>
                    <a:pt x="1065" y="3892"/>
                    <a:pt x="1268" y="3892"/>
                  </a:cubicBezTo>
                  <a:cubicBezTo>
                    <a:pt x="1343" y="3892"/>
                    <a:pt x="1421" y="3888"/>
                    <a:pt x="1501" y="3879"/>
                  </a:cubicBezTo>
                  <a:lnTo>
                    <a:pt x="1501" y="3879"/>
                  </a:lnTo>
                  <a:cubicBezTo>
                    <a:pt x="1134" y="4079"/>
                    <a:pt x="867" y="4312"/>
                    <a:pt x="801" y="4546"/>
                  </a:cubicBezTo>
                  <a:cubicBezTo>
                    <a:pt x="801" y="4613"/>
                    <a:pt x="801" y="4813"/>
                    <a:pt x="1001" y="4979"/>
                  </a:cubicBezTo>
                  <a:cubicBezTo>
                    <a:pt x="1334" y="5180"/>
                    <a:pt x="2001" y="5346"/>
                    <a:pt x="2769" y="5346"/>
                  </a:cubicBezTo>
                  <a:cubicBezTo>
                    <a:pt x="3536" y="5346"/>
                    <a:pt x="4403" y="5180"/>
                    <a:pt x="5004" y="4713"/>
                  </a:cubicBezTo>
                  <a:cubicBezTo>
                    <a:pt x="5571" y="4312"/>
                    <a:pt x="6104" y="3512"/>
                    <a:pt x="5604" y="2044"/>
                  </a:cubicBezTo>
                  <a:cubicBezTo>
                    <a:pt x="5577" y="1962"/>
                    <a:pt x="5481" y="1902"/>
                    <a:pt x="5393" y="1902"/>
                  </a:cubicBezTo>
                  <a:cubicBezTo>
                    <a:pt x="5374" y="1902"/>
                    <a:pt x="5355" y="1905"/>
                    <a:pt x="5337" y="1911"/>
                  </a:cubicBezTo>
                  <a:cubicBezTo>
                    <a:pt x="5237" y="1944"/>
                    <a:pt x="5170" y="2077"/>
                    <a:pt x="5204" y="2177"/>
                  </a:cubicBezTo>
                  <a:cubicBezTo>
                    <a:pt x="5537" y="3178"/>
                    <a:pt x="5404" y="3912"/>
                    <a:pt x="4770" y="4379"/>
                  </a:cubicBezTo>
                  <a:cubicBezTo>
                    <a:pt x="4236" y="4779"/>
                    <a:pt x="3469" y="4921"/>
                    <a:pt x="2781" y="4921"/>
                  </a:cubicBezTo>
                  <a:cubicBezTo>
                    <a:pt x="2093" y="4921"/>
                    <a:pt x="1484" y="4779"/>
                    <a:pt x="1268" y="4613"/>
                  </a:cubicBezTo>
                  <a:lnTo>
                    <a:pt x="1234" y="4613"/>
                  </a:lnTo>
                  <a:cubicBezTo>
                    <a:pt x="1268" y="4379"/>
                    <a:pt x="2302" y="3912"/>
                    <a:pt x="3569" y="3512"/>
                  </a:cubicBezTo>
                  <a:cubicBezTo>
                    <a:pt x="4003" y="3378"/>
                    <a:pt x="4336" y="3278"/>
                    <a:pt x="4437" y="3245"/>
                  </a:cubicBezTo>
                  <a:cubicBezTo>
                    <a:pt x="4537" y="3212"/>
                    <a:pt x="4603" y="3111"/>
                    <a:pt x="4570" y="3011"/>
                  </a:cubicBezTo>
                  <a:cubicBezTo>
                    <a:pt x="4537" y="2878"/>
                    <a:pt x="4437" y="2845"/>
                    <a:pt x="4336" y="2845"/>
                  </a:cubicBezTo>
                  <a:cubicBezTo>
                    <a:pt x="4103" y="2911"/>
                    <a:pt x="3769" y="3011"/>
                    <a:pt x="3436" y="3111"/>
                  </a:cubicBezTo>
                  <a:cubicBezTo>
                    <a:pt x="2753" y="3303"/>
                    <a:pt x="1891" y="3471"/>
                    <a:pt x="1309" y="3471"/>
                  </a:cubicBezTo>
                  <a:cubicBezTo>
                    <a:pt x="1179" y="3471"/>
                    <a:pt x="1064" y="3463"/>
                    <a:pt x="967" y="3445"/>
                  </a:cubicBezTo>
                  <a:cubicBezTo>
                    <a:pt x="1301" y="3111"/>
                    <a:pt x="2802" y="2411"/>
                    <a:pt x="4136" y="1911"/>
                  </a:cubicBezTo>
                  <a:cubicBezTo>
                    <a:pt x="4236" y="1877"/>
                    <a:pt x="4303" y="1744"/>
                    <a:pt x="4270" y="1644"/>
                  </a:cubicBezTo>
                  <a:cubicBezTo>
                    <a:pt x="4242" y="1561"/>
                    <a:pt x="4147" y="1502"/>
                    <a:pt x="4058" y="1502"/>
                  </a:cubicBezTo>
                  <a:cubicBezTo>
                    <a:pt x="4039" y="1502"/>
                    <a:pt x="4021" y="1504"/>
                    <a:pt x="4003" y="1510"/>
                  </a:cubicBezTo>
                  <a:cubicBezTo>
                    <a:pt x="2706" y="1854"/>
                    <a:pt x="1451" y="2052"/>
                    <a:pt x="821" y="2052"/>
                  </a:cubicBezTo>
                  <a:cubicBezTo>
                    <a:pt x="657" y="2052"/>
                    <a:pt x="536" y="2038"/>
                    <a:pt x="467" y="2011"/>
                  </a:cubicBezTo>
                  <a:cubicBezTo>
                    <a:pt x="701" y="1677"/>
                    <a:pt x="2202" y="943"/>
                    <a:pt x="3569" y="410"/>
                  </a:cubicBezTo>
                  <a:cubicBezTo>
                    <a:pt x="3703" y="376"/>
                    <a:pt x="3736" y="243"/>
                    <a:pt x="3703" y="143"/>
                  </a:cubicBezTo>
                  <a:cubicBezTo>
                    <a:pt x="3675" y="60"/>
                    <a:pt x="3580" y="1"/>
                    <a:pt x="349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653;p39">
              <a:extLst>
                <a:ext uri="{FF2B5EF4-FFF2-40B4-BE49-F238E27FC236}">
                  <a16:creationId xmlns:a16="http://schemas.microsoft.com/office/drawing/2014/main" id="{2D2C3949-72BD-4B70-B925-FCB400D6A430}"/>
                </a:ext>
              </a:extLst>
            </p:cNvPr>
            <p:cNvSpPr/>
            <p:nvPr/>
          </p:nvSpPr>
          <p:spPr>
            <a:xfrm>
              <a:off x="14541400" y="3633050"/>
              <a:ext cx="25" cy="25"/>
            </a:xfrm>
            <a:custGeom>
              <a:avLst/>
              <a:gdLst/>
              <a:ahLst/>
              <a:cxnLst/>
              <a:rect l="l" t="t" r="r" b="b"/>
              <a:pathLst>
                <a:path w="1" h="1" fill="none" extrusionOk="0">
                  <a:moveTo>
                    <a:pt x="0" y="0"/>
                  </a:moveTo>
                  <a:close/>
                </a:path>
              </a:pathLst>
            </a:custGeom>
            <a:noFill/>
            <a:ln w="10850" cap="rnd" cmpd="sng">
              <a:solidFill>
                <a:srgbClr val="261D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654;p39">
              <a:extLst>
                <a:ext uri="{FF2B5EF4-FFF2-40B4-BE49-F238E27FC236}">
                  <a16:creationId xmlns:a16="http://schemas.microsoft.com/office/drawing/2014/main" id="{9FB3504A-F244-4213-8732-25C164D3F392}"/>
                </a:ext>
              </a:extLst>
            </p:cNvPr>
            <p:cNvSpPr/>
            <p:nvPr/>
          </p:nvSpPr>
          <p:spPr>
            <a:xfrm>
              <a:off x="14895800" y="3926375"/>
              <a:ext cx="32550" cy="41100"/>
            </a:xfrm>
            <a:custGeom>
              <a:avLst/>
              <a:gdLst/>
              <a:ahLst/>
              <a:cxnLst/>
              <a:rect l="l" t="t" r="r" b="b"/>
              <a:pathLst>
                <a:path w="1302" h="1644" extrusionOk="0">
                  <a:moveTo>
                    <a:pt x="1048" y="0"/>
                  </a:moveTo>
                  <a:cubicBezTo>
                    <a:pt x="960" y="0"/>
                    <a:pt x="868" y="65"/>
                    <a:pt x="868" y="176"/>
                  </a:cubicBezTo>
                  <a:cubicBezTo>
                    <a:pt x="735" y="576"/>
                    <a:pt x="468" y="1210"/>
                    <a:pt x="201" y="1243"/>
                  </a:cubicBezTo>
                  <a:cubicBezTo>
                    <a:pt x="68" y="1277"/>
                    <a:pt x="1" y="1377"/>
                    <a:pt x="34" y="1477"/>
                  </a:cubicBezTo>
                  <a:cubicBezTo>
                    <a:pt x="34" y="1577"/>
                    <a:pt x="134" y="1643"/>
                    <a:pt x="234" y="1643"/>
                  </a:cubicBezTo>
                  <a:lnTo>
                    <a:pt x="268" y="1643"/>
                  </a:lnTo>
                  <a:cubicBezTo>
                    <a:pt x="902" y="1543"/>
                    <a:pt x="1235" y="409"/>
                    <a:pt x="1268" y="276"/>
                  </a:cubicBezTo>
                  <a:cubicBezTo>
                    <a:pt x="1302" y="142"/>
                    <a:pt x="1235" y="42"/>
                    <a:pt x="1102" y="9"/>
                  </a:cubicBezTo>
                  <a:cubicBezTo>
                    <a:pt x="1084" y="3"/>
                    <a:pt x="1066" y="0"/>
                    <a:pt x="10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655;p39">
              <a:extLst>
                <a:ext uri="{FF2B5EF4-FFF2-40B4-BE49-F238E27FC236}">
                  <a16:creationId xmlns:a16="http://schemas.microsoft.com/office/drawing/2014/main" id="{87D33FA8-A6D6-49FA-91BF-7FB793B90803}"/>
                </a:ext>
              </a:extLst>
            </p:cNvPr>
            <p:cNvSpPr/>
            <p:nvPr/>
          </p:nvSpPr>
          <p:spPr>
            <a:xfrm>
              <a:off x="14939175" y="3898850"/>
              <a:ext cx="32550" cy="41100"/>
            </a:xfrm>
            <a:custGeom>
              <a:avLst/>
              <a:gdLst/>
              <a:ahLst/>
              <a:cxnLst/>
              <a:rect l="l" t="t" r="r" b="b"/>
              <a:pathLst>
                <a:path w="1302" h="1644" extrusionOk="0">
                  <a:moveTo>
                    <a:pt x="1067" y="0"/>
                  </a:moveTo>
                  <a:cubicBezTo>
                    <a:pt x="968" y="0"/>
                    <a:pt x="895" y="60"/>
                    <a:pt x="868" y="143"/>
                  </a:cubicBezTo>
                  <a:cubicBezTo>
                    <a:pt x="768" y="576"/>
                    <a:pt x="467" y="1177"/>
                    <a:pt x="201" y="1243"/>
                  </a:cubicBezTo>
                  <a:cubicBezTo>
                    <a:pt x="101" y="1277"/>
                    <a:pt x="0" y="1377"/>
                    <a:pt x="34" y="1477"/>
                  </a:cubicBezTo>
                  <a:cubicBezTo>
                    <a:pt x="67" y="1577"/>
                    <a:pt x="134" y="1644"/>
                    <a:pt x="234" y="1644"/>
                  </a:cubicBezTo>
                  <a:lnTo>
                    <a:pt x="267" y="1644"/>
                  </a:lnTo>
                  <a:cubicBezTo>
                    <a:pt x="934" y="1544"/>
                    <a:pt x="1235" y="409"/>
                    <a:pt x="1268" y="276"/>
                  </a:cubicBezTo>
                  <a:cubicBezTo>
                    <a:pt x="1301" y="143"/>
                    <a:pt x="1235" y="43"/>
                    <a:pt x="1135" y="9"/>
                  </a:cubicBezTo>
                  <a:cubicBezTo>
                    <a:pt x="1111" y="3"/>
                    <a:pt x="108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656;p39">
              <a:extLst>
                <a:ext uri="{FF2B5EF4-FFF2-40B4-BE49-F238E27FC236}">
                  <a16:creationId xmlns:a16="http://schemas.microsoft.com/office/drawing/2014/main" id="{3D483B02-DF54-4722-871D-FFF19A8AA63B}"/>
                </a:ext>
              </a:extLst>
            </p:cNvPr>
            <p:cNvSpPr/>
            <p:nvPr/>
          </p:nvSpPr>
          <p:spPr>
            <a:xfrm>
              <a:off x="14876625" y="3992250"/>
              <a:ext cx="31725" cy="41100"/>
            </a:xfrm>
            <a:custGeom>
              <a:avLst/>
              <a:gdLst/>
              <a:ahLst/>
              <a:cxnLst/>
              <a:rect l="l" t="t" r="r" b="b"/>
              <a:pathLst>
                <a:path w="1269" h="1644" extrusionOk="0">
                  <a:moveTo>
                    <a:pt x="1046" y="0"/>
                  </a:moveTo>
                  <a:cubicBezTo>
                    <a:pt x="957" y="0"/>
                    <a:pt x="862" y="60"/>
                    <a:pt x="835" y="143"/>
                  </a:cubicBezTo>
                  <a:cubicBezTo>
                    <a:pt x="735" y="576"/>
                    <a:pt x="468" y="1177"/>
                    <a:pt x="167" y="1243"/>
                  </a:cubicBezTo>
                  <a:cubicBezTo>
                    <a:pt x="67" y="1243"/>
                    <a:pt x="1" y="1377"/>
                    <a:pt x="1" y="1477"/>
                  </a:cubicBezTo>
                  <a:cubicBezTo>
                    <a:pt x="34" y="1577"/>
                    <a:pt x="134" y="1644"/>
                    <a:pt x="234" y="1644"/>
                  </a:cubicBezTo>
                  <a:lnTo>
                    <a:pt x="268" y="1644"/>
                  </a:lnTo>
                  <a:cubicBezTo>
                    <a:pt x="901" y="1510"/>
                    <a:pt x="1202" y="376"/>
                    <a:pt x="1235" y="243"/>
                  </a:cubicBezTo>
                  <a:cubicBezTo>
                    <a:pt x="1268" y="143"/>
                    <a:pt x="1202" y="43"/>
                    <a:pt x="1101" y="9"/>
                  </a:cubicBezTo>
                  <a:cubicBezTo>
                    <a:pt x="1084" y="3"/>
                    <a:pt x="1065" y="0"/>
                    <a:pt x="1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657;p39">
              <a:extLst>
                <a:ext uri="{FF2B5EF4-FFF2-40B4-BE49-F238E27FC236}">
                  <a16:creationId xmlns:a16="http://schemas.microsoft.com/office/drawing/2014/main" id="{CBCCC9DF-6CD1-4D03-B032-6A7CFE3D7602}"/>
                </a:ext>
              </a:extLst>
            </p:cNvPr>
            <p:cNvSpPr/>
            <p:nvPr/>
          </p:nvSpPr>
          <p:spPr>
            <a:xfrm>
              <a:off x="14829100" y="4037275"/>
              <a:ext cx="32550" cy="41100"/>
            </a:xfrm>
            <a:custGeom>
              <a:avLst/>
              <a:gdLst/>
              <a:ahLst/>
              <a:cxnLst/>
              <a:rect l="l" t="t" r="r" b="b"/>
              <a:pathLst>
                <a:path w="1302" h="1644" extrusionOk="0">
                  <a:moveTo>
                    <a:pt x="1048" y="1"/>
                  </a:moveTo>
                  <a:cubicBezTo>
                    <a:pt x="968" y="1"/>
                    <a:pt x="895" y="61"/>
                    <a:pt x="868" y="143"/>
                  </a:cubicBezTo>
                  <a:cubicBezTo>
                    <a:pt x="768" y="577"/>
                    <a:pt x="467" y="1177"/>
                    <a:pt x="200" y="1210"/>
                  </a:cubicBezTo>
                  <a:cubicBezTo>
                    <a:pt x="100" y="1244"/>
                    <a:pt x="0" y="1344"/>
                    <a:pt x="34" y="1477"/>
                  </a:cubicBezTo>
                  <a:cubicBezTo>
                    <a:pt x="67" y="1577"/>
                    <a:pt x="134" y="1644"/>
                    <a:pt x="234" y="1644"/>
                  </a:cubicBezTo>
                  <a:lnTo>
                    <a:pt x="267" y="1644"/>
                  </a:lnTo>
                  <a:cubicBezTo>
                    <a:pt x="901" y="1511"/>
                    <a:pt x="1235" y="376"/>
                    <a:pt x="1268" y="243"/>
                  </a:cubicBezTo>
                  <a:cubicBezTo>
                    <a:pt x="1301" y="143"/>
                    <a:pt x="1235" y="9"/>
                    <a:pt x="1101" y="9"/>
                  </a:cubicBezTo>
                  <a:cubicBezTo>
                    <a:pt x="1083" y="4"/>
                    <a:pt x="1066" y="1"/>
                    <a:pt x="10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658;p39">
              <a:extLst>
                <a:ext uri="{FF2B5EF4-FFF2-40B4-BE49-F238E27FC236}">
                  <a16:creationId xmlns:a16="http://schemas.microsoft.com/office/drawing/2014/main" id="{6F2D177B-FE69-4A88-B316-0516F0CEAE70}"/>
                </a:ext>
              </a:extLst>
            </p:cNvPr>
            <p:cNvSpPr/>
            <p:nvPr/>
          </p:nvSpPr>
          <p:spPr>
            <a:xfrm>
              <a:off x="14837425" y="3956400"/>
              <a:ext cx="32550" cy="41100"/>
            </a:xfrm>
            <a:custGeom>
              <a:avLst/>
              <a:gdLst/>
              <a:ahLst/>
              <a:cxnLst/>
              <a:rect l="l" t="t" r="r" b="b"/>
              <a:pathLst>
                <a:path w="1302" h="1644" extrusionOk="0">
                  <a:moveTo>
                    <a:pt x="1048" y="0"/>
                  </a:moveTo>
                  <a:cubicBezTo>
                    <a:pt x="960" y="0"/>
                    <a:pt x="868" y="65"/>
                    <a:pt x="868" y="176"/>
                  </a:cubicBezTo>
                  <a:cubicBezTo>
                    <a:pt x="735" y="576"/>
                    <a:pt x="468" y="1210"/>
                    <a:pt x="201" y="1243"/>
                  </a:cubicBezTo>
                  <a:cubicBezTo>
                    <a:pt x="68" y="1276"/>
                    <a:pt x="1" y="1376"/>
                    <a:pt x="34" y="1477"/>
                  </a:cubicBezTo>
                  <a:cubicBezTo>
                    <a:pt x="34" y="1577"/>
                    <a:pt x="134" y="1643"/>
                    <a:pt x="234" y="1643"/>
                  </a:cubicBezTo>
                  <a:lnTo>
                    <a:pt x="268" y="1643"/>
                  </a:lnTo>
                  <a:cubicBezTo>
                    <a:pt x="902" y="1543"/>
                    <a:pt x="1235" y="409"/>
                    <a:pt x="1268" y="276"/>
                  </a:cubicBezTo>
                  <a:cubicBezTo>
                    <a:pt x="1302" y="142"/>
                    <a:pt x="1235" y="42"/>
                    <a:pt x="1102" y="9"/>
                  </a:cubicBezTo>
                  <a:cubicBezTo>
                    <a:pt x="1084" y="3"/>
                    <a:pt x="1066" y="0"/>
                    <a:pt x="10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659;p39">
              <a:extLst>
                <a:ext uri="{FF2B5EF4-FFF2-40B4-BE49-F238E27FC236}">
                  <a16:creationId xmlns:a16="http://schemas.microsoft.com/office/drawing/2014/main" id="{B570EF4B-B30B-4CAD-8C0D-617DA68E9D36}"/>
                </a:ext>
              </a:extLst>
            </p:cNvPr>
            <p:cNvSpPr/>
            <p:nvPr/>
          </p:nvSpPr>
          <p:spPr>
            <a:xfrm>
              <a:off x="14918325" y="3864050"/>
              <a:ext cx="25875" cy="45050"/>
            </a:xfrm>
            <a:custGeom>
              <a:avLst/>
              <a:gdLst/>
              <a:ahLst/>
              <a:cxnLst/>
              <a:rect l="l" t="t" r="r" b="b"/>
              <a:pathLst>
                <a:path w="1035" h="1802" extrusionOk="0">
                  <a:moveTo>
                    <a:pt x="801" y="0"/>
                  </a:moveTo>
                  <a:cubicBezTo>
                    <a:pt x="701" y="0"/>
                    <a:pt x="601" y="67"/>
                    <a:pt x="601" y="200"/>
                  </a:cubicBezTo>
                  <a:cubicBezTo>
                    <a:pt x="568" y="534"/>
                    <a:pt x="434" y="1268"/>
                    <a:pt x="167" y="1368"/>
                  </a:cubicBezTo>
                  <a:cubicBezTo>
                    <a:pt x="34" y="1435"/>
                    <a:pt x="1" y="1535"/>
                    <a:pt x="34" y="1668"/>
                  </a:cubicBezTo>
                  <a:cubicBezTo>
                    <a:pt x="67" y="1735"/>
                    <a:pt x="134" y="1801"/>
                    <a:pt x="234" y="1801"/>
                  </a:cubicBezTo>
                  <a:cubicBezTo>
                    <a:pt x="267" y="1801"/>
                    <a:pt x="267" y="1768"/>
                    <a:pt x="301" y="1768"/>
                  </a:cubicBezTo>
                  <a:cubicBezTo>
                    <a:pt x="901" y="1535"/>
                    <a:pt x="1001" y="367"/>
                    <a:pt x="1001" y="234"/>
                  </a:cubicBezTo>
                  <a:cubicBezTo>
                    <a:pt x="1035" y="100"/>
                    <a:pt x="935" y="0"/>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660;p39">
              <a:extLst>
                <a:ext uri="{FF2B5EF4-FFF2-40B4-BE49-F238E27FC236}">
                  <a16:creationId xmlns:a16="http://schemas.microsoft.com/office/drawing/2014/main" id="{5D4B0225-CB17-4838-B65D-0E82DA47870C}"/>
                </a:ext>
              </a:extLst>
            </p:cNvPr>
            <p:cNvSpPr/>
            <p:nvPr/>
          </p:nvSpPr>
          <p:spPr>
            <a:xfrm>
              <a:off x="13956725" y="3880850"/>
              <a:ext cx="271600" cy="233400"/>
            </a:xfrm>
            <a:custGeom>
              <a:avLst/>
              <a:gdLst/>
              <a:ahLst/>
              <a:cxnLst/>
              <a:rect l="l" t="t" r="r" b="b"/>
              <a:pathLst>
                <a:path w="10864" h="9336" extrusionOk="0">
                  <a:moveTo>
                    <a:pt x="5804" y="0"/>
                  </a:moveTo>
                  <a:cubicBezTo>
                    <a:pt x="4515" y="0"/>
                    <a:pt x="3993" y="695"/>
                    <a:pt x="3809" y="1461"/>
                  </a:cubicBezTo>
                  <a:lnTo>
                    <a:pt x="3809" y="1461"/>
                  </a:lnTo>
                  <a:cubicBezTo>
                    <a:pt x="3715" y="1436"/>
                    <a:pt x="3614" y="1415"/>
                    <a:pt x="3506" y="1396"/>
                  </a:cubicBezTo>
                  <a:cubicBezTo>
                    <a:pt x="3349" y="1368"/>
                    <a:pt x="3198" y="1354"/>
                    <a:pt x="3054" y="1354"/>
                  </a:cubicBezTo>
                  <a:cubicBezTo>
                    <a:pt x="506" y="1354"/>
                    <a:pt x="0" y="5608"/>
                    <a:pt x="1705" y="6934"/>
                  </a:cubicBezTo>
                  <a:cubicBezTo>
                    <a:pt x="2150" y="7271"/>
                    <a:pt x="2570" y="7400"/>
                    <a:pt x="2933" y="7400"/>
                  </a:cubicBezTo>
                  <a:cubicBezTo>
                    <a:pt x="2951" y="7400"/>
                    <a:pt x="2968" y="7399"/>
                    <a:pt x="2985" y="7399"/>
                  </a:cubicBezTo>
                  <a:lnTo>
                    <a:pt x="2985" y="7399"/>
                  </a:lnTo>
                  <a:cubicBezTo>
                    <a:pt x="3116" y="8294"/>
                    <a:pt x="3894" y="9335"/>
                    <a:pt x="5608" y="9335"/>
                  </a:cubicBezTo>
                  <a:cubicBezTo>
                    <a:pt x="7704" y="9335"/>
                    <a:pt x="7881" y="8165"/>
                    <a:pt x="7672" y="7163"/>
                  </a:cubicBezTo>
                  <a:lnTo>
                    <a:pt x="7672" y="7163"/>
                  </a:lnTo>
                  <a:cubicBezTo>
                    <a:pt x="7845" y="7208"/>
                    <a:pt x="8045" y="7243"/>
                    <a:pt x="8276" y="7267"/>
                  </a:cubicBezTo>
                  <a:cubicBezTo>
                    <a:pt x="8362" y="7276"/>
                    <a:pt x="8445" y="7280"/>
                    <a:pt x="8524" y="7280"/>
                  </a:cubicBezTo>
                  <a:cubicBezTo>
                    <a:pt x="10864" y="7280"/>
                    <a:pt x="10638" y="3608"/>
                    <a:pt x="9477" y="2931"/>
                  </a:cubicBezTo>
                  <a:cubicBezTo>
                    <a:pt x="9235" y="2796"/>
                    <a:pt x="8969" y="2740"/>
                    <a:pt x="8707" y="2740"/>
                  </a:cubicBezTo>
                  <a:cubicBezTo>
                    <a:pt x="8634" y="2740"/>
                    <a:pt x="8561" y="2745"/>
                    <a:pt x="8489" y="2753"/>
                  </a:cubicBezTo>
                  <a:lnTo>
                    <a:pt x="8489" y="2753"/>
                  </a:lnTo>
                  <a:cubicBezTo>
                    <a:pt x="8566" y="1714"/>
                    <a:pt x="8111" y="361"/>
                    <a:pt x="6708" y="95"/>
                  </a:cubicBezTo>
                  <a:cubicBezTo>
                    <a:pt x="6372" y="30"/>
                    <a:pt x="6071" y="0"/>
                    <a:pt x="5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661;p39">
              <a:extLst>
                <a:ext uri="{FF2B5EF4-FFF2-40B4-BE49-F238E27FC236}">
                  <a16:creationId xmlns:a16="http://schemas.microsoft.com/office/drawing/2014/main" id="{93AF50E7-AEA4-4882-BC37-4184E9D91A7E}"/>
                </a:ext>
              </a:extLst>
            </p:cNvPr>
            <p:cNvSpPr/>
            <p:nvPr/>
          </p:nvSpPr>
          <p:spPr>
            <a:xfrm>
              <a:off x="14034350" y="3956600"/>
              <a:ext cx="61750" cy="33400"/>
            </a:xfrm>
            <a:custGeom>
              <a:avLst/>
              <a:gdLst/>
              <a:ahLst/>
              <a:cxnLst/>
              <a:rect l="l" t="t" r="r" b="b"/>
              <a:pathLst>
                <a:path w="2470" h="1336" extrusionOk="0">
                  <a:moveTo>
                    <a:pt x="268" y="1"/>
                  </a:moveTo>
                  <a:cubicBezTo>
                    <a:pt x="168" y="1"/>
                    <a:pt x="34" y="68"/>
                    <a:pt x="34" y="168"/>
                  </a:cubicBezTo>
                  <a:cubicBezTo>
                    <a:pt x="1" y="268"/>
                    <a:pt x="68" y="401"/>
                    <a:pt x="168" y="434"/>
                  </a:cubicBezTo>
                  <a:cubicBezTo>
                    <a:pt x="801" y="568"/>
                    <a:pt x="1836" y="901"/>
                    <a:pt x="2069" y="1235"/>
                  </a:cubicBezTo>
                  <a:cubicBezTo>
                    <a:pt x="2102" y="1302"/>
                    <a:pt x="2169" y="1335"/>
                    <a:pt x="2236" y="1335"/>
                  </a:cubicBezTo>
                  <a:cubicBezTo>
                    <a:pt x="2269" y="1335"/>
                    <a:pt x="2303" y="1302"/>
                    <a:pt x="2336" y="1302"/>
                  </a:cubicBezTo>
                  <a:cubicBezTo>
                    <a:pt x="2436" y="1235"/>
                    <a:pt x="2469" y="1102"/>
                    <a:pt x="2403" y="1002"/>
                  </a:cubicBezTo>
                  <a:cubicBezTo>
                    <a:pt x="2036" y="434"/>
                    <a:pt x="435" y="68"/>
                    <a:pt x="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662;p39">
              <a:extLst>
                <a:ext uri="{FF2B5EF4-FFF2-40B4-BE49-F238E27FC236}">
                  <a16:creationId xmlns:a16="http://schemas.microsoft.com/office/drawing/2014/main" id="{75FAE23D-843A-4495-8161-D8C06876F2CA}"/>
                </a:ext>
              </a:extLst>
            </p:cNvPr>
            <p:cNvSpPr/>
            <p:nvPr/>
          </p:nvSpPr>
          <p:spPr>
            <a:xfrm>
              <a:off x="14066050" y="3933350"/>
              <a:ext cx="31725" cy="39950"/>
            </a:xfrm>
            <a:custGeom>
              <a:avLst/>
              <a:gdLst/>
              <a:ahLst/>
              <a:cxnLst/>
              <a:rect l="l" t="t" r="r" b="b"/>
              <a:pathLst>
                <a:path w="1269" h="1598" extrusionOk="0">
                  <a:moveTo>
                    <a:pt x="221" y="0"/>
                  </a:moveTo>
                  <a:cubicBezTo>
                    <a:pt x="160" y="0"/>
                    <a:pt x="104" y="27"/>
                    <a:pt x="67" y="64"/>
                  </a:cubicBezTo>
                  <a:cubicBezTo>
                    <a:pt x="0" y="164"/>
                    <a:pt x="0" y="297"/>
                    <a:pt x="67" y="364"/>
                  </a:cubicBezTo>
                  <a:cubicBezTo>
                    <a:pt x="267" y="531"/>
                    <a:pt x="734" y="1031"/>
                    <a:pt x="834" y="1431"/>
                  </a:cubicBezTo>
                  <a:cubicBezTo>
                    <a:pt x="868" y="1531"/>
                    <a:pt x="934" y="1598"/>
                    <a:pt x="1035" y="1598"/>
                  </a:cubicBezTo>
                  <a:lnTo>
                    <a:pt x="1068" y="1598"/>
                  </a:lnTo>
                  <a:cubicBezTo>
                    <a:pt x="1201" y="1565"/>
                    <a:pt x="1268" y="1465"/>
                    <a:pt x="1235" y="1364"/>
                  </a:cubicBezTo>
                  <a:cubicBezTo>
                    <a:pt x="1101" y="731"/>
                    <a:pt x="401" y="97"/>
                    <a:pt x="367" y="64"/>
                  </a:cubicBezTo>
                  <a:cubicBezTo>
                    <a:pt x="322" y="18"/>
                    <a:pt x="270"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663;p39">
              <a:extLst>
                <a:ext uri="{FF2B5EF4-FFF2-40B4-BE49-F238E27FC236}">
                  <a16:creationId xmlns:a16="http://schemas.microsoft.com/office/drawing/2014/main" id="{4056774A-FD60-4F10-85CC-11B30E558355}"/>
                </a:ext>
              </a:extLst>
            </p:cNvPr>
            <p:cNvSpPr/>
            <p:nvPr/>
          </p:nvSpPr>
          <p:spPr>
            <a:xfrm>
              <a:off x="14098575" y="3922950"/>
              <a:ext cx="24200" cy="58700"/>
            </a:xfrm>
            <a:custGeom>
              <a:avLst/>
              <a:gdLst/>
              <a:ahLst/>
              <a:cxnLst/>
              <a:rect l="l" t="t" r="r" b="b"/>
              <a:pathLst>
                <a:path w="968" h="2348" extrusionOk="0">
                  <a:moveTo>
                    <a:pt x="537" y="0"/>
                  </a:moveTo>
                  <a:cubicBezTo>
                    <a:pt x="515" y="0"/>
                    <a:pt x="491" y="5"/>
                    <a:pt x="467" y="13"/>
                  </a:cubicBezTo>
                  <a:cubicBezTo>
                    <a:pt x="334" y="46"/>
                    <a:pt x="301" y="146"/>
                    <a:pt x="334" y="279"/>
                  </a:cubicBezTo>
                  <a:cubicBezTo>
                    <a:pt x="501" y="780"/>
                    <a:pt x="201" y="1714"/>
                    <a:pt x="67" y="2047"/>
                  </a:cubicBezTo>
                  <a:cubicBezTo>
                    <a:pt x="0" y="2147"/>
                    <a:pt x="67" y="2281"/>
                    <a:pt x="167" y="2314"/>
                  </a:cubicBezTo>
                  <a:cubicBezTo>
                    <a:pt x="201" y="2348"/>
                    <a:pt x="234" y="2348"/>
                    <a:pt x="234" y="2348"/>
                  </a:cubicBezTo>
                  <a:cubicBezTo>
                    <a:pt x="334" y="2348"/>
                    <a:pt x="401" y="2281"/>
                    <a:pt x="434" y="2214"/>
                  </a:cubicBezTo>
                  <a:cubicBezTo>
                    <a:pt x="467" y="2147"/>
                    <a:pt x="968" y="913"/>
                    <a:pt x="701" y="146"/>
                  </a:cubicBezTo>
                  <a:cubicBezTo>
                    <a:pt x="675" y="44"/>
                    <a:pt x="611" y="0"/>
                    <a:pt x="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664;p39">
              <a:extLst>
                <a:ext uri="{FF2B5EF4-FFF2-40B4-BE49-F238E27FC236}">
                  <a16:creationId xmlns:a16="http://schemas.microsoft.com/office/drawing/2014/main" id="{14306B14-3A09-49FE-94EB-D920FECE92B7}"/>
                </a:ext>
              </a:extLst>
            </p:cNvPr>
            <p:cNvSpPr/>
            <p:nvPr/>
          </p:nvSpPr>
          <p:spPr>
            <a:xfrm>
              <a:off x="14100250" y="3961450"/>
              <a:ext cx="49225" cy="32700"/>
            </a:xfrm>
            <a:custGeom>
              <a:avLst/>
              <a:gdLst/>
              <a:ahLst/>
              <a:cxnLst/>
              <a:rect l="l" t="t" r="r" b="b"/>
              <a:pathLst>
                <a:path w="1969" h="1308" extrusionOk="0">
                  <a:moveTo>
                    <a:pt x="1716" y="0"/>
                  </a:moveTo>
                  <a:cubicBezTo>
                    <a:pt x="1610" y="0"/>
                    <a:pt x="1535" y="87"/>
                    <a:pt x="1535" y="174"/>
                  </a:cubicBezTo>
                  <a:cubicBezTo>
                    <a:pt x="1501" y="541"/>
                    <a:pt x="601" y="808"/>
                    <a:pt x="167" y="908"/>
                  </a:cubicBezTo>
                  <a:cubicBezTo>
                    <a:pt x="67" y="908"/>
                    <a:pt x="0" y="1008"/>
                    <a:pt x="0" y="1141"/>
                  </a:cubicBezTo>
                  <a:cubicBezTo>
                    <a:pt x="33" y="1241"/>
                    <a:pt x="134" y="1308"/>
                    <a:pt x="234" y="1308"/>
                  </a:cubicBezTo>
                  <a:lnTo>
                    <a:pt x="267" y="1308"/>
                  </a:lnTo>
                  <a:cubicBezTo>
                    <a:pt x="434" y="1275"/>
                    <a:pt x="1868" y="1008"/>
                    <a:pt x="1935" y="207"/>
                  </a:cubicBezTo>
                  <a:cubicBezTo>
                    <a:pt x="1968" y="107"/>
                    <a:pt x="1868" y="7"/>
                    <a:pt x="1768" y="7"/>
                  </a:cubicBezTo>
                  <a:cubicBezTo>
                    <a:pt x="1750" y="2"/>
                    <a:pt x="1733" y="0"/>
                    <a:pt x="171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665;p39">
              <a:extLst>
                <a:ext uri="{FF2B5EF4-FFF2-40B4-BE49-F238E27FC236}">
                  <a16:creationId xmlns:a16="http://schemas.microsoft.com/office/drawing/2014/main" id="{6ADF0439-617F-459D-B1C9-EDEE0661083A}"/>
                </a:ext>
              </a:extLst>
            </p:cNvPr>
            <p:cNvSpPr/>
            <p:nvPr/>
          </p:nvSpPr>
          <p:spPr>
            <a:xfrm>
              <a:off x="14099400" y="3991600"/>
              <a:ext cx="55900" cy="30925"/>
            </a:xfrm>
            <a:custGeom>
              <a:avLst/>
              <a:gdLst/>
              <a:ahLst/>
              <a:cxnLst/>
              <a:rect l="l" t="t" r="r" b="b"/>
              <a:pathLst>
                <a:path w="2236" h="1237" extrusionOk="0">
                  <a:moveTo>
                    <a:pt x="224" y="0"/>
                  </a:moveTo>
                  <a:cubicBezTo>
                    <a:pt x="190" y="0"/>
                    <a:pt x="158" y="12"/>
                    <a:pt x="134" y="35"/>
                  </a:cubicBezTo>
                  <a:cubicBezTo>
                    <a:pt x="34" y="102"/>
                    <a:pt x="1" y="235"/>
                    <a:pt x="67" y="335"/>
                  </a:cubicBezTo>
                  <a:cubicBezTo>
                    <a:pt x="501" y="1036"/>
                    <a:pt x="1102" y="1236"/>
                    <a:pt x="1569" y="1236"/>
                  </a:cubicBezTo>
                  <a:cubicBezTo>
                    <a:pt x="1769" y="1236"/>
                    <a:pt x="1935" y="1169"/>
                    <a:pt x="2069" y="1136"/>
                  </a:cubicBezTo>
                  <a:cubicBezTo>
                    <a:pt x="2202" y="1103"/>
                    <a:pt x="2236" y="969"/>
                    <a:pt x="2202" y="869"/>
                  </a:cubicBezTo>
                  <a:cubicBezTo>
                    <a:pt x="2175" y="787"/>
                    <a:pt x="2080" y="727"/>
                    <a:pt x="1991" y="727"/>
                  </a:cubicBezTo>
                  <a:cubicBezTo>
                    <a:pt x="1972" y="727"/>
                    <a:pt x="1953" y="730"/>
                    <a:pt x="1935" y="736"/>
                  </a:cubicBezTo>
                  <a:cubicBezTo>
                    <a:pt x="1922" y="749"/>
                    <a:pt x="1769" y="806"/>
                    <a:pt x="1551" y="806"/>
                  </a:cubicBezTo>
                  <a:cubicBezTo>
                    <a:pt x="1227" y="806"/>
                    <a:pt x="760" y="680"/>
                    <a:pt x="401" y="102"/>
                  </a:cubicBezTo>
                  <a:cubicBezTo>
                    <a:pt x="358" y="37"/>
                    <a:pt x="287"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666;p39">
              <a:extLst>
                <a:ext uri="{FF2B5EF4-FFF2-40B4-BE49-F238E27FC236}">
                  <a16:creationId xmlns:a16="http://schemas.microsoft.com/office/drawing/2014/main" id="{268413EB-C44C-43C9-B3A3-EA669D184530}"/>
                </a:ext>
              </a:extLst>
            </p:cNvPr>
            <p:cNvSpPr/>
            <p:nvPr/>
          </p:nvSpPr>
          <p:spPr>
            <a:xfrm>
              <a:off x="14081900" y="3994800"/>
              <a:ext cx="40875" cy="66075"/>
            </a:xfrm>
            <a:custGeom>
              <a:avLst/>
              <a:gdLst/>
              <a:ahLst/>
              <a:cxnLst/>
              <a:rect l="l" t="t" r="r" b="b"/>
              <a:pathLst>
                <a:path w="1635" h="2643" extrusionOk="0">
                  <a:moveTo>
                    <a:pt x="461" y="1"/>
                  </a:moveTo>
                  <a:cubicBezTo>
                    <a:pt x="375" y="1"/>
                    <a:pt x="296" y="87"/>
                    <a:pt x="267" y="174"/>
                  </a:cubicBezTo>
                  <a:cubicBezTo>
                    <a:pt x="0" y="1842"/>
                    <a:pt x="1234" y="2576"/>
                    <a:pt x="1268" y="2609"/>
                  </a:cubicBezTo>
                  <a:cubicBezTo>
                    <a:pt x="1301" y="2642"/>
                    <a:pt x="1335" y="2642"/>
                    <a:pt x="1368" y="2642"/>
                  </a:cubicBezTo>
                  <a:cubicBezTo>
                    <a:pt x="1468" y="2642"/>
                    <a:pt x="1535" y="2609"/>
                    <a:pt x="1568" y="2542"/>
                  </a:cubicBezTo>
                  <a:cubicBezTo>
                    <a:pt x="1635" y="2442"/>
                    <a:pt x="1601" y="2309"/>
                    <a:pt x="1501" y="2242"/>
                  </a:cubicBezTo>
                  <a:cubicBezTo>
                    <a:pt x="1468" y="2242"/>
                    <a:pt x="467" y="1642"/>
                    <a:pt x="701" y="241"/>
                  </a:cubicBezTo>
                  <a:cubicBezTo>
                    <a:pt x="701" y="141"/>
                    <a:pt x="634" y="7"/>
                    <a:pt x="501" y="7"/>
                  </a:cubicBezTo>
                  <a:cubicBezTo>
                    <a:pt x="487" y="3"/>
                    <a:pt x="474" y="1"/>
                    <a:pt x="4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667;p39">
              <a:extLst>
                <a:ext uri="{FF2B5EF4-FFF2-40B4-BE49-F238E27FC236}">
                  <a16:creationId xmlns:a16="http://schemas.microsoft.com/office/drawing/2014/main" id="{18ED54C6-961A-4CC3-A039-ABF518FD19ED}"/>
                </a:ext>
              </a:extLst>
            </p:cNvPr>
            <p:cNvSpPr/>
            <p:nvPr/>
          </p:nvSpPr>
          <p:spPr>
            <a:xfrm>
              <a:off x="14051875" y="3988450"/>
              <a:ext cx="39225" cy="55750"/>
            </a:xfrm>
            <a:custGeom>
              <a:avLst/>
              <a:gdLst/>
              <a:ahLst/>
              <a:cxnLst/>
              <a:rect l="l" t="t" r="r" b="b"/>
              <a:pathLst>
                <a:path w="1569" h="2230" extrusionOk="0">
                  <a:moveTo>
                    <a:pt x="1323" y="1"/>
                  </a:moveTo>
                  <a:cubicBezTo>
                    <a:pt x="1293" y="1"/>
                    <a:pt x="1263" y="9"/>
                    <a:pt x="1235" y="28"/>
                  </a:cubicBezTo>
                  <a:cubicBezTo>
                    <a:pt x="634" y="261"/>
                    <a:pt x="134" y="1696"/>
                    <a:pt x="34" y="1962"/>
                  </a:cubicBezTo>
                  <a:cubicBezTo>
                    <a:pt x="0" y="2063"/>
                    <a:pt x="67" y="2196"/>
                    <a:pt x="167" y="2229"/>
                  </a:cubicBezTo>
                  <a:lnTo>
                    <a:pt x="234" y="2229"/>
                  </a:lnTo>
                  <a:cubicBezTo>
                    <a:pt x="334" y="2229"/>
                    <a:pt x="401" y="2163"/>
                    <a:pt x="434" y="2096"/>
                  </a:cubicBezTo>
                  <a:cubicBezTo>
                    <a:pt x="634" y="1462"/>
                    <a:pt x="1068" y="528"/>
                    <a:pt x="1401" y="395"/>
                  </a:cubicBezTo>
                  <a:cubicBezTo>
                    <a:pt x="1501" y="361"/>
                    <a:pt x="1568" y="228"/>
                    <a:pt x="1501" y="128"/>
                  </a:cubicBezTo>
                  <a:cubicBezTo>
                    <a:pt x="1477" y="56"/>
                    <a:pt x="1401" y="1"/>
                    <a:pt x="13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668;p39">
              <a:extLst>
                <a:ext uri="{FF2B5EF4-FFF2-40B4-BE49-F238E27FC236}">
                  <a16:creationId xmlns:a16="http://schemas.microsoft.com/office/drawing/2014/main" id="{8E57A03D-E005-4979-B0EF-22675E579AF8}"/>
                </a:ext>
              </a:extLst>
            </p:cNvPr>
            <p:cNvSpPr/>
            <p:nvPr/>
          </p:nvSpPr>
          <p:spPr>
            <a:xfrm>
              <a:off x="14029350" y="3980875"/>
              <a:ext cx="51725" cy="25800"/>
            </a:xfrm>
            <a:custGeom>
              <a:avLst/>
              <a:gdLst/>
              <a:ahLst/>
              <a:cxnLst/>
              <a:rect l="l" t="t" r="r" b="b"/>
              <a:pathLst>
                <a:path w="2069" h="1032" extrusionOk="0">
                  <a:moveTo>
                    <a:pt x="1520" y="1"/>
                  </a:moveTo>
                  <a:cubicBezTo>
                    <a:pt x="788" y="1"/>
                    <a:pt x="124" y="636"/>
                    <a:pt x="67" y="664"/>
                  </a:cubicBezTo>
                  <a:cubicBezTo>
                    <a:pt x="1" y="731"/>
                    <a:pt x="1" y="864"/>
                    <a:pt x="67" y="965"/>
                  </a:cubicBezTo>
                  <a:cubicBezTo>
                    <a:pt x="101" y="998"/>
                    <a:pt x="168" y="1031"/>
                    <a:pt x="234" y="1031"/>
                  </a:cubicBezTo>
                  <a:cubicBezTo>
                    <a:pt x="268" y="1031"/>
                    <a:pt x="334" y="998"/>
                    <a:pt x="368" y="965"/>
                  </a:cubicBezTo>
                  <a:cubicBezTo>
                    <a:pt x="368" y="965"/>
                    <a:pt x="964" y="418"/>
                    <a:pt x="1513" y="418"/>
                  </a:cubicBezTo>
                  <a:cubicBezTo>
                    <a:pt x="1600" y="418"/>
                    <a:pt x="1686" y="432"/>
                    <a:pt x="1769" y="464"/>
                  </a:cubicBezTo>
                  <a:cubicBezTo>
                    <a:pt x="1786" y="470"/>
                    <a:pt x="1805" y="473"/>
                    <a:pt x="1824" y="473"/>
                  </a:cubicBezTo>
                  <a:cubicBezTo>
                    <a:pt x="1913" y="473"/>
                    <a:pt x="2008" y="413"/>
                    <a:pt x="2036" y="331"/>
                  </a:cubicBezTo>
                  <a:cubicBezTo>
                    <a:pt x="2069" y="231"/>
                    <a:pt x="2036" y="97"/>
                    <a:pt x="1902" y="64"/>
                  </a:cubicBezTo>
                  <a:cubicBezTo>
                    <a:pt x="1775" y="20"/>
                    <a:pt x="1646" y="1"/>
                    <a:pt x="1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669;p39">
              <a:extLst>
                <a:ext uri="{FF2B5EF4-FFF2-40B4-BE49-F238E27FC236}">
                  <a16:creationId xmlns:a16="http://schemas.microsoft.com/office/drawing/2014/main" id="{C905BD7D-900F-441D-9F83-7BAB09622FA4}"/>
                </a:ext>
              </a:extLst>
            </p:cNvPr>
            <p:cNvSpPr/>
            <p:nvPr/>
          </p:nvSpPr>
          <p:spPr>
            <a:xfrm>
              <a:off x="14069375" y="3961600"/>
              <a:ext cx="51750" cy="50900"/>
            </a:xfrm>
            <a:custGeom>
              <a:avLst/>
              <a:gdLst/>
              <a:ahLst/>
              <a:cxnLst/>
              <a:rect l="l" t="t" r="r" b="b"/>
              <a:pathLst>
                <a:path w="2070" h="2036" extrusionOk="0">
                  <a:moveTo>
                    <a:pt x="1035" y="1"/>
                  </a:moveTo>
                  <a:cubicBezTo>
                    <a:pt x="468" y="1"/>
                    <a:pt x="1" y="468"/>
                    <a:pt x="1" y="1035"/>
                  </a:cubicBezTo>
                  <a:cubicBezTo>
                    <a:pt x="1" y="1602"/>
                    <a:pt x="468" y="2036"/>
                    <a:pt x="1035" y="2036"/>
                  </a:cubicBezTo>
                  <a:cubicBezTo>
                    <a:pt x="1602" y="2036"/>
                    <a:pt x="2069" y="1602"/>
                    <a:pt x="2069" y="1035"/>
                  </a:cubicBezTo>
                  <a:cubicBezTo>
                    <a:pt x="2069" y="468"/>
                    <a:pt x="1602" y="1"/>
                    <a:pt x="1035" y="1"/>
                  </a:cubicBezTo>
                  <a:close/>
                </a:path>
              </a:pathLst>
            </a:custGeom>
            <a:solidFill>
              <a:srgbClr val="EB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670;p39">
              <a:extLst>
                <a:ext uri="{FF2B5EF4-FFF2-40B4-BE49-F238E27FC236}">
                  <a16:creationId xmlns:a16="http://schemas.microsoft.com/office/drawing/2014/main" id="{973B36B0-0DBD-431F-AAFE-8CB9863C279A}"/>
                </a:ext>
              </a:extLst>
            </p:cNvPr>
            <p:cNvSpPr/>
            <p:nvPr/>
          </p:nvSpPr>
          <p:spPr>
            <a:xfrm>
              <a:off x="14693950" y="4593725"/>
              <a:ext cx="160175" cy="116775"/>
            </a:xfrm>
            <a:custGeom>
              <a:avLst/>
              <a:gdLst/>
              <a:ahLst/>
              <a:cxnLst/>
              <a:rect l="l" t="t" r="r" b="b"/>
              <a:pathLst>
                <a:path w="6407" h="4671" extrusionOk="0">
                  <a:moveTo>
                    <a:pt x="436" y="1"/>
                  </a:moveTo>
                  <a:lnTo>
                    <a:pt x="436" y="1"/>
                  </a:lnTo>
                  <a:cubicBezTo>
                    <a:pt x="1" y="654"/>
                    <a:pt x="145" y="4670"/>
                    <a:pt x="2681" y="4670"/>
                  </a:cubicBezTo>
                  <a:cubicBezTo>
                    <a:pt x="2865" y="4670"/>
                    <a:pt x="3061" y="4649"/>
                    <a:pt x="3271" y="4604"/>
                  </a:cubicBezTo>
                  <a:cubicBezTo>
                    <a:pt x="6407" y="3904"/>
                    <a:pt x="437" y="1"/>
                    <a:pt x="436" y="1"/>
                  </a:cubicBezTo>
                  <a:close/>
                </a:path>
              </a:pathLst>
            </a:custGeom>
            <a:solidFill>
              <a:srgbClr val="D5D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671;p39">
              <a:extLst>
                <a:ext uri="{FF2B5EF4-FFF2-40B4-BE49-F238E27FC236}">
                  <a16:creationId xmlns:a16="http://schemas.microsoft.com/office/drawing/2014/main" id="{42BF2640-66A5-4A1D-BA6F-3E386B5D2B19}"/>
                </a:ext>
              </a:extLst>
            </p:cNvPr>
            <p:cNvSpPr/>
            <p:nvPr/>
          </p:nvSpPr>
          <p:spPr>
            <a:xfrm>
              <a:off x="14699000" y="4588525"/>
              <a:ext cx="55900" cy="88625"/>
            </a:xfrm>
            <a:custGeom>
              <a:avLst/>
              <a:gdLst/>
              <a:ahLst/>
              <a:cxnLst/>
              <a:rect l="l" t="t" r="r" b="b"/>
              <a:pathLst>
                <a:path w="2236" h="3545" extrusionOk="0">
                  <a:moveTo>
                    <a:pt x="254" y="0"/>
                  </a:moveTo>
                  <a:cubicBezTo>
                    <a:pt x="236" y="0"/>
                    <a:pt x="218" y="3"/>
                    <a:pt x="201" y="9"/>
                  </a:cubicBezTo>
                  <a:cubicBezTo>
                    <a:pt x="67" y="42"/>
                    <a:pt x="1" y="142"/>
                    <a:pt x="34" y="275"/>
                  </a:cubicBezTo>
                  <a:cubicBezTo>
                    <a:pt x="534" y="2143"/>
                    <a:pt x="1802" y="3444"/>
                    <a:pt x="1869" y="3478"/>
                  </a:cubicBezTo>
                  <a:cubicBezTo>
                    <a:pt x="1902" y="3511"/>
                    <a:pt x="1935" y="3544"/>
                    <a:pt x="2002" y="3544"/>
                  </a:cubicBezTo>
                  <a:cubicBezTo>
                    <a:pt x="2069" y="3544"/>
                    <a:pt x="2102" y="3511"/>
                    <a:pt x="2135" y="3478"/>
                  </a:cubicBezTo>
                  <a:cubicBezTo>
                    <a:pt x="2236" y="3411"/>
                    <a:pt x="2236" y="3278"/>
                    <a:pt x="2135" y="3178"/>
                  </a:cubicBezTo>
                  <a:cubicBezTo>
                    <a:pt x="2135" y="3178"/>
                    <a:pt x="901" y="1943"/>
                    <a:pt x="434" y="175"/>
                  </a:cubicBezTo>
                  <a:cubicBezTo>
                    <a:pt x="434" y="65"/>
                    <a:pt x="343" y="0"/>
                    <a:pt x="2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672;p39">
              <a:extLst>
                <a:ext uri="{FF2B5EF4-FFF2-40B4-BE49-F238E27FC236}">
                  <a16:creationId xmlns:a16="http://schemas.microsoft.com/office/drawing/2014/main" id="{47B7069D-4220-40B7-915E-88E72380EE52}"/>
                </a:ext>
              </a:extLst>
            </p:cNvPr>
            <p:cNvSpPr/>
            <p:nvPr/>
          </p:nvSpPr>
          <p:spPr>
            <a:xfrm>
              <a:off x="14660650" y="4390125"/>
              <a:ext cx="143950" cy="136075"/>
            </a:xfrm>
            <a:custGeom>
              <a:avLst/>
              <a:gdLst/>
              <a:ahLst/>
              <a:cxnLst/>
              <a:rect l="l" t="t" r="r" b="b"/>
              <a:pathLst>
                <a:path w="5758" h="5443" extrusionOk="0">
                  <a:moveTo>
                    <a:pt x="3565" y="1"/>
                  </a:moveTo>
                  <a:cubicBezTo>
                    <a:pt x="3422" y="1"/>
                    <a:pt x="3258" y="24"/>
                    <a:pt x="3069" y="72"/>
                  </a:cubicBezTo>
                  <a:cubicBezTo>
                    <a:pt x="0" y="906"/>
                    <a:pt x="1935" y="5076"/>
                    <a:pt x="2669" y="5443"/>
                  </a:cubicBezTo>
                  <a:cubicBezTo>
                    <a:pt x="2669" y="5443"/>
                    <a:pt x="5758" y="1"/>
                    <a:pt x="3565" y="1"/>
                  </a:cubicBezTo>
                  <a:close/>
                </a:path>
              </a:pathLst>
            </a:custGeom>
            <a:solidFill>
              <a:srgbClr val="D5D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673;p39">
              <a:extLst>
                <a:ext uri="{FF2B5EF4-FFF2-40B4-BE49-F238E27FC236}">
                  <a16:creationId xmlns:a16="http://schemas.microsoft.com/office/drawing/2014/main" id="{7EBC1A95-2E61-4DE4-91F7-7526F3153395}"/>
                </a:ext>
              </a:extLst>
            </p:cNvPr>
            <p:cNvSpPr/>
            <p:nvPr/>
          </p:nvSpPr>
          <p:spPr>
            <a:xfrm>
              <a:off x="14711500" y="4431725"/>
              <a:ext cx="25050" cy="100325"/>
            </a:xfrm>
            <a:custGeom>
              <a:avLst/>
              <a:gdLst/>
              <a:ahLst/>
              <a:cxnLst/>
              <a:rect l="l" t="t" r="r" b="b"/>
              <a:pathLst>
                <a:path w="1002" h="4013" extrusionOk="0">
                  <a:moveTo>
                    <a:pt x="779" y="1"/>
                  </a:moveTo>
                  <a:cubicBezTo>
                    <a:pt x="691" y="1"/>
                    <a:pt x="595" y="61"/>
                    <a:pt x="568" y="143"/>
                  </a:cubicBezTo>
                  <a:cubicBezTo>
                    <a:pt x="535" y="210"/>
                    <a:pt x="1" y="1944"/>
                    <a:pt x="435" y="3846"/>
                  </a:cubicBezTo>
                  <a:cubicBezTo>
                    <a:pt x="468" y="3946"/>
                    <a:pt x="535" y="4012"/>
                    <a:pt x="635" y="4012"/>
                  </a:cubicBezTo>
                  <a:cubicBezTo>
                    <a:pt x="668" y="4012"/>
                    <a:pt x="668" y="4012"/>
                    <a:pt x="668" y="3979"/>
                  </a:cubicBezTo>
                  <a:cubicBezTo>
                    <a:pt x="802" y="3979"/>
                    <a:pt x="868" y="3846"/>
                    <a:pt x="835" y="3745"/>
                  </a:cubicBezTo>
                  <a:cubicBezTo>
                    <a:pt x="435" y="1944"/>
                    <a:pt x="968" y="276"/>
                    <a:pt x="968" y="276"/>
                  </a:cubicBezTo>
                  <a:cubicBezTo>
                    <a:pt x="1002" y="176"/>
                    <a:pt x="935" y="43"/>
                    <a:pt x="835" y="9"/>
                  </a:cubicBezTo>
                  <a:cubicBezTo>
                    <a:pt x="817" y="4"/>
                    <a:pt x="798" y="1"/>
                    <a:pt x="7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674;p39">
              <a:extLst>
                <a:ext uri="{FF2B5EF4-FFF2-40B4-BE49-F238E27FC236}">
                  <a16:creationId xmlns:a16="http://schemas.microsoft.com/office/drawing/2014/main" id="{3E9A862F-BB08-4E93-B790-9C05FB5DBBC1}"/>
                </a:ext>
              </a:extLst>
            </p:cNvPr>
            <p:cNvSpPr/>
            <p:nvPr/>
          </p:nvSpPr>
          <p:spPr>
            <a:xfrm>
              <a:off x="14482450" y="4599850"/>
              <a:ext cx="115675" cy="140750"/>
            </a:xfrm>
            <a:custGeom>
              <a:avLst/>
              <a:gdLst/>
              <a:ahLst/>
              <a:cxnLst/>
              <a:rect l="l" t="t" r="r" b="b"/>
              <a:pathLst>
                <a:path w="4627" h="5630" extrusionOk="0">
                  <a:moveTo>
                    <a:pt x="2956" y="1"/>
                  </a:moveTo>
                  <a:cubicBezTo>
                    <a:pt x="1499" y="1"/>
                    <a:pt x="1" y="5630"/>
                    <a:pt x="2106" y="5630"/>
                  </a:cubicBezTo>
                  <a:cubicBezTo>
                    <a:pt x="2134" y="5630"/>
                    <a:pt x="2162" y="5629"/>
                    <a:pt x="2191" y="5627"/>
                  </a:cubicBezTo>
                  <a:cubicBezTo>
                    <a:pt x="4626" y="5426"/>
                    <a:pt x="3359" y="156"/>
                    <a:pt x="3359" y="156"/>
                  </a:cubicBezTo>
                  <a:cubicBezTo>
                    <a:pt x="3227" y="49"/>
                    <a:pt x="3092" y="1"/>
                    <a:pt x="2956" y="1"/>
                  </a:cubicBezTo>
                  <a:close/>
                </a:path>
              </a:pathLst>
            </a:custGeom>
            <a:solidFill>
              <a:srgbClr val="D5D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675;p39">
              <a:extLst>
                <a:ext uri="{FF2B5EF4-FFF2-40B4-BE49-F238E27FC236}">
                  <a16:creationId xmlns:a16="http://schemas.microsoft.com/office/drawing/2014/main" id="{30F9DFB7-70F1-45C0-9F2E-56292104E481}"/>
                </a:ext>
              </a:extLst>
            </p:cNvPr>
            <p:cNvSpPr/>
            <p:nvPr/>
          </p:nvSpPr>
          <p:spPr>
            <a:xfrm>
              <a:off x="14536375" y="4598325"/>
              <a:ext cx="35900" cy="83825"/>
            </a:xfrm>
            <a:custGeom>
              <a:avLst/>
              <a:gdLst/>
              <a:ahLst/>
              <a:cxnLst/>
              <a:rect l="l" t="t" r="r" b="b"/>
              <a:pathLst>
                <a:path w="1436" h="3353" extrusionOk="0">
                  <a:moveTo>
                    <a:pt x="1198" y="0"/>
                  </a:moveTo>
                  <a:cubicBezTo>
                    <a:pt x="1143" y="0"/>
                    <a:pt x="1085" y="17"/>
                    <a:pt x="1035" y="50"/>
                  </a:cubicBezTo>
                  <a:cubicBezTo>
                    <a:pt x="1" y="1084"/>
                    <a:pt x="101" y="3052"/>
                    <a:pt x="101" y="3152"/>
                  </a:cubicBezTo>
                  <a:cubicBezTo>
                    <a:pt x="101" y="3253"/>
                    <a:pt x="201" y="3353"/>
                    <a:pt x="301" y="3353"/>
                  </a:cubicBezTo>
                  <a:lnTo>
                    <a:pt x="334" y="3353"/>
                  </a:lnTo>
                  <a:cubicBezTo>
                    <a:pt x="435" y="3353"/>
                    <a:pt x="535" y="3253"/>
                    <a:pt x="535" y="3119"/>
                  </a:cubicBezTo>
                  <a:cubicBezTo>
                    <a:pt x="535" y="3119"/>
                    <a:pt x="435" y="1251"/>
                    <a:pt x="1335" y="350"/>
                  </a:cubicBezTo>
                  <a:cubicBezTo>
                    <a:pt x="1435" y="284"/>
                    <a:pt x="1435" y="150"/>
                    <a:pt x="1335" y="50"/>
                  </a:cubicBezTo>
                  <a:cubicBezTo>
                    <a:pt x="1302" y="17"/>
                    <a:pt x="1252" y="0"/>
                    <a:pt x="11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676;p39">
              <a:extLst>
                <a:ext uri="{FF2B5EF4-FFF2-40B4-BE49-F238E27FC236}">
                  <a16:creationId xmlns:a16="http://schemas.microsoft.com/office/drawing/2014/main" id="{A746CD7F-A70A-4B0E-A2E6-86C276EEA57A}"/>
                </a:ext>
              </a:extLst>
            </p:cNvPr>
            <p:cNvSpPr/>
            <p:nvPr/>
          </p:nvSpPr>
          <p:spPr>
            <a:xfrm>
              <a:off x="14469675" y="4353250"/>
              <a:ext cx="142375" cy="136375"/>
            </a:xfrm>
            <a:custGeom>
              <a:avLst/>
              <a:gdLst/>
              <a:ahLst/>
              <a:cxnLst/>
              <a:rect l="l" t="t" r="r" b="b"/>
              <a:pathLst>
                <a:path w="5695" h="5455" extrusionOk="0">
                  <a:moveTo>
                    <a:pt x="2502" y="0"/>
                  </a:moveTo>
                  <a:cubicBezTo>
                    <a:pt x="2315" y="0"/>
                    <a:pt x="2124" y="66"/>
                    <a:pt x="1935" y="213"/>
                  </a:cubicBezTo>
                  <a:cubicBezTo>
                    <a:pt x="0" y="1714"/>
                    <a:pt x="3936" y="5450"/>
                    <a:pt x="3936" y="5450"/>
                  </a:cubicBezTo>
                  <a:cubicBezTo>
                    <a:pt x="3965" y="5453"/>
                    <a:pt x="3993" y="5454"/>
                    <a:pt x="4020" y="5454"/>
                  </a:cubicBezTo>
                  <a:cubicBezTo>
                    <a:pt x="5695" y="5454"/>
                    <a:pt x="4208" y="0"/>
                    <a:pt x="2502" y="0"/>
                  </a:cubicBezTo>
                  <a:close/>
                </a:path>
              </a:pathLst>
            </a:custGeom>
            <a:solidFill>
              <a:srgbClr val="D5D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677;p39">
              <a:extLst>
                <a:ext uri="{FF2B5EF4-FFF2-40B4-BE49-F238E27FC236}">
                  <a16:creationId xmlns:a16="http://schemas.microsoft.com/office/drawing/2014/main" id="{D0F8CF43-56A3-4FF5-86A8-A577AE5F1F22}"/>
                </a:ext>
              </a:extLst>
            </p:cNvPr>
            <p:cNvSpPr/>
            <p:nvPr/>
          </p:nvSpPr>
          <p:spPr>
            <a:xfrm>
              <a:off x="14540550" y="4410775"/>
              <a:ext cx="40050" cy="83750"/>
            </a:xfrm>
            <a:custGeom>
              <a:avLst/>
              <a:gdLst/>
              <a:ahLst/>
              <a:cxnLst/>
              <a:rect l="l" t="t" r="r" b="b"/>
              <a:pathLst>
                <a:path w="1602" h="3350" extrusionOk="0">
                  <a:moveTo>
                    <a:pt x="252" y="0"/>
                  </a:moveTo>
                  <a:cubicBezTo>
                    <a:pt x="208" y="0"/>
                    <a:pt x="164" y="17"/>
                    <a:pt x="134" y="47"/>
                  </a:cubicBezTo>
                  <a:cubicBezTo>
                    <a:pt x="34" y="114"/>
                    <a:pt x="1" y="247"/>
                    <a:pt x="67" y="314"/>
                  </a:cubicBezTo>
                  <a:cubicBezTo>
                    <a:pt x="101" y="347"/>
                    <a:pt x="1168" y="1848"/>
                    <a:pt x="901" y="3082"/>
                  </a:cubicBezTo>
                  <a:cubicBezTo>
                    <a:pt x="901" y="3216"/>
                    <a:pt x="968" y="3316"/>
                    <a:pt x="1068" y="3349"/>
                  </a:cubicBezTo>
                  <a:lnTo>
                    <a:pt x="1101" y="3349"/>
                  </a:lnTo>
                  <a:cubicBezTo>
                    <a:pt x="1202" y="3349"/>
                    <a:pt x="1302" y="3282"/>
                    <a:pt x="1335" y="3182"/>
                  </a:cubicBezTo>
                  <a:cubicBezTo>
                    <a:pt x="1602" y="1748"/>
                    <a:pt x="468" y="147"/>
                    <a:pt x="401" y="80"/>
                  </a:cubicBezTo>
                  <a:cubicBezTo>
                    <a:pt x="364" y="25"/>
                    <a:pt x="307" y="0"/>
                    <a:pt x="2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678;p39">
              <a:extLst>
                <a:ext uri="{FF2B5EF4-FFF2-40B4-BE49-F238E27FC236}">
                  <a16:creationId xmlns:a16="http://schemas.microsoft.com/office/drawing/2014/main" id="{85CE27CB-E0AB-473D-A1D2-B1E74D0512A9}"/>
                </a:ext>
              </a:extLst>
            </p:cNvPr>
            <p:cNvSpPr/>
            <p:nvPr/>
          </p:nvSpPr>
          <p:spPr>
            <a:xfrm>
              <a:off x="14339525" y="4431900"/>
              <a:ext cx="271625" cy="233575"/>
            </a:xfrm>
            <a:custGeom>
              <a:avLst/>
              <a:gdLst/>
              <a:ahLst/>
              <a:cxnLst/>
              <a:rect l="l" t="t" r="r" b="b"/>
              <a:pathLst>
                <a:path w="10865" h="9343" extrusionOk="0">
                  <a:moveTo>
                    <a:pt x="5810" y="0"/>
                  </a:moveTo>
                  <a:cubicBezTo>
                    <a:pt x="4532" y="0"/>
                    <a:pt x="4010" y="696"/>
                    <a:pt x="3823" y="1464"/>
                  </a:cubicBezTo>
                  <a:lnTo>
                    <a:pt x="3823" y="1464"/>
                  </a:lnTo>
                  <a:cubicBezTo>
                    <a:pt x="3734" y="1441"/>
                    <a:pt x="3640" y="1421"/>
                    <a:pt x="3538" y="1403"/>
                  </a:cubicBezTo>
                  <a:cubicBezTo>
                    <a:pt x="3381" y="1375"/>
                    <a:pt x="3230" y="1361"/>
                    <a:pt x="3086" y="1361"/>
                  </a:cubicBezTo>
                  <a:cubicBezTo>
                    <a:pt x="535" y="1361"/>
                    <a:pt x="1" y="5615"/>
                    <a:pt x="1737" y="6941"/>
                  </a:cubicBezTo>
                  <a:cubicBezTo>
                    <a:pt x="2182" y="7279"/>
                    <a:pt x="2603" y="7407"/>
                    <a:pt x="2965" y="7407"/>
                  </a:cubicBezTo>
                  <a:cubicBezTo>
                    <a:pt x="2980" y="7407"/>
                    <a:pt x="2994" y="7407"/>
                    <a:pt x="3009" y="7406"/>
                  </a:cubicBezTo>
                  <a:lnTo>
                    <a:pt x="3009" y="7406"/>
                  </a:lnTo>
                  <a:cubicBezTo>
                    <a:pt x="3142" y="8301"/>
                    <a:pt x="3912" y="9342"/>
                    <a:pt x="5607" y="9342"/>
                  </a:cubicBezTo>
                  <a:cubicBezTo>
                    <a:pt x="7729" y="9342"/>
                    <a:pt x="7895" y="8168"/>
                    <a:pt x="7688" y="7166"/>
                  </a:cubicBezTo>
                  <a:lnTo>
                    <a:pt x="7688" y="7166"/>
                  </a:lnTo>
                  <a:cubicBezTo>
                    <a:pt x="7865" y="7213"/>
                    <a:pt x="8070" y="7250"/>
                    <a:pt x="8309" y="7274"/>
                  </a:cubicBezTo>
                  <a:cubicBezTo>
                    <a:pt x="8393" y="7283"/>
                    <a:pt x="8475" y="7287"/>
                    <a:pt x="8554" y="7287"/>
                  </a:cubicBezTo>
                  <a:cubicBezTo>
                    <a:pt x="10865" y="7287"/>
                    <a:pt x="10671" y="3615"/>
                    <a:pt x="9509" y="2938"/>
                  </a:cubicBezTo>
                  <a:cubicBezTo>
                    <a:pt x="9268" y="2803"/>
                    <a:pt x="9000" y="2748"/>
                    <a:pt x="8736" y="2748"/>
                  </a:cubicBezTo>
                  <a:cubicBezTo>
                    <a:pt x="8664" y="2748"/>
                    <a:pt x="8592" y="2752"/>
                    <a:pt x="8522" y="2760"/>
                  </a:cubicBezTo>
                  <a:lnTo>
                    <a:pt x="8522" y="2760"/>
                  </a:lnTo>
                  <a:cubicBezTo>
                    <a:pt x="8598" y="1720"/>
                    <a:pt x="8143" y="368"/>
                    <a:pt x="6741" y="102"/>
                  </a:cubicBezTo>
                  <a:cubicBezTo>
                    <a:pt x="6393" y="32"/>
                    <a:pt x="6084" y="0"/>
                    <a:pt x="58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679;p39">
              <a:extLst>
                <a:ext uri="{FF2B5EF4-FFF2-40B4-BE49-F238E27FC236}">
                  <a16:creationId xmlns:a16="http://schemas.microsoft.com/office/drawing/2014/main" id="{7D8BF24A-DEC5-46E2-BF9B-1FB2932D52D0}"/>
                </a:ext>
              </a:extLst>
            </p:cNvPr>
            <p:cNvSpPr/>
            <p:nvPr/>
          </p:nvSpPr>
          <p:spPr>
            <a:xfrm>
              <a:off x="14417125" y="4507825"/>
              <a:ext cx="62575" cy="33400"/>
            </a:xfrm>
            <a:custGeom>
              <a:avLst/>
              <a:gdLst/>
              <a:ahLst/>
              <a:cxnLst/>
              <a:rect l="l" t="t" r="r" b="b"/>
              <a:pathLst>
                <a:path w="2503" h="1336" extrusionOk="0">
                  <a:moveTo>
                    <a:pt x="301" y="1"/>
                  </a:moveTo>
                  <a:cubicBezTo>
                    <a:pt x="168" y="1"/>
                    <a:pt x="68" y="68"/>
                    <a:pt x="34" y="168"/>
                  </a:cubicBezTo>
                  <a:cubicBezTo>
                    <a:pt x="1" y="268"/>
                    <a:pt x="101" y="401"/>
                    <a:pt x="201" y="435"/>
                  </a:cubicBezTo>
                  <a:cubicBezTo>
                    <a:pt x="801" y="568"/>
                    <a:pt x="1869" y="902"/>
                    <a:pt x="2069" y="1235"/>
                  </a:cubicBezTo>
                  <a:cubicBezTo>
                    <a:pt x="2102" y="1302"/>
                    <a:pt x="2169" y="1335"/>
                    <a:pt x="2269" y="1335"/>
                  </a:cubicBezTo>
                  <a:cubicBezTo>
                    <a:pt x="2302" y="1335"/>
                    <a:pt x="2336" y="1302"/>
                    <a:pt x="2369" y="1302"/>
                  </a:cubicBezTo>
                  <a:cubicBezTo>
                    <a:pt x="2469" y="1235"/>
                    <a:pt x="2503" y="1102"/>
                    <a:pt x="2436" y="1002"/>
                  </a:cubicBezTo>
                  <a:cubicBezTo>
                    <a:pt x="2069" y="435"/>
                    <a:pt x="468" y="68"/>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680;p39">
              <a:extLst>
                <a:ext uri="{FF2B5EF4-FFF2-40B4-BE49-F238E27FC236}">
                  <a16:creationId xmlns:a16="http://schemas.microsoft.com/office/drawing/2014/main" id="{6FE4813C-2AB2-4178-8C10-7AD4B4C65C00}"/>
                </a:ext>
              </a:extLst>
            </p:cNvPr>
            <p:cNvSpPr/>
            <p:nvPr/>
          </p:nvSpPr>
          <p:spPr>
            <a:xfrm>
              <a:off x="14448825" y="4484575"/>
              <a:ext cx="32550" cy="39975"/>
            </a:xfrm>
            <a:custGeom>
              <a:avLst/>
              <a:gdLst/>
              <a:ahLst/>
              <a:cxnLst/>
              <a:rect l="l" t="t" r="r" b="b"/>
              <a:pathLst>
                <a:path w="1302" h="1599" extrusionOk="0">
                  <a:moveTo>
                    <a:pt x="248" y="0"/>
                  </a:moveTo>
                  <a:cubicBezTo>
                    <a:pt x="194" y="0"/>
                    <a:pt x="137" y="27"/>
                    <a:pt x="100" y="64"/>
                  </a:cubicBezTo>
                  <a:cubicBezTo>
                    <a:pt x="0" y="164"/>
                    <a:pt x="34" y="297"/>
                    <a:pt x="100" y="364"/>
                  </a:cubicBezTo>
                  <a:cubicBezTo>
                    <a:pt x="301" y="531"/>
                    <a:pt x="768" y="1031"/>
                    <a:pt x="868" y="1431"/>
                  </a:cubicBezTo>
                  <a:cubicBezTo>
                    <a:pt x="868" y="1531"/>
                    <a:pt x="968" y="1598"/>
                    <a:pt x="1068" y="1598"/>
                  </a:cubicBezTo>
                  <a:lnTo>
                    <a:pt x="1101" y="1598"/>
                  </a:lnTo>
                  <a:cubicBezTo>
                    <a:pt x="1235" y="1565"/>
                    <a:pt x="1301" y="1465"/>
                    <a:pt x="1268" y="1365"/>
                  </a:cubicBezTo>
                  <a:cubicBezTo>
                    <a:pt x="1135" y="731"/>
                    <a:pt x="401" y="97"/>
                    <a:pt x="367" y="64"/>
                  </a:cubicBezTo>
                  <a:cubicBezTo>
                    <a:pt x="337" y="18"/>
                    <a:pt x="294" y="0"/>
                    <a:pt x="2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681;p39">
              <a:extLst>
                <a:ext uri="{FF2B5EF4-FFF2-40B4-BE49-F238E27FC236}">
                  <a16:creationId xmlns:a16="http://schemas.microsoft.com/office/drawing/2014/main" id="{ACB0AAE5-756B-4C60-98F2-5C99DFDE2AE8}"/>
                </a:ext>
              </a:extLst>
            </p:cNvPr>
            <p:cNvSpPr/>
            <p:nvPr/>
          </p:nvSpPr>
          <p:spPr>
            <a:xfrm>
              <a:off x="14482175" y="4474175"/>
              <a:ext cx="24225" cy="58700"/>
            </a:xfrm>
            <a:custGeom>
              <a:avLst/>
              <a:gdLst/>
              <a:ahLst/>
              <a:cxnLst/>
              <a:rect l="l" t="t" r="r" b="b"/>
              <a:pathLst>
                <a:path w="969" h="2348" extrusionOk="0">
                  <a:moveTo>
                    <a:pt x="523" y="1"/>
                  </a:moveTo>
                  <a:cubicBezTo>
                    <a:pt x="495" y="1"/>
                    <a:pt x="466" y="5"/>
                    <a:pt x="434" y="13"/>
                  </a:cubicBezTo>
                  <a:cubicBezTo>
                    <a:pt x="334" y="46"/>
                    <a:pt x="268" y="146"/>
                    <a:pt x="301" y="279"/>
                  </a:cubicBezTo>
                  <a:cubicBezTo>
                    <a:pt x="468" y="780"/>
                    <a:pt x="167" y="1714"/>
                    <a:pt x="34" y="2047"/>
                  </a:cubicBezTo>
                  <a:cubicBezTo>
                    <a:pt x="1" y="2148"/>
                    <a:pt x="34" y="2281"/>
                    <a:pt x="167" y="2314"/>
                  </a:cubicBezTo>
                  <a:cubicBezTo>
                    <a:pt x="167" y="2348"/>
                    <a:pt x="201" y="2348"/>
                    <a:pt x="234" y="2348"/>
                  </a:cubicBezTo>
                  <a:cubicBezTo>
                    <a:pt x="334" y="2348"/>
                    <a:pt x="401" y="2281"/>
                    <a:pt x="434" y="2214"/>
                  </a:cubicBezTo>
                  <a:cubicBezTo>
                    <a:pt x="468" y="2148"/>
                    <a:pt x="968" y="913"/>
                    <a:pt x="701" y="146"/>
                  </a:cubicBezTo>
                  <a:cubicBezTo>
                    <a:pt x="676" y="44"/>
                    <a:pt x="611" y="1"/>
                    <a:pt x="5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682;p39">
              <a:extLst>
                <a:ext uri="{FF2B5EF4-FFF2-40B4-BE49-F238E27FC236}">
                  <a16:creationId xmlns:a16="http://schemas.microsoft.com/office/drawing/2014/main" id="{2C450959-7A3C-4736-9192-C2A5194977FE}"/>
                </a:ext>
              </a:extLst>
            </p:cNvPr>
            <p:cNvSpPr/>
            <p:nvPr/>
          </p:nvSpPr>
          <p:spPr>
            <a:xfrm>
              <a:off x="14483025" y="4512675"/>
              <a:ext cx="49225" cy="32700"/>
            </a:xfrm>
            <a:custGeom>
              <a:avLst/>
              <a:gdLst/>
              <a:ahLst/>
              <a:cxnLst/>
              <a:rect l="l" t="t" r="r" b="b"/>
              <a:pathLst>
                <a:path w="1969" h="1308" extrusionOk="0">
                  <a:moveTo>
                    <a:pt x="1728" y="1"/>
                  </a:moveTo>
                  <a:cubicBezTo>
                    <a:pt x="1643" y="1"/>
                    <a:pt x="1568" y="87"/>
                    <a:pt x="1568" y="174"/>
                  </a:cubicBezTo>
                  <a:cubicBezTo>
                    <a:pt x="1534" y="541"/>
                    <a:pt x="634" y="808"/>
                    <a:pt x="200" y="874"/>
                  </a:cubicBezTo>
                  <a:cubicBezTo>
                    <a:pt x="100" y="908"/>
                    <a:pt x="0" y="1008"/>
                    <a:pt x="33" y="1141"/>
                  </a:cubicBezTo>
                  <a:cubicBezTo>
                    <a:pt x="67" y="1241"/>
                    <a:pt x="133" y="1308"/>
                    <a:pt x="234" y="1308"/>
                  </a:cubicBezTo>
                  <a:lnTo>
                    <a:pt x="267" y="1308"/>
                  </a:lnTo>
                  <a:cubicBezTo>
                    <a:pt x="434" y="1275"/>
                    <a:pt x="1901" y="1008"/>
                    <a:pt x="1968" y="207"/>
                  </a:cubicBezTo>
                  <a:cubicBezTo>
                    <a:pt x="1968" y="107"/>
                    <a:pt x="1901" y="7"/>
                    <a:pt x="1768" y="7"/>
                  </a:cubicBezTo>
                  <a:cubicBezTo>
                    <a:pt x="1755" y="3"/>
                    <a:pt x="1741" y="1"/>
                    <a:pt x="172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683;p39">
              <a:extLst>
                <a:ext uri="{FF2B5EF4-FFF2-40B4-BE49-F238E27FC236}">
                  <a16:creationId xmlns:a16="http://schemas.microsoft.com/office/drawing/2014/main" id="{2BB0F4D0-22B9-4A9C-A271-4D0468F910A6}"/>
                </a:ext>
              </a:extLst>
            </p:cNvPr>
            <p:cNvSpPr/>
            <p:nvPr/>
          </p:nvSpPr>
          <p:spPr>
            <a:xfrm>
              <a:off x="14483025" y="4542825"/>
              <a:ext cx="55875" cy="30925"/>
            </a:xfrm>
            <a:custGeom>
              <a:avLst/>
              <a:gdLst/>
              <a:ahLst/>
              <a:cxnLst/>
              <a:rect l="l" t="t" r="r" b="b"/>
              <a:pathLst>
                <a:path w="2235" h="1237" extrusionOk="0">
                  <a:moveTo>
                    <a:pt x="215" y="1"/>
                  </a:moveTo>
                  <a:cubicBezTo>
                    <a:pt x="175" y="1"/>
                    <a:pt x="136" y="12"/>
                    <a:pt x="100" y="35"/>
                  </a:cubicBezTo>
                  <a:cubicBezTo>
                    <a:pt x="0" y="102"/>
                    <a:pt x="0" y="235"/>
                    <a:pt x="33" y="336"/>
                  </a:cubicBezTo>
                  <a:cubicBezTo>
                    <a:pt x="467" y="1036"/>
                    <a:pt x="1101" y="1236"/>
                    <a:pt x="1568" y="1236"/>
                  </a:cubicBezTo>
                  <a:cubicBezTo>
                    <a:pt x="1768" y="1236"/>
                    <a:pt x="1935" y="1169"/>
                    <a:pt x="2068" y="1136"/>
                  </a:cubicBezTo>
                  <a:cubicBezTo>
                    <a:pt x="2168" y="1103"/>
                    <a:pt x="2235" y="969"/>
                    <a:pt x="2202" y="869"/>
                  </a:cubicBezTo>
                  <a:cubicBezTo>
                    <a:pt x="2147" y="787"/>
                    <a:pt x="2069" y="727"/>
                    <a:pt x="1988" y="727"/>
                  </a:cubicBezTo>
                  <a:cubicBezTo>
                    <a:pt x="1970" y="727"/>
                    <a:pt x="1953" y="730"/>
                    <a:pt x="1935" y="736"/>
                  </a:cubicBezTo>
                  <a:cubicBezTo>
                    <a:pt x="1921" y="749"/>
                    <a:pt x="1768" y="806"/>
                    <a:pt x="1550" y="806"/>
                  </a:cubicBezTo>
                  <a:cubicBezTo>
                    <a:pt x="1226" y="806"/>
                    <a:pt x="759" y="681"/>
                    <a:pt x="400" y="102"/>
                  </a:cubicBezTo>
                  <a:cubicBezTo>
                    <a:pt x="357" y="37"/>
                    <a:pt x="286" y="1"/>
                    <a:pt x="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684;p39">
              <a:extLst>
                <a:ext uri="{FF2B5EF4-FFF2-40B4-BE49-F238E27FC236}">
                  <a16:creationId xmlns:a16="http://schemas.microsoft.com/office/drawing/2014/main" id="{0CD1437E-771B-4229-834C-CF799DB256FE}"/>
                </a:ext>
              </a:extLst>
            </p:cNvPr>
            <p:cNvSpPr/>
            <p:nvPr/>
          </p:nvSpPr>
          <p:spPr>
            <a:xfrm>
              <a:off x="14465500" y="4546025"/>
              <a:ext cx="40050" cy="66075"/>
            </a:xfrm>
            <a:custGeom>
              <a:avLst/>
              <a:gdLst/>
              <a:ahLst/>
              <a:cxnLst/>
              <a:rect l="l" t="t" r="r" b="b"/>
              <a:pathLst>
                <a:path w="1602" h="2643" extrusionOk="0">
                  <a:moveTo>
                    <a:pt x="461" y="1"/>
                  </a:moveTo>
                  <a:cubicBezTo>
                    <a:pt x="375" y="1"/>
                    <a:pt x="296" y="87"/>
                    <a:pt x="267" y="174"/>
                  </a:cubicBezTo>
                  <a:cubicBezTo>
                    <a:pt x="1" y="1842"/>
                    <a:pt x="1201" y="2576"/>
                    <a:pt x="1268" y="2609"/>
                  </a:cubicBezTo>
                  <a:cubicBezTo>
                    <a:pt x="1301" y="2643"/>
                    <a:pt x="1335" y="2643"/>
                    <a:pt x="1368" y="2643"/>
                  </a:cubicBezTo>
                  <a:cubicBezTo>
                    <a:pt x="1435" y="2643"/>
                    <a:pt x="1502" y="2609"/>
                    <a:pt x="1535" y="2543"/>
                  </a:cubicBezTo>
                  <a:cubicBezTo>
                    <a:pt x="1602" y="2442"/>
                    <a:pt x="1568" y="2309"/>
                    <a:pt x="1468" y="2242"/>
                  </a:cubicBezTo>
                  <a:cubicBezTo>
                    <a:pt x="1435" y="2242"/>
                    <a:pt x="468" y="1609"/>
                    <a:pt x="668" y="241"/>
                  </a:cubicBezTo>
                  <a:cubicBezTo>
                    <a:pt x="701" y="141"/>
                    <a:pt x="634" y="7"/>
                    <a:pt x="501" y="7"/>
                  </a:cubicBezTo>
                  <a:cubicBezTo>
                    <a:pt x="488" y="3"/>
                    <a:pt x="474" y="1"/>
                    <a:pt x="4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685;p39">
              <a:extLst>
                <a:ext uri="{FF2B5EF4-FFF2-40B4-BE49-F238E27FC236}">
                  <a16:creationId xmlns:a16="http://schemas.microsoft.com/office/drawing/2014/main" id="{EA360068-8178-44EC-AABF-2B4F782B600F}"/>
                </a:ext>
              </a:extLst>
            </p:cNvPr>
            <p:cNvSpPr/>
            <p:nvPr/>
          </p:nvSpPr>
          <p:spPr>
            <a:xfrm>
              <a:off x="14435475" y="4539700"/>
              <a:ext cx="38400" cy="55725"/>
            </a:xfrm>
            <a:custGeom>
              <a:avLst/>
              <a:gdLst/>
              <a:ahLst/>
              <a:cxnLst/>
              <a:rect l="l" t="t" r="r" b="b"/>
              <a:pathLst>
                <a:path w="1536" h="2229" extrusionOk="0">
                  <a:moveTo>
                    <a:pt x="1318" y="0"/>
                  </a:moveTo>
                  <a:cubicBezTo>
                    <a:pt x="1291" y="0"/>
                    <a:pt x="1263" y="8"/>
                    <a:pt x="1235" y="27"/>
                  </a:cubicBezTo>
                  <a:cubicBezTo>
                    <a:pt x="634" y="260"/>
                    <a:pt x="134" y="1695"/>
                    <a:pt x="34" y="1962"/>
                  </a:cubicBezTo>
                  <a:cubicBezTo>
                    <a:pt x="1" y="2062"/>
                    <a:pt x="67" y="2195"/>
                    <a:pt x="167" y="2228"/>
                  </a:cubicBezTo>
                  <a:lnTo>
                    <a:pt x="234" y="2228"/>
                  </a:lnTo>
                  <a:cubicBezTo>
                    <a:pt x="334" y="2228"/>
                    <a:pt x="401" y="2162"/>
                    <a:pt x="434" y="2095"/>
                  </a:cubicBezTo>
                  <a:cubicBezTo>
                    <a:pt x="634" y="1461"/>
                    <a:pt x="1068" y="527"/>
                    <a:pt x="1402" y="394"/>
                  </a:cubicBezTo>
                  <a:cubicBezTo>
                    <a:pt x="1502" y="360"/>
                    <a:pt x="1535" y="227"/>
                    <a:pt x="1502" y="127"/>
                  </a:cubicBezTo>
                  <a:cubicBezTo>
                    <a:pt x="1454" y="55"/>
                    <a:pt x="1388" y="0"/>
                    <a:pt x="13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686;p39">
              <a:extLst>
                <a:ext uri="{FF2B5EF4-FFF2-40B4-BE49-F238E27FC236}">
                  <a16:creationId xmlns:a16="http://schemas.microsoft.com/office/drawing/2014/main" id="{BAE5730D-F714-4B4B-9E5F-4259E046DDEC}"/>
                </a:ext>
              </a:extLst>
            </p:cNvPr>
            <p:cNvSpPr/>
            <p:nvPr/>
          </p:nvSpPr>
          <p:spPr>
            <a:xfrm>
              <a:off x="14412975" y="4532100"/>
              <a:ext cx="51725" cy="24950"/>
            </a:xfrm>
            <a:custGeom>
              <a:avLst/>
              <a:gdLst/>
              <a:ahLst/>
              <a:cxnLst/>
              <a:rect l="l" t="t" r="r" b="b"/>
              <a:pathLst>
                <a:path w="2069" h="998" extrusionOk="0">
                  <a:moveTo>
                    <a:pt x="1517" y="1"/>
                  </a:moveTo>
                  <a:cubicBezTo>
                    <a:pt x="779" y="1"/>
                    <a:pt x="95" y="636"/>
                    <a:pt x="67" y="664"/>
                  </a:cubicBezTo>
                  <a:cubicBezTo>
                    <a:pt x="0" y="731"/>
                    <a:pt x="0" y="865"/>
                    <a:pt x="67" y="965"/>
                  </a:cubicBezTo>
                  <a:cubicBezTo>
                    <a:pt x="100" y="998"/>
                    <a:pt x="167" y="998"/>
                    <a:pt x="200" y="998"/>
                  </a:cubicBezTo>
                  <a:cubicBezTo>
                    <a:pt x="267" y="998"/>
                    <a:pt x="334" y="998"/>
                    <a:pt x="367" y="965"/>
                  </a:cubicBezTo>
                  <a:cubicBezTo>
                    <a:pt x="367" y="965"/>
                    <a:pt x="938" y="418"/>
                    <a:pt x="1502" y="418"/>
                  </a:cubicBezTo>
                  <a:cubicBezTo>
                    <a:pt x="1592" y="418"/>
                    <a:pt x="1681" y="432"/>
                    <a:pt x="1768" y="464"/>
                  </a:cubicBezTo>
                  <a:cubicBezTo>
                    <a:pt x="1786" y="470"/>
                    <a:pt x="1804" y="473"/>
                    <a:pt x="1824" y="473"/>
                  </a:cubicBezTo>
                  <a:cubicBezTo>
                    <a:pt x="1912" y="473"/>
                    <a:pt x="2007" y="413"/>
                    <a:pt x="2035" y="331"/>
                  </a:cubicBezTo>
                  <a:cubicBezTo>
                    <a:pt x="2068" y="231"/>
                    <a:pt x="2001" y="97"/>
                    <a:pt x="1901" y="64"/>
                  </a:cubicBezTo>
                  <a:cubicBezTo>
                    <a:pt x="1774" y="20"/>
                    <a:pt x="1645" y="1"/>
                    <a:pt x="151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687;p39">
              <a:extLst>
                <a:ext uri="{FF2B5EF4-FFF2-40B4-BE49-F238E27FC236}">
                  <a16:creationId xmlns:a16="http://schemas.microsoft.com/office/drawing/2014/main" id="{FA8FD38B-0315-4709-B224-4D356ED09BBF}"/>
                </a:ext>
              </a:extLst>
            </p:cNvPr>
            <p:cNvSpPr/>
            <p:nvPr/>
          </p:nvSpPr>
          <p:spPr>
            <a:xfrm>
              <a:off x="14453000" y="4512850"/>
              <a:ext cx="50875" cy="50875"/>
            </a:xfrm>
            <a:custGeom>
              <a:avLst/>
              <a:gdLst/>
              <a:ahLst/>
              <a:cxnLst/>
              <a:rect l="l" t="t" r="r" b="b"/>
              <a:pathLst>
                <a:path w="2035" h="2035" extrusionOk="0">
                  <a:moveTo>
                    <a:pt x="1034" y="0"/>
                  </a:moveTo>
                  <a:cubicBezTo>
                    <a:pt x="467" y="0"/>
                    <a:pt x="0" y="467"/>
                    <a:pt x="0" y="1034"/>
                  </a:cubicBezTo>
                  <a:cubicBezTo>
                    <a:pt x="0" y="1601"/>
                    <a:pt x="467" y="2035"/>
                    <a:pt x="1034" y="2035"/>
                  </a:cubicBezTo>
                  <a:cubicBezTo>
                    <a:pt x="1568" y="2035"/>
                    <a:pt x="2035" y="1601"/>
                    <a:pt x="2035" y="1034"/>
                  </a:cubicBezTo>
                  <a:cubicBezTo>
                    <a:pt x="2035" y="467"/>
                    <a:pt x="1568" y="0"/>
                    <a:pt x="1034" y="0"/>
                  </a:cubicBezTo>
                  <a:close/>
                </a:path>
              </a:pathLst>
            </a:custGeom>
            <a:solidFill>
              <a:srgbClr val="EB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688;p39">
              <a:extLst>
                <a:ext uri="{FF2B5EF4-FFF2-40B4-BE49-F238E27FC236}">
                  <a16:creationId xmlns:a16="http://schemas.microsoft.com/office/drawing/2014/main" id="{92356445-7761-43FB-82C9-F54FE705D3F8}"/>
                </a:ext>
              </a:extLst>
            </p:cNvPr>
            <p:cNvSpPr/>
            <p:nvPr/>
          </p:nvSpPr>
          <p:spPr>
            <a:xfrm>
              <a:off x="14498825" y="4444575"/>
              <a:ext cx="272400" cy="233400"/>
            </a:xfrm>
            <a:custGeom>
              <a:avLst/>
              <a:gdLst/>
              <a:ahLst/>
              <a:cxnLst/>
              <a:rect l="l" t="t" r="r" b="b"/>
              <a:pathLst>
                <a:path w="10896" h="9336" extrusionOk="0">
                  <a:moveTo>
                    <a:pt x="5836" y="1"/>
                  </a:moveTo>
                  <a:cubicBezTo>
                    <a:pt x="4546" y="1"/>
                    <a:pt x="4024" y="696"/>
                    <a:pt x="3841" y="1463"/>
                  </a:cubicBezTo>
                  <a:lnTo>
                    <a:pt x="3841" y="1463"/>
                  </a:lnTo>
                  <a:cubicBezTo>
                    <a:pt x="3747" y="1437"/>
                    <a:pt x="3646" y="1415"/>
                    <a:pt x="3538" y="1397"/>
                  </a:cubicBezTo>
                  <a:cubicBezTo>
                    <a:pt x="3380" y="1368"/>
                    <a:pt x="3229" y="1355"/>
                    <a:pt x="3085" y="1355"/>
                  </a:cubicBezTo>
                  <a:cubicBezTo>
                    <a:pt x="534" y="1355"/>
                    <a:pt x="0" y="5608"/>
                    <a:pt x="1736" y="6934"/>
                  </a:cubicBezTo>
                  <a:cubicBezTo>
                    <a:pt x="2181" y="7272"/>
                    <a:pt x="2602" y="7400"/>
                    <a:pt x="2964" y="7400"/>
                  </a:cubicBezTo>
                  <a:cubicBezTo>
                    <a:pt x="2980" y="7400"/>
                    <a:pt x="2995" y="7400"/>
                    <a:pt x="3011" y="7399"/>
                  </a:cubicBezTo>
                  <a:lnTo>
                    <a:pt x="3011" y="7399"/>
                  </a:lnTo>
                  <a:cubicBezTo>
                    <a:pt x="3148" y="8295"/>
                    <a:pt x="3926" y="9336"/>
                    <a:pt x="5639" y="9336"/>
                  </a:cubicBezTo>
                  <a:cubicBezTo>
                    <a:pt x="7735" y="9336"/>
                    <a:pt x="7913" y="8165"/>
                    <a:pt x="7704" y="7163"/>
                  </a:cubicBezTo>
                  <a:lnTo>
                    <a:pt x="7704" y="7163"/>
                  </a:lnTo>
                  <a:cubicBezTo>
                    <a:pt x="7877" y="7208"/>
                    <a:pt x="8077" y="7244"/>
                    <a:pt x="8308" y="7268"/>
                  </a:cubicBezTo>
                  <a:cubicBezTo>
                    <a:pt x="8394" y="7276"/>
                    <a:pt x="8476" y="7281"/>
                    <a:pt x="8556" y="7281"/>
                  </a:cubicBezTo>
                  <a:cubicBezTo>
                    <a:pt x="10895" y="7281"/>
                    <a:pt x="10670" y="3610"/>
                    <a:pt x="9509" y="2965"/>
                  </a:cubicBezTo>
                  <a:cubicBezTo>
                    <a:pt x="9262" y="2821"/>
                    <a:pt x="8989" y="2761"/>
                    <a:pt x="8721" y="2761"/>
                  </a:cubicBezTo>
                  <a:cubicBezTo>
                    <a:pt x="8654" y="2761"/>
                    <a:pt x="8587" y="2765"/>
                    <a:pt x="8522" y="2772"/>
                  </a:cubicBezTo>
                  <a:lnTo>
                    <a:pt x="8522" y="2772"/>
                  </a:lnTo>
                  <a:cubicBezTo>
                    <a:pt x="8594" y="1731"/>
                    <a:pt x="8137" y="379"/>
                    <a:pt x="6740" y="96"/>
                  </a:cubicBezTo>
                  <a:cubicBezTo>
                    <a:pt x="6403" y="31"/>
                    <a:pt x="6103" y="1"/>
                    <a:pt x="58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689;p39">
              <a:extLst>
                <a:ext uri="{FF2B5EF4-FFF2-40B4-BE49-F238E27FC236}">
                  <a16:creationId xmlns:a16="http://schemas.microsoft.com/office/drawing/2014/main" id="{C2C5FEEA-26FB-4D33-A739-758D99DD8F6E}"/>
                </a:ext>
              </a:extLst>
            </p:cNvPr>
            <p:cNvSpPr/>
            <p:nvPr/>
          </p:nvSpPr>
          <p:spPr>
            <a:xfrm>
              <a:off x="14577250" y="4520950"/>
              <a:ext cx="61725" cy="32775"/>
            </a:xfrm>
            <a:custGeom>
              <a:avLst/>
              <a:gdLst/>
              <a:ahLst/>
              <a:cxnLst/>
              <a:rect l="l" t="t" r="r" b="b"/>
              <a:pathLst>
                <a:path w="2469" h="1311" extrusionOk="0">
                  <a:moveTo>
                    <a:pt x="212" y="1"/>
                  </a:moveTo>
                  <a:cubicBezTo>
                    <a:pt x="123" y="1"/>
                    <a:pt x="28" y="61"/>
                    <a:pt x="0" y="143"/>
                  </a:cubicBezTo>
                  <a:cubicBezTo>
                    <a:pt x="0" y="277"/>
                    <a:pt x="67" y="377"/>
                    <a:pt x="167" y="410"/>
                  </a:cubicBezTo>
                  <a:cubicBezTo>
                    <a:pt x="801" y="543"/>
                    <a:pt x="1835" y="877"/>
                    <a:pt x="2069" y="1211"/>
                  </a:cubicBezTo>
                  <a:cubicBezTo>
                    <a:pt x="2102" y="1277"/>
                    <a:pt x="2169" y="1311"/>
                    <a:pt x="2235" y="1311"/>
                  </a:cubicBezTo>
                  <a:cubicBezTo>
                    <a:pt x="2269" y="1311"/>
                    <a:pt x="2302" y="1311"/>
                    <a:pt x="2335" y="1277"/>
                  </a:cubicBezTo>
                  <a:cubicBezTo>
                    <a:pt x="2436" y="1211"/>
                    <a:pt x="2469" y="1077"/>
                    <a:pt x="2402" y="977"/>
                  </a:cubicBezTo>
                  <a:cubicBezTo>
                    <a:pt x="2035" y="410"/>
                    <a:pt x="434" y="43"/>
                    <a:pt x="267" y="10"/>
                  </a:cubicBezTo>
                  <a:cubicBezTo>
                    <a:pt x="250" y="4"/>
                    <a:pt x="231" y="1"/>
                    <a:pt x="21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690;p39">
              <a:extLst>
                <a:ext uri="{FF2B5EF4-FFF2-40B4-BE49-F238E27FC236}">
                  <a16:creationId xmlns:a16="http://schemas.microsoft.com/office/drawing/2014/main" id="{047ED8FC-2507-48DB-B745-0E0E4CD4C036}"/>
                </a:ext>
              </a:extLst>
            </p:cNvPr>
            <p:cNvSpPr/>
            <p:nvPr/>
          </p:nvSpPr>
          <p:spPr>
            <a:xfrm>
              <a:off x="14608925" y="4497400"/>
              <a:ext cx="31725" cy="40475"/>
            </a:xfrm>
            <a:custGeom>
              <a:avLst/>
              <a:gdLst/>
              <a:ahLst/>
              <a:cxnLst/>
              <a:rect l="l" t="t" r="r" b="b"/>
              <a:pathLst>
                <a:path w="1269" h="1619" extrusionOk="0">
                  <a:moveTo>
                    <a:pt x="205" y="1"/>
                  </a:moveTo>
                  <a:cubicBezTo>
                    <a:pt x="151" y="1"/>
                    <a:pt x="101" y="18"/>
                    <a:pt x="68" y="51"/>
                  </a:cubicBezTo>
                  <a:cubicBezTo>
                    <a:pt x="1" y="151"/>
                    <a:pt x="1" y="284"/>
                    <a:pt x="68" y="351"/>
                  </a:cubicBezTo>
                  <a:cubicBezTo>
                    <a:pt x="268" y="518"/>
                    <a:pt x="735" y="1018"/>
                    <a:pt x="835" y="1452"/>
                  </a:cubicBezTo>
                  <a:cubicBezTo>
                    <a:pt x="868" y="1552"/>
                    <a:pt x="935" y="1619"/>
                    <a:pt x="1035" y="1619"/>
                  </a:cubicBezTo>
                  <a:cubicBezTo>
                    <a:pt x="1068" y="1619"/>
                    <a:pt x="1068" y="1619"/>
                    <a:pt x="1068" y="1585"/>
                  </a:cubicBezTo>
                  <a:cubicBezTo>
                    <a:pt x="1202" y="1585"/>
                    <a:pt x="1269" y="1452"/>
                    <a:pt x="1235" y="1352"/>
                  </a:cubicBezTo>
                  <a:cubicBezTo>
                    <a:pt x="1102" y="718"/>
                    <a:pt x="401" y="84"/>
                    <a:pt x="368" y="51"/>
                  </a:cubicBezTo>
                  <a:cubicBezTo>
                    <a:pt x="318" y="18"/>
                    <a:pt x="260" y="1"/>
                    <a:pt x="2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691;p39">
              <a:extLst>
                <a:ext uri="{FF2B5EF4-FFF2-40B4-BE49-F238E27FC236}">
                  <a16:creationId xmlns:a16="http://schemas.microsoft.com/office/drawing/2014/main" id="{7B696795-E135-4134-B5EA-433CE1466E69}"/>
                </a:ext>
              </a:extLst>
            </p:cNvPr>
            <p:cNvSpPr/>
            <p:nvPr/>
          </p:nvSpPr>
          <p:spPr>
            <a:xfrm>
              <a:off x="14641450" y="4486775"/>
              <a:ext cx="24225" cy="58600"/>
            </a:xfrm>
            <a:custGeom>
              <a:avLst/>
              <a:gdLst/>
              <a:ahLst/>
              <a:cxnLst/>
              <a:rect l="l" t="t" r="r" b="b"/>
              <a:pathLst>
                <a:path w="969" h="2344" extrusionOk="0">
                  <a:moveTo>
                    <a:pt x="521" y="0"/>
                  </a:moveTo>
                  <a:cubicBezTo>
                    <a:pt x="503" y="0"/>
                    <a:pt x="486" y="3"/>
                    <a:pt x="468" y="9"/>
                  </a:cubicBezTo>
                  <a:cubicBezTo>
                    <a:pt x="335" y="42"/>
                    <a:pt x="268" y="176"/>
                    <a:pt x="335" y="276"/>
                  </a:cubicBezTo>
                  <a:cubicBezTo>
                    <a:pt x="501" y="776"/>
                    <a:pt x="168" y="1744"/>
                    <a:pt x="68" y="2044"/>
                  </a:cubicBezTo>
                  <a:cubicBezTo>
                    <a:pt x="1" y="2144"/>
                    <a:pt x="68" y="2277"/>
                    <a:pt x="168" y="2311"/>
                  </a:cubicBezTo>
                  <a:cubicBezTo>
                    <a:pt x="201" y="2344"/>
                    <a:pt x="201" y="2344"/>
                    <a:pt x="234" y="2344"/>
                  </a:cubicBezTo>
                  <a:cubicBezTo>
                    <a:pt x="335" y="2344"/>
                    <a:pt x="401" y="2277"/>
                    <a:pt x="435" y="2211"/>
                  </a:cubicBezTo>
                  <a:cubicBezTo>
                    <a:pt x="468" y="2144"/>
                    <a:pt x="968" y="910"/>
                    <a:pt x="701" y="142"/>
                  </a:cubicBezTo>
                  <a:cubicBezTo>
                    <a:pt x="674" y="60"/>
                    <a:pt x="601" y="0"/>
                    <a:pt x="5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692;p39">
              <a:extLst>
                <a:ext uri="{FF2B5EF4-FFF2-40B4-BE49-F238E27FC236}">
                  <a16:creationId xmlns:a16="http://schemas.microsoft.com/office/drawing/2014/main" id="{9A58D13F-DDEF-404E-B129-E444E0372EE3}"/>
                </a:ext>
              </a:extLst>
            </p:cNvPr>
            <p:cNvSpPr/>
            <p:nvPr/>
          </p:nvSpPr>
          <p:spPr>
            <a:xfrm>
              <a:off x="14643125" y="4525175"/>
              <a:ext cx="49225" cy="32725"/>
            </a:xfrm>
            <a:custGeom>
              <a:avLst/>
              <a:gdLst/>
              <a:ahLst/>
              <a:cxnLst/>
              <a:rect l="l" t="t" r="r" b="b"/>
              <a:pathLst>
                <a:path w="1969" h="1309" extrusionOk="0">
                  <a:moveTo>
                    <a:pt x="1717" y="1"/>
                  </a:moveTo>
                  <a:cubicBezTo>
                    <a:pt x="1610" y="1"/>
                    <a:pt x="1535" y="88"/>
                    <a:pt x="1535" y="174"/>
                  </a:cubicBezTo>
                  <a:cubicBezTo>
                    <a:pt x="1502" y="541"/>
                    <a:pt x="601" y="808"/>
                    <a:pt x="167" y="908"/>
                  </a:cubicBezTo>
                  <a:cubicBezTo>
                    <a:pt x="67" y="908"/>
                    <a:pt x="1" y="1042"/>
                    <a:pt x="1" y="1142"/>
                  </a:cubicBezTo>
                  <a:cubicBezTo>
                    <a:pt x="34" y="1242"/>
                    <a:pt x="101" y="1308"/>
                    <a:pt x="201" y="1308"/>
                  </a:cubicBezTo>
                  <a:lnTo>
                    <a:pt x="234" y="1308"/>
                  </a:lnTo>
                  <a:cubicBezTo>
                    <a:pt x="401" y="1275"/>
                    <a:pt x="1869" y="1008"/>
                    <a:pt x="1935" y="241"/>
                  </a:cubicBezTo>
                  <a:cubicBezTo>
                    <a:pt x="1969" y="108"/>
                    <a:pt x="1869" y="7"/>
                    <a:pt x="1769" y="7"/>
                  </a:cubicBezTo>
                  <a:cubicBezTo>
                    <a:pt x="1751" y="3"/>
                    <a:pt x="1733" y="1"/>
                    <a:pt x="171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693;p39">
              <a:extLst>
                <a:ext uri="{FF2B5EF4-FFF2-40B4-BE49-F238E27FC236}">
                  <a16:creationId xmlns:a16="http://schemas.microsoft.com/office/drawing/2014/main" id="{BF4E9B76-D717-49E0-8BBB-989F37F2FA92}"/>
                </a:ext>
              </a:extLst>
            </p:cNvPr>
            <p:cNvSpPr/>
            <p:nvPr/>
          </p:nvSpPr>
          <p:spPr>
            <a:xfrm>
              <a:off x="14642300" y="4556125"/>
              <a:ext cx="55900" cy="30125"/>
            </a:xfrm>
            <a:custGeom>
              <a:avLst/>
              <a:gdLst/>
              <a:ahLst/>
              <a:cxnLst/>
              <a:rect l="l" t="t" r="r" b="b"/>
              <a:pathLst>
                <a:path w="2236" h="1205" extrusionOk="0">
                  <a:moveTo>
                    <a:pt x="232" y="1"/>
                  </a:moveTo>
                  <a:cubicBezTo>
                    <a:pt x="194" y="1"/>
                    <a:pt x="159" y="12"/>
                    <a:pt x="134" y="37"/>
                  </a:cubicBezTo>
                  <a:cubicBezTo>
                    <a:pt x="34" y="70"/>
                    <a:pt x="0" y="204"/>
                    <a:pt x="67" y="304"/>
                  </a:cubicBezTo>
                  <a:cubicBezTo>
                    <a:pt x="501" y="1004"/>
                    <a:pt x="1101" y="1205"/>
                    <a:pt x="1568" y="1205"/>
                  </a:cubicBezTo>
                  <a:cubicBezTo>
                    <a:pt x="1768" y="1205"/>
                    <a:pt x="1935" y="1171"/>
                    <a:pt x="2068" y="1104"/>
                  </a:cubicBezTo>
                  <a:cubicBezTo>
                    <a:pt x="2169" y="1071"/>
                    <a:pt x="2235" y="971"/>
                    <a:pt x="2202" y="838"/>
                  </a:cubicBezTo>
                  <a:cubicBezTo>
                    <a:pt x="2178" y="765"/>
                    <a:pt x="2102" y="711"/>
                    <a:pt x="2024" y="711"/>
                  </a:cubicBezTo>
                  <a:cubicBezTo>
                    <a:pt x="1993" y="711"/>
                    <a:pt x="1963" y="719"/>
                    <a:pt x="1935" y="738"/>
                  </a:cubicBezTo>
                  <a:cubicBezTo>
                    <a:pt x="1922" y="738"/>
                    <a:pt x="1782" y="782"/>
                    <a:pt x="1581" y="782"/>
                  </a:cubicBezTo>
                  <a:cubicBezTo>
                    <a:pt x="1256" y="782"/>
                    <a:pt x="771" y="667"/>
                    <a:pt x="401" y="70"/>
                  </a:cubicBezTo>
                  <a:cubicBezTo>
                    <a:pt x="359" y="29"/>
                    <a:pt x="293" y="1"/>
                    <a:pt x="23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694;p39">
              <a:extLst>
                <a:ext uri="{FF2B5EF4-FFF2-40B4-BE49-F238E27FC236}">
                  <a16:creationId xmlns:a16="http://schemas.microsoft.com/office/drawing/2014/main" id="{846FA60C-8FA7-450A-BA97-209542D40478}"/>
                </a:ext>
              </a:extLst>
            </p:cNvPr>
            <p:cNvSpPr/>
            <p:nvPr/>
          </p:nvSpPr>
          <p:spPr>
            <a:xfrm>
              <a:off x="14624775" y="4558700"/>
              <a:ext cx="40050" cy="65900"/>
            </a:xfrm>
            <a:custGeom>
              <a:avLst/>
              <a:gdLst/>
              <a:ahLst/>
              <a:cxnLst/>
              <a:rect l="l" t="t" r="r" b="b"/>
              <a:pathLst>
                <a:path w="1602" h="2636" extrusionOk="0">
                  <a:moveTo>
                    <a:pt x="501" y="1"/>
                  </a:moveTo>
                  <a:cubicBezTo>
                    <a:pt x="401" y="1"/>
                    <a:pt x="301" y="67"/>
                    <a:pt x="268" y="168"/>
                  </a:cubicBezTo>
                  <a:cubicBezTo>
                    <a:pt x="1" y="1835"/>
                    <a:pt x="1235" y="2569"/>
                    <a:pt x="1268" y="2603"/>
                  </a:cubicBezTo>
                  <a:cubicBezTo>
                    <a:pt x="1302" y="2636"/>
                    <a:pt x="1335" y="2636"/>
                    <a:pt x="1368" y="2636"/>
                  </a:cubicBezTo>
                  <a:cubicBezTo>
                    <a:pt x="1435" y="2636"/>
                    <a:pt x="1502" y="2603"/>
                    <a:pt x="1569" y="2536"/>
                  </a:cubicBezTo>
                  <a:cubicBezTo>
                    <a:pt x="1602" y="2436"/>
                    <a:pt x="1569" y="2302"/>
                    <a:pt x="1502" y="2269"/>
                  </a:cubicBezTo>
                  <a:cubicBezTo>
                    <a:pt x="1435" y="2236"/>
                    <a:pt x="468" y="1635"/>
                    <a:pt x="701" y="234"/>
                  </a:cubicBezTo>
                  <a:cubicBezTo>
                    <a:pt x="701" y="134"/>
                    <a:pt x="635" y="34"/>
                    <a:pt x="5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695;p39">
              <a:extLst>
                <a:ext uri="{FF2B5EF4-FFF2-40B4-BE49-F238E27FC236}">
                  <a16:creationId xmlns:a16="http://schemas.microsoft.com/office/drawing/2014/main" id="{01F94EA8-CF81-4CA1-8E09-F547FA1F4519}"/>
                </a:ext>
              </a:extLst>
            </p:cNvPr>
            <p:cNvSpPr/>
            <p:nvPr/>
          </p:nvSpPr>
          <p:spPr>
            <a:xfrm>
              <a:off x="14594750" y="4552550"/>
              <a:ext cx="38400" cy="55375"/>
            </a:xfrm>
            <a:custGeom>
              <a:avLst/>
              <a:gdLst/>
              <a:ahLst/>
              <a:cxnLst/>
              <a:rect l="l" t="t" r="r" b="b"/>
              <a:pathLst>
                <a:path w="1536" h="2215" extrusionOk="0">
                  <a:moveTo>
                    <a:pt x="1314" y="1"/>
                  </a:moveTo>
                  <a:cubicBezTo>
                    <a:pt x="1287" y="1"/>
                    <a:pt x="1260" y="5"/>
                    <a:pt x="1235" y="13"/>
                  </a:cubicBezTo>
                  <a:cubicBezTo>
                    <a:pt x="635" y="280"/>
                    <a:pt x="134" y="1681"/>
                    <a:pt x="34" y="1948"/>
                  </a:cubicBezTo>
                  <a:cubicBezTo>
                    <a:pt x="1" y="2048"/>
                    <a:pt x="68" y="2181"/>
                    <a:pt x="168" y="2215"/>
                  </a:cubicBezTo>
                  <a:lnTo>
                    <a:pt x="234" y="2215"/>
                  </a:lnTo>
                  <a:cubicBezTo>
                    <a:pt x="334" y="2215"/>
                    <a:pt x="401" y="2181"/>
                    <a:pt x="435" y="2081"/>
                  </a:cubicBezTo>
                  <a:cubicBezTo>
                    <a:pt x="635" y="1448"/>
                    <a:pt x="1068" y="547"/>
                    <a:pt x="1402" y="380"/>
                  </a:cubicBezTo>
                  <a:cubicBezTo>
                    <a:pt x="1502" y="347"/>
                    <a:pt x="1535" y="213"/>
                    <a:pt x="1502" y="113"/>
                  </a:cubicBezTo>
                  <a:cubicBezTo>
                    <a:pt x="1477" y="38"/>
                    <a:pt x="1396" y="1"/>
                    <a:pt x="13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696;p39">
              <a:extLst>
                <a:ext uri="{FF2B5EF4-FFF2-40B4-BE49-F238E27FC236}">
                  <a16:creationId xmlns:a16="http://schemas.microsoft.com/office/drawing/2014/main" id="{13A0DBBA-C4D0-42D6-8D8A-E299946AA170}"/>
                </a:ext>
              </a:extLst>
            </p:cNvPr>
            <p:cNvSpPr/>
            <p:nvPr/>
          </p:nvSpPr>
          <p:spPr>
            <a:xfrm>
              <a:off x="14572250" y="4544625"/>
              <a:ext cx="51725" cy="25775"/>
            </a:xfrm>
            <a:custGeom>
              <a:avLst/>
              <a:gdLst/>
              <a:ahLst/>
              <a:cxnLst/>
              <a:rect l="l" t="t" r="r" b="b"/>
              <a:pathLst>
                <a:path w="2069" h="1031" extrusionOk="0">
                  <a:moveTo>
                    <a:pt x="1519" y="0"/>
                  </a:moveTo>
                  <a:cubicBezTo>
                    <a:pt x="787" y="0"/>
                    <a:pt x="124" y="635"/>
                    <a:pt x="67" y="664"/>
                  </a:cubicBezTo>
                  <a:cubicBezTo>
                    <a:pt x="0" y="731"/>
                    <a:pt x="0" y="864"/>
                    <a:pt x="67" y="964"/>
                  </a:cubicBezTo>
                  <a:cubicBezTo>
                    <a:pt x="100" y="997"/>
                    <a:pt x="167" y="1031"/>
                    <a:pt x="234" y="1031"/>
                  </a:cubicBezTo>
                  <a:cubicBezTo>
                    <a:pt x="267" y="1031"/>
                    <a:pt x="334" y="997"/>
                    <a:pt x="367" y="964"/>
                  </a:cubicBezTo>
                  <a:cubicBezTo>
                    <a:pt x="367" y="964"/>
                    <a:pt x="938" y="418"/>
                    <a:pt x="1502" y="418"/>
                  </a:cubicBezTo>
                  <a:cubicBezTo>
                    <a:pt x="1592" y="418"/>
                    <a:pt x="1681" y="432"/>
                    <a:pt x="1768" y="464"/>
                  </a:cubicBezTo>
                  <a:cubicBezTo>
                    <a:pt x="1786" y="470"/>
                    <a:pt x="1805" y="472"/>
                    <a:pt x="1824" y="472"/>
                  </a:cubicBezTo>
                  <a:cubicBezTo>
                    <a:pt x="1912" y="472"/>
                    <a:pt x="2008" y="413"/>
                    <a:pt x="2035" y="330"/>
                  </a:cubicBezTo>
                  <a:cubicBezTo>
                    <a:pt x="2068" y="230"/>
                    <a:pt x="2035" y="97"/>
                    <a:pt x="1902" y="63"/>
                  </a:cubicBezTo>
                  <a:cubicBezTo>
                    <a:pt x="1774" y="19"/>
                    <a:pt x="1646" y="0"/>
                    <a:pt x="15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697;p39">
              <a:extLst>
                <a:ext uri="{FF2B5EF4-FFF2-40B4-BE49-F238E27FC236}">
                  <a16:creationId xmlns:a16="http://schemas.microsoft.com/office/drawing/2014/main" id="{8F692FBC-8139-4D04-B415-FBBB57B5B5F8}"/>
                </a:ext>
              </a:extLst>
            </p:cNvPr>
            <p:cNvSpPr/>
            <p:nvPr/>
          </p:nvSpPr>
          <p:spPr>
            <a:xfrm>
              <a:off x="14612275" y="4525350"/>
              <a:ext cx="50900" cy="50900"/>
            </a:xfrm>
            <a:custGeom>
              <a:avLst/>
              <a:gdLst/>
              <a:ahLst/>
              <a:cxnLst/>
              <a:rect l="l" t="t" r="r" b="b"/>
              <a:pathLst>
                <a:path w="2036" h="2036" extrusionOk="0">
                  <a:moveTo>
                    <a:pt x="1035" y="0"/>
                  </a:moveTo>
                  <a:cubicBezTo>
                    <a:pt x="467" y="0"/>
                    <a:pt x="0" y="467"/>
                    <a:pt x="0" y="1035"/>
                  </a:cubicBezTo>
                  <a:cubicBezTo>
                    <a:pt x="0" y="1602"/>
                    <a:pt x="467" y="2035"/>
                    <a:pt x="1035" y="2035"/>
                  </a:cubicBezTo>
                  <a:cubicBezTo>
                    <a:pt x="1602" y="2035"/>
                    <a:pt x="2035" y="1602"/>
                    <a:pt x="2035" y="1035"/>
                  </a:cubicBezTo>
                  <a:cubicBezTo>
                    <a:pt x="2035" y="467"/>
                    <a:pt x="1602" y="0"/>
                    <a:pt x="1035" y="0"/>
                  </a:cubicBezTo>
                  <a:close/>
                </a:path>
              </a:pathLst>
            </a:custGeom>
            <a:solidFill>
              <a:srgbClr val="EB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698;p39">
              <a:extLst>
                <a:ext uri="{FF2B5EF4-FFF2-40B4-BE49-F238E27FC236}">
                  <a16:creationId xmlns:a16="http://schemas.microsoft.com/office/drawing/2014/main" id="{6420E6FC-D68B-468A-80B7-C006351BE9E1}"/>
                </a:ext>
              </a:extLst>
            </p:cNvPr>
            <p:cNvSpPr/>
            <p:nvPr/>
          </p:nvSpPr>
          <p:spPr>
            <a:xfrm>
              <a:off x="14668900" y="4428550"/>
              <a:ext cx="271650" cy="233575"/>
            </a:xfrm>
            <a:custGeom>
              <a:avLst/>
              <a:gdLst/>
              <a:ahLst/>
              <a:cxnLst/>
              <a:rect l="l" t="t" r="r" b="b"/>
              <a:pathLst>
                <a:path w="10866" h="9343" extrusionOk="0">
                  <a:moveTo>
                    <a:pt x="5804" y="1"/>
                  </a:moveTo>
                  <a:cubicBezTo>
                    <a:pt x="4519" y="1"/>
                    <a:pt x="3997" y="695"/>
                    <a:pt x="3812" y="1462"/>
                  </a:cubicBezTo>
                  <a:lnTo>
                    <a:pt x="3812" y="1462"/>
                  </a:lnTo>
                  <a:cubicBezTo>
                    <a:pt x="3727" y="1440"/>
                    <a:pt x="3636" y="1420"/>
                    <a:pt x="3540" y="1404"/>
                  </a:cubicBezTo>
                  <a:cubicBezTo>
                    <a:pt x="3382" y="1375"/>
                    <a:pt x="3231" y="1362"/>
                    <a:pt x="3087" y="1362"/>
                  </a:cubicBezTo>
                  <a:cubicBezTo>
                    <a:pt x="536" y="1362"/>
                    <a:pt x="0" y="5614"/>
                    <a:pt x="1705" y="6908"/>
                  </a:cubicBezTo>
                  <a:cubicBezTo>
                    <a:pt x="2166" y="7260"/>
                    <a:pt x="2598" y="7393"/>
                    <a:pt x="2967" y="7393"/>
                  </a:cubicBezTo>
                  <a:cubicBezTo>
                    <a:pt x="2977" y="7393"/>
                    <a:pt x="2987" y="7393"/>
                    <a:pt x="2997" y="7393"/>
                  </a:cubicBezTo>
                  <a:lnTo>
                    <a:pt x="2997" y="7393"/>
                  </a:lnTo>
                  <a:cubicBezTo>
                    <a:pt x="3119" y="8291"/>
                    <a:pt x="3886" y="9343"/>
                    <a:pt x="5608" y="9343"/>
                  </a:cubicBezTo>
                  <a:cubicBezTo>
                    <a:pt x="7714" y="9343"/>
                    <a:pt x="7893" y="8171"/>
                    <a:pt x="7694" y="7174"/>
                  </a:cubicBezTo>
                  <a:lnTo>
                    <a:pt x="7694" y="7174"/>
                  </a:lnTo>
                  <a:cubicBezTo>
                    <a:pt x="7861" y="7217"/>
                    <a:pt x="8055" y="7252"/>
                    <a:pt x="8276" y="7275"/>
                  </a:cubicBezTo>
                  <a:cubicBezTo>
                    <a:pt x="8362" y="7284"/>
                    <a:pt x="8445" y="7288"/>
                    <a:pt x="8525" y="7288"/>
                  </a:cubicBezTo>
                  <a:cubicBezTo>
                    <a:pt x="10866" y="7288"/>
                    <a:pt x="10672" y="3616"/>
                    <a:pt x="9511" y="2938"/>
                  </a:cubicBezTo>
                  <a:cubicBezTo>
                    <a:pt x="9257" y="2795"/>
                    <a:pt x="8980" y="2735"/>
                    <a:pt x="8709" y="2735"/>
                  </a:cubicBezTo>
                  <a:cubicBezTo>
                    <a:pt x="8642" y="2735"/>
                    <a:pt x="8576" y="2739"/>
                    <a:pt x="8510" y="2746"/>
                  </a:cubicBezTo>
                  <a:lnTo>
                    <a:pt x="8510" y="2746"/>
                  </a:lnTo>
                  <a:cubicBezTo>
                    <a:pt x="8584" y="1708"/>
                    <a:pt x="8138" y="367"/>
                    <a:pt x="6742" y="103"/>
                  </a:cubicBezTo>
                  <a:cubicBezTo>
                    <a:pt x="6391" y="33"/>
                    <a:pt x="6080" y="1"/>
                    <a:pt x="5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699;p39">
              <a:extLst>
                <a:ext uri="{FF2B5EF4-FFF2-40B4-BE49-F238E27FC236}">
                  <a16:creationId xmlns:a16="http://schemas.microsoft.com/office/drawing/2014/main" id="{60F6A7AF-48A6-4F09-AFC0-0BDD3B3BBFDC}"/>
                </a:ext>
              </a:extLst>
            </p:cNvPr>
            <p:cNvSpPr/>
            <p:nvPr/>
          </p:nvSpPr>
          <p:spPr>
            <a:xfrm>
              <a:off x="14746525" y="4504325"/>
              <a:ext cx="61750" cy="33550"/>
            </a:xfrm>
            <a:custGeom>
              <a:avLst/>
              <a:gdLst/>
              <a:ahLst/>
              <a:cxnLst/>
              <a:rect l="l" t="t" r="r" b="b"/>
              <a:pathLst>
                <a:path w="2470" h="1342" extrusionOk="0">
                  <a:moveTo>
                    <a:pt x="228" y="1"/>
                  </a:moveTo>
                  <a:cubicBezTo>
                    <a:pt x="142" y="1"/>
                    <a:pt x="63" y="88"/>
                    <a:pt x="34" y="174"/>
                  </a:cubicBezTo>
                  <a:cubicBezTo>
                    <a:pt x="1" y="274"/>
                    <a:pt x="68" y="408"/>
                    <a:pt x="201" y="408"/>
                  </a:cubicBezTo>
                  <a:cubicBezTo>
                    <a:pt x="802" y="575"/>
                    <a:pt x="1869" y="908"/>
                    <a:pt x="2069" y="1242"/>
                  </a:cubicBezTo>
                  <a:cubicBezTo>
                    <a:pt x="2102" y="1308"/>
                    <a:pt x="2169" y="1342"/>
                    <a:pt x="2236" y="1342"/>
                  </a:cubicBezTo>
                  <a:cubicBezTo>
                    <a:pt x="2269" y="1342"/>
                    <a:pt x="2336" y="1308"/>
                    <a:pt x="2369" y="1275"/>
                  </a:cubicBezTo>
                  <a:cubicBezTo>
                    <a:pt x="2469" y="1242"/>
                    <a:pt x="2469" y="1108"/>
                    <a:pt x="2403" y="1008"/>
                  </a:cubicBezTo>
                  <a:cubicBezTo>
                    <a:pt x="2036" y="441"/>
                    <a:pt x="468" y="74"/>
                    <a:pt x="268" y="7"/>
                  </a:cubicBezTo>
                  <a:cubicBezTo>
                    <a:pt x="254" y="3"/>
                    <a:pt x="241" y="1"/>
                    <a:pt x="22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700;p39">
              <a:extLst>
                <a:ext uri="{FF2B5EF4-FFF2-40B4-BE49-F238E27FC236}">
                  <a16:creationId xmlns:a16="http://schemas.microsoft.com/office/drawing/2014/main" id="{C63C48A4-BB63-4D5C-BF28-2A38B07FF0EA}"/>
                </a:ext>
              </a:extLst>
            </p:cNvPr>
            <p:cNvSpPr/>
            <p:nvPr/>
          </p:nvSpPr>
          <p:spPr>
            <a:xfrm>
              <a:off x="14778225" y="4481250"/>
              <a:ext cx="31725" cy="39950"/>
            </a:xfrm>
            <a:custGeom>
              <a:avLst/>
              <a:gdLst/>
              <a:ahLst/>
              <a:cxnLst/>
              <a:rect l="l" t="t" r="r" b="b"/>
              <a:pathLst>
                <a:path w="1269" h="1598" extrusionOk="0">
                  <a:moveTo>
                    <a:pt x="246" y="0"/>
                  </a:moveTo>
                  <a:cubicBezTo>
                    <a:pt x="187" y="0"/>
                    <a:pt x="122" y="27"/>
                    <a:pt x="67" y="63"/>
                  </a:cubicBezTo>
                  <a:cubicBezTo>
                    <a:pt x="1" y="163"/>
                    <a:pt x="1" y="297"/>
                    <a:pt x="101" y="363"/>
                  </a:cubicBezTo>
                  <a:cubicBezTo>
                    <a:pt x="267" y="530"/>
                    <a:pt x="768" y="1031"/>
                    <a:pt x="834" y="1431"/>
                  </a:cubicBezTo>
                  <a:cubicBezTo>
                    <a:pt x="868" y="1531"/>
                    <a:pt x="968" y="1598"/>
                    <a:pt x="1068" y="1598"/>
                  </a:cubicBezTo>
                  <a:lnTo>
                    <a:pt x="1101" y="1598"/>
                  </a:lnTo>
                  <a:cubicBezTo>
                    <a:pt x="1201" y="1564"/>
                    <a:pt x="1268" y="1464"/>
                    <a:pt x="1268" y="1364"/>
                  </a:cubicBezTo>
                  <a:cubicBezTo>
                    <a:pt x="1135" y="730"/>
                    <a:pt x="401" y="63"/>
                    <a:pt x="367" y="63"/>
                  </a:cubicBezTo>
                  <a:cubicBezTo>
                    <a:pt x="337" y="18"/>
                    <a:pt x="294"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701;p39">
              <a:extLst>
                <a:ext uri="{FF2B5EF4-FFF2-40B4-BE49-F238E27FC236}">
                  <a16:creationId xmlns:a16="http://schemas.microsoft.com/office/drawing/2014/main" id="{42709FD1-B8D9-473C-9FAD-D1E95F1E9DB4}"/>
                </a:ext>
              </a:extLst>
            </p:cNvPr>
            <p:cNvSpPr/>
            <p:nvPr/>
          </p:nvSpPr>
          <p:spPr>
            <a:xfrm>
              <a:off x="14811575" y="4470475"/>
              <a:ext cx="24225" cy="59075"/>
            </a:xfrm>
            <a:custGeom>
              <a:avLst/>
              <a:gdLst/>
              <a:ahLst/>
              <a:cxnLst/>
              <a:rect l="l" t="t" r="r" b="b"/>
              <a:pathLst>
                <a:path w="969" h="2363" extrusionOk="0">
                  <a:moveTo>
                    <a:pt x="523" y="0"/>
                  </a:moveTo>
                  <a:cubicBezTo>
                    <a:pt x="493" y="0"/>
                    <a:pt x="462" y="9"/>
                    <a:pt x="434" y="27"/>
                  </a:cubicBezTo>
                  <a:cubicBezTo>
                    <a:pt x="334" y="61"/>
                    <a:pt x="268" y="161"/>
                    <a:pt x="301" y="261"/>
                  </a:cubicBezTo>
                  <a:cubicBezTo>
                    <a:pt x="468" y="794"/>
                    <a:pt x="168" y="1728"/>
                    <a:pt x="34" y="2062"/>
                  </a:cubicBezTo>
                  <a:cubicBezTo>
                    <a:pt x="1" y="2162"/>
                    <a:pt x="34" y="2296"/>
                    <a:pt x="134" y="2329"/>
                  </a:cubicBezTo>
                  <a:cubicBezTo>
                    <a:pt x="168" y="2329"/>
                    <a:pt x="201" y="2362"/>
                    <a:pt x="234" y="2362"/>
                  </a:cubicBezTo>
                  <a:cubicBezTo>
                    <a:pt x="301" y="2362"/>
                    <a:pt x="401" y="2296"/>
                    <a:pt x="434" y="2229"/>
                  </a:cubicBezTo>
                  <a:cubicBezTo>
                    <a:pt x="434" y="2162"/>
                    <a:pt x="968" y="894"/>
                    <a:pt x="701" y="127"/>
                  </a:cubicBezTo>
                  <a:cubicBezTo>
                    <a:pt x="677" y="55"/>
                    <a:pt x="601" y="0"/>
                    <a:pt x="5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702;p39">
              <a:extLst>
                <a:ext uri="{FF2B5EF4-FFF2-40B4-BE49-F238E27FC236}">
                  <a16:creationId xmlns:a16="http://schemas.microsoft.com/office/drawing/2014/main" id="{EB0AFBE4-7562-4DCF-8A2D-2D6C1D74BB4D}"/>
                </a:ext>
              </a:extLst>
            </p:cNvPr>
            <p:cNvSpPr/>
            <p:nvPr/>
          </p:nvSpPr>
          <p:spPr>
            <a:xfrm>
              <a:off x="14812425" y="4508675"/>
              <a:ext cx="49225" cy="33375"/>
            </a:xfrm>
            <a:custGeom>
              <a:avLst/>
              <a:gdLst/>
              <a:ahLst/>
              <a:cxnLst/>
              <a:rect l="l" t="t" r="r" b="b"/>
              <a:pathLst>
                <a:path w="1969" h="1335" extrusionOk="0">
                  <a:moveTo>
                    <a:pt x="1768" y="0"/>
                  </a:moveTo>
                  <a:cubicBezTo>
                    <a:pt x="1668" y="0"/>
                    <a:pt x="1568" y="100"/>
                    <a:pt x="1535" y="200"/>
                  </a:cubicBezTo>
                  <a:cubicBezTo>
                    <a:pt x="1501" y="567"/>
                    <a:pt x="634" y="834"/>
                    <a:pt x="200" y="901"/>
                  </a:cubicBezTo>
                  <a:cubicBezTo>
                    <a:pt x="67" y="934"/>
                    <a:pt x="0" y="1034"/>
                    <a:pt x="34" y="1168"/>
                  </a:cubicBezTo>
                  <a:cubicBezTo>
                    <a:pt x="34" y="1268"/>
                    <a:pt x="134" y="1335"/>
                    <a:pt x="234" y="1335"/>
                  </a:cubicBezTo>
                  <a:lnTo>
                    <a:pt x="267" y="1335"/>
                  </a:lnTo>
                  <a:cubicBezTo>
                    <a:pt x="434" y="1301"/>
                    <a:pt x="1902" y="1034"/>
                    <a:pt x="1968" y="234"/>
                  </a:cubicBezTo>
                  <a:cubicBezTo>
                    <a:pt x="1968" y="134"/>
                    <a:pt x="1902" y="34"/>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703;p39">
              <a:extLst>
                <a:ext uri="{FF2B5EF4-FFF2-40B4-BE49-F238E27FC236}">
                  <a16:creationId xmlns:a16="http://schemas.microsoft.com/office/drawing/2014/main" id="{D8C1433D-1D7A-40A3-99EF-B4300E5B22B2}"/>
                </a:ext>
              </a:extLst>
            </p:cNvPr>
            <p:cNvSpPr/>
            <p:nvPr/>
          </p:nvSpPr>
          <p:spPr>
            <a:xfrm>
              <a:off x="14811575" y="4539500"/>
              <a:ext cx="56750" cy="30075"/>
            </a:xfrm>
            <a:custGeom>
              <a:avLst/>
              <a:gdLst/>
              <a:ahLst/>
              <a:cxnLst/>
              <a:rect l="l" t="t" r="r" b="b"/>
              <a:pathLst>
                <a:path w="2270" h="1203" extrusionOk="0">
                  <a:moveTo>
                    <a:pt x="249" y="0"/>
                  </a:moveTo>
                  <a:cubicBezTo>
                    <a:pt x="209" y="0"/>
                    <a:pt x="170" y="11"/>
                    <a:pt x="134" y="35"/>
                  </a:cubicBezTo>
                  <a:cubicBezTo>
                    <a:pt x="34" y="102"/>
                    <a:pt x="1" y="235"/>
                    <a:pt x="68" y="335"/>
                  </a:cubicBezTo>
                  <a:cubicBezTo>
                    <a:pt x="501" y="1036"/>
                    <a:pt x="1102" y="1202"/>
                    <a:pt x="1602" y="1202"/>
                  </a:cubicBezTo>
                  <a:cubicBezTo>
                    <a:pt x="1802" y="1202"/>
                    <a:pt x="1969" y="1169"/>
                    <a:pt x="2102" y="1136"/>
                  </a:cubicBezTo>
                  <a:cubicBezTo>
                    <a:pt x="2202" y="1102"/>
                    <a:pt x="2269" y="969"/>
                    <a:pt x="2202" y="869"/>
                  </a:cubicBezTo>
                  <a:cubicBezTo>
                    <a:pt x="2175" y="786"/>
                    <a:pt x="2102" y="727"/>
                    <a:pt x="2003" y="727"/>
                  </a:cubicBezTo>
                  <a:cubicBezTo>
                    <a:pt x="1982" y="727"/>
                    <a:pt x="1959" y="729"/>
                    <a:pt x="1936" y="735"/>
                  </a:cubicBezTo>
                  <a:cubicBezTo>
                    <a:pt x="1922" y="749"/>
                    <a:pt x="1774" y="805"/>
                    <a:pt x="1563" y="805"/>
                  </a:cubicBezTo>
                  <a:cubicBezTo>
                    <a:pt x="1248" y="805"/>
                    <a:pt x="794" y="680"/>
                    <a:pt x="434" y="102"/>
                  </a:cubicBezTo>
                  <a:cubicBezTo>
                    <a:pt x="391" y="37"/>
                    <a:pt x="320" y="0"/>
                    <a:pt x="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704;p39">
              <a:extLst>
                <a:ext uri="{FF2B5EF4-FFF2-40B4-BE49-F238E27FC236}">
                  <a16:creationId xmlns:a16="http://schemas.microsoft.com/office/drawing/2014/main" id="{3604A418-7B63-4D47-88B7-ED6B309D29AD}"/>
                </a:ext>
              </a:extLst>
            </p:cNvPr>
            <p:cNvSpPr/>
            <p:nvPr/>
          </p:nvSpPr>
          <p:spPr>
            <a:xfrm>
              <a:off x="14794900" y="4542700"/>
              <a:ext cx="40050" cy="66075"/>
            </a:xfrm>
            <a:custGeom>
              <a:avLst/>
              <a:gdLst/>
              <a:ahLst/>
              <a:cxnLst/>
              <a:rect l="l" t="t" r="r" b="b"/>
              <a:pathLst>
                <a:path w="1602" h="2643" extrusionOk="0">
                  <a:moveTo>
                    <a:pt x="459" y="0"/>
                  </a:moveTo>
                  <a:cubicBezTo>
                    <a:pt x="368" y="0"/>
                    <a:pt x="268" y="87"/>
                    <a:pt x="268" y="174"/>
                  </a:cubicBezTo>
                  <a:cubicBezTo>
                    <a:pt x="1" y="1842"/>
                    <a:pt x="1202" y="2575"/>
                    <a:pt x="1268" y="2609"/>
                  </a:cubicBezTo>
                  <a:cubicBezTo>
                    <a:pt x="1302" y="2642"/>
                    <a:pt x="1335" y="2642"/>
                    <a:pt x="1368" y="2642"/>
                  </a:cubicBezTo>
                  <a:cubicBezTo>
                    <a:pt x="1435" y="2642"/>
                    <a:pt x="1502" y="2609"/>
                    <a:pt x="1535" y="2542"/>
                  </a:cubicBezTo>
                  <a:cubicBezTo>
                    <a:pt x="1602" y="2442"/>
                    <a:pt x="1568" y="2309"/>
                    <a:pt x="1468" y="2242"/>
                  </a:cubicBezTo>
                  <a:cubicBezTo>
                    <a:pt x="1468" y="2242"/>
                    <a:pt x="434" y="1608"/>
                    <a:pt x="668" y="240"/>
                  </a:cubicBezTo>
                  <a:cubicBezTo>
                    <a:pt x="701" y="140"/>
                    <a:pt x="601" y="7"/>
                    <a:pt x="501" y="7"/>
                  </a:cubicBezTo>
                  <a:cubicBezTo>
                    <a:pt x="488" y="2"/>
                    <a:pt x="474" y="0"/>
                    <a:pt x="45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705;p39">
              <a:extLst>
                <a:ext uri="{FF2B5EF4-FFF2-40B4-BE49-F238E27FC236}">
                  <a16:creationId xmlns:a16="http://schemas.microsoft.com/office/drawing/2014/main" id="{85805034-85CB-4054-82F3-715D14F6B137}"/>
                </a:ext>
              </a:extLst>
            </p:cNvPr>
            <p:cNvSpPr/>
            <p:nvPr/>
          </p:nvSpPr>
          <p:spPr>
            <a:xfrm>
              <a:off x="14764875" y="4536350"/>
              <a:ext cx="38400" cy="55725"/>
            </a:xfrm>
            <a:custGeom>
              <a:avLst/>
              <a:gdLst/>
              <a:ahLst/>
              <a:cxnLst/>
              <a:rect l="l" t="t" r="r" b="b"/>
              <a:pathLst>
                <a:path w="1536" h="2229" extrusionOk="0">
                  <a:moveTo>
                    <a:pt x="1291" y="1"/>
                  </a:moveTo>
                  <a:cubicBezTo>
                    <a:pt x="1260" y="1"/>
                    <a:pt x="1230" y="9"/>
                    <a:pt x="1202" y="27"/>
                  </a:cubicBezTo>
                  <a:cubicBezTo>
                    <a:pt x="601" y="261"/>
                    <a:pt x="101" y="1662"/>
                    <a:pt x="34" y="1962"/>
                  </a:cubicBezTo>
                  <a:cubicBezTo>
                    <a:pt x="1" y="2062"/>
                    <a:pt x="34" y="2196"/>
                    <a:pt x="168" y="2229"/>
                  </a:cubicBezTo>
                  <a:lnTo>
                    <a:pt x="234" y="2229"/>
                  </a:lnTo>
                  <a:cubicBezTo>
                    <a:pt x="301" y="2229"/>
                    <a:pt x="401" y="2162"/>
                    <a:pt x="434" y="2096"/>
                  </a:cubicBezTo>
                  <a:cubicBezTo>
                    <a:pt x="635" y="1462"/>
                    <a:pt x="1068" y="528"/>
                    <a:pt x="1368" y="394"/>
                  </a:cubicBezTo>
                  <a:cubicBezTo>
                    <a:pt x="1469" y="361"/>
                    <a:pt x="1535" y="228"/>
                    <a:pt x="1502" y="128"/>
                  </a:cubicBezTo>
                  <a:cubicBezTo>
                    <a:pt x="1454" y="55"/>
                    <a:pt x="1371" y="1"/>
                    <a:pt x="129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706;p39">
              <a:extLst>
                <a:ext uri="{FF2B5EF4-FFF2-40B4-BE49-F238E27FC236}">
                  <a16:creationId xmlns:a16="http://schemas.microsoft.com/office/drawing/2014/main" id="{1DCE867A-8020-4B51-843C-03F00489E9EC}"/>
                </a:ext>
              </a:extLst>
            </p:cNvPr>
            <p:cNvSpPr/>
            <p:nvPr/>
          </p:nvSpPr>
          <p:spPr>
            <a:xfrm>
              <a:off x="14741525" y="4528725"/>
              <a:ext cx="52575" cy="25000"/>
            </a:xfrm>
            <a:custGeom>
              <a:avLst/>
              <a:gdLst/>
              <a:ahLst/>
              <a:cxnLst/>
              <a:rect l="l" t="t" r="r" b="b"/>
              <a:pathLst>
                <a:path w="2103" h="1000" extrusionOk="0">
                  <a:moveTo>
                    <a:pt x="1540" y="1"/>
                  </a:moveTo>
                  <a:cubicBezTo>
                    <a:pt x="806" y="1"/>
                    <a:pt x="129" y="609"/>
                    <a:pt x="101" y="666"/>
                  </a:cubicBezTo>
                  <a:cubicBezTo>
                    <a:pt x="1" y="733"/>
                    <a:pt x="1" y="866"/>
                    <a:pt x="101" y="933"/>
                  </a:cubicBezTo>
                  <a:cubicBezTo>
                    <a:pt x="134" y="1000"/>
                    <a:pt x="168" y="1000"/>
                    <a:pt x="234" y="1000"/>
                  </a:cubicBezTo>
                  <a:cubicBezTo>
                    <a:pt x="301" y="1000"/>
                    <a:pt x="334" y="1000"/>
                    <a:pt x="368" y="966"/>
                  </a:cubicBezTo>
                  <a:cubicBezTo>
                    <a:pt x="396" y="938"/>
                    <a:pt x="965" y="418"/>
                    <a:pt x="1526" y="418"/>
                  </a:cubicBezTo>
                  <a:cubicBezTo>
                    <a:pt x="1619" y="418"/>
                    <a:pt x="1712" y="433"/>
                    <a:pt x="1802" y="466"/>
                  </a:cubicBezTo>
                  <a:cubicBezTo>
                    <a:pt x="1820" y="472"/>
                    <a:pt x="1838" y="475"/>
                    <a:pt x="1855" y="475"/>
                  </a:cubicBezTo>
                  <a:cubicBezTo>
                    <a:pt x="1937" y="475"/>
                    <a:pt x="2014" y="415"/>
                    <a:pt x="2069" y="332"/>
                  </a:cubicBezTo>
                  <a:cubicBezTo>
                    <a:pt x="2102" y="232"/>
                    <a:pt x="2036" y="99"/>
                    <a:pt x="1936" y="66"/>
                  </a:cubicBezTo>
                  <a:cubicBezTo>
                    <a:pt x="1804" y="20"/>
                    <a:pt x="1671" y="1"/>
                    <a:pt x="15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707;p39">
              <a:extLst>
                <a:ext uri="{FF2B5EF4-FFF2-40B4-BE49-F238E27FC236}">
                  <a16:creationId xmlns:a16="http://schemas.microsoft.com/office/drawing/2014/main" id="{43D96A19-5790-446D-900C-D00175FDD560}"/>
                </a:ext>
              </a:extLst>
            </p:cNvPr>
            <p:cNvSpPr/>
            <p:nvPr/>
          </p:nvSpPr>
          <p:spPr>
            <a:xfrm>
              <a:off x="14782400" y="4509500"/>
              <a:ext cx="50900" cy="50900"/>
            </a:xfrm>
            <a:custGeom>
              <a:avLst/>
              <a:gdLst/>
              <a:ahLst/>
              <a:cxnLst/>
              <a:rect l="l" t="t" r="r" b="b"/>
              <a:pathLst>
                <a:path w="2036" h="2036" extrusionOk="0">
                  <a:moveTo>
                    <a:pt x="1001" y="1"/>
                  </a:moveTo>
                  <a:cubicBezTo>
                    <a:pt x="434" y="1"/>
                    <a:pt x="0" y="468"/>
                    <a:pt x="0" y="1035"/>
                  </a:cubicBezTo>
                  <a:cubicBezTo>
                    <a:pt x="0" y="1568"/>
                    <a:pt x="434" y="2035"/>
                    <a:pt x="1001" y="2035"/>
                  </a:cubicBezTo>
                  <a:cubicBezTo>
                    <a:pt x="1568" y="2035"/>
                    <a:pt x="2035" y="1568"/>
                    <a:pt x="2035" y="1035"/>
                  </a:cubicBezTo>
                  <a:cubicBezTo>
                    <a:pt x="2035" y="468"/>
                    <a:pt x="1568" y="1"/>
                    <a:pt x="1001" y="1"/>
                  </a:cubicBezTo>
                  <a:close/>
                </a:path>
              </a:pathLst>
            </a:custGeom>
            <a:solidFill>
              <a:srgbClr val="EB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708;p39">
              <a:extLst>
                <a:ext uri="{FF2B5EF4-FFF2-40B4-BE49-F238E27FC236}">
                  <a16:creationId xmlns:a16="http://schemas.microsoft.com/office/drawing/2014/main" id="{3C89F44C-A4BF-4340-8959-FE8F6F7C7C3C}"/>
                </a:ext>
              </a:extLst>
            </p:cNvPr>
            <p:cNvSpPr/>
            <p:nvPr/>
          </p:nvSpPr>
          <p:spPr>
            <a:xfrm>
              <a:off x="14823250" y="4179775"/>
              <a:ext cx="190175" cy="43725"/>
            </a:xfrm>
            <a:custGeom>
              <a:avLst/>
              <a:gdLst/>
              <a:ahLst/>
              <a:cxnLst/>
              <a:rect l="l" t="t" r="r" b="b"/>
              <a:pathLst>
                <a:path w="7607" h="1749" extrusionOk="0">
                  <a:moveTo>
                    <a:pt x="5370" y="1"/>
                  </a:moveTo>
                  <a:cubicBezTo>
                    <a:pt x="2647" y="1"/>
                    <a:pt x="268" y="1294"/>
                    <a:pt x="134" y="1348"/>
                  </a:cubicBezTo>
                  <a:cubicBezTo>
                    <a:pt x="34" y="1415"/>
                    <a:pt x="1" y="1548"/>
                    <a:pt x="68" y="1648"/>
                  </a:cubicBezTo>
                  <a:cubicBezTo>
                    <a:pt x="101" y="1715"/>
                    <a:pt x="168" y="1748"/>
                    <a:pt x="268" y="1748"/>
                  </a:cubicBezTo>
                  <a:cubicBezTo>
                    <a:pt x="301" y="1748"/>
                    <a:pt x="334" y="1748"/>
                    <a:pt x="368" y="1715"/>
                  </a:cubicBezTo>
                  <a:cubicBezTo>
                    <a:pt x="395" y="1715"/>
                    <a:pt x="2775" y="429"/>
                    <a:pt x="5413" y="429"/>
                  </a:cubicBezTo>
                  <a:cubicBezTo>
                    <a:pt x="6039" y="429"/>
                    <a:pt x="6679" y="502"/>
                    <a:pt x="7306" y="681"/>
                  </a:cubicBezTo>
                  <a:cubicBezTo>
                    <a:pt x="7330" y="687"/>
                    <a:pt x="7352" y="689"/>
                    <a:pt x="7374" y="689"/>
                  </a:cubicBezTo>
                  <a:cubicBezTo>
                    <a:pt x="7473" y="689"/>
                    <a:pt x="7545" y="630"/>
                    <a:pt x="7573" y="547"/>
                  </a:cubicBezTo>
                  <a:cubicBezTo>
                    <a:pt x="7606" y="414"/>
                    <a:pt x="7540" y="314"/>
                    <a:pt x="7439" y="280"/>
                  </a:cubicBezTo>
                  <a:cubicBezTo>
                    <a:pt x="6748" y="81"/>
                    <a:pt x="6048" y="1"/>
                    <a:pt x="53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709;p39">
              <a:extLst>
                <a:ext uri="{FF2B5EF4-FFF2-40B4-BE49-F238E27FC236}">
                  <a16:creationId xmlns:a16="http://schemas.microsoft.com/office/drawing/2014/main" id="{656776CB-789E-4265-BCF5-931BD8B61065}"/>
                </a:ext>
              </a:extLst>
            </p:cNvPr>
            <p:cNvSpPr/>
            <p:nvPr/>
          </p:nvSpPr>
          <p:spPr>
            <a:xfrm>
              <a:off x="14246175" y="3274450"/>
              <a:ext cx="468700" cy="295250"/>
            </a:xfrm>
            <a:custGeom>
              <a:avLst/>
              <a:gdLst/>
              <a:ahLst/>
              <a:cxnLst/>
              <a:rect l="l" t="t" r="r" b="b"/>
              <a:pathLst>
                <a:path w="18748" h="11810" extrusionOk="0">
                  <a:moveTo>
                    <a:pt x="14811" y="1"/>
                  </a:moveTo>
                  <a:cubicBezTo>
                    <a:pt x="14678" y="1"/>
                    <a:pt x="14578" y="101"/>
                    <a:pt x="14578" y="234"/>
                  </a:cubicBezTo>
                  <a:cubicBezTo>
                    <a:pt x="14578" y="334"/>
                    <a:pt x="14678" y="434"/>
                    <a:pt x="14778" y="434"/>
                  </a:cubicBezTo>
                  <a:cubicBezTo>
                    <a:pt x="15078" y="434"/>
                    <a:pt x="15345" y="468"/>
                    <a:pt x="15612" y="501"/>
                  </a:cubicBezTo>
                  <a:cubicBezTo>
                    <a:pt x="15745" y="501"/>
                    <a:pt x="15812" y="401"/>
                    <a:pt x="15845" y="301"/>
                  </a:cubicBezTo>
                  <a:cubicBezTo>
                    <a:pt x="15845" y="201"/>
                    <a:pt x="15779" y="101"/>
                    <a:pt x="15645" y="67"/>
                  </a:cubicBezTo>
                  <a:cubicBezTo>
                    <a:pt x="15378" y="34"/>
                    <a:pt x="15078" y="34"/>
                    <a:pt x="14811" y="1"/>
                  </a:cubicBezTo>
                  <a:close/>
                  <a:moveTo>
                    <a:pt x="13944" y="34"/>
                  </a:moveTo>
                  <a:cubicBezTo>
                    <a:pt x="13744" y="67"/>
                    <a:pt x="13510" y="67"/>
                    <a:pt x="13277" y="101"/>
                  </a:cubicBezTo>
                  <a:cubicBezTo>
                    <a:pt x="13210" y="101"/>
                    <a:pt x="13143" y="134"/>
                    <a:pt x="13110" y="134"/>
                  </a:cubicBezTo>
                  <a:cubicBezTo>
                    <a:pt x="12977" y="134"/>
                    <a:pt x="12910" y="234"/>
                    <a:pt x="12910" y="368"/>
                  </a:cubicBezTo>
                  <a:cubicBezTo>
                    <a:pt x="12943" y="468"/>
                    <a:pt x="13043" y="534"/>
                    <a:pt x="13143" y="534"/>
                  </a:cubicBezTo>
                  <a:lnTo>
                    <a:pt x="13310" y="534"/>
                  </a:lnTo>
                  <a:cubicBezTo>
                    <a:pt x="13544" y="501"/>
                    <a:pt x="13777" y="468"/>
                    <a:pt x="13977" y="468"/>
                  </a:cubicBezTo>
                  <a:cubicBezTo>
                    <a:pt x="14077" y="434"/>
                    <a:pt x="14177" y="334"/>
                    <a:pt x="14177" y="234"/>
                  </a:cubicBezTo>
                  <a:cubicBezTo>
                    <a:pt x="14177" y="101"/>
                    <a:pt x="14077" y="34"/>
                    <a:pt x="13944" y="34"/>
                  </a:cubicBezTo>
                  <a:close/>
                  <a:moveTo>
                    <a:pt x="16447" y="226"/>
                  </a:moveTo>
                  <a:cubicBezTo>
                    <a:pt x="16347" y="226"/>
                    <a:pt x="16273" y="290"/>
                    <a:pt x="16246" y="401"/>
                  </a:cubicBezTo>
                  <a:cubicBezTo>
                    <a:pt x="16212" y="501"/>
                    <a:pt x="16279" y="634"/>
                    <a:pt x="16379" y="634"/>
                  </a:cubicBezTo>
                  <a:cubicBezTo>
                    <a:pt x="16646" y="734"/>
                    <a:pt x="16913" y="801"/>
                    <a:pt x="17146" y="935"/>
                  </a:cubicBezTo>
                  <a:lnTo>
                    <a:pt x="17213" y="935"/>
                  </a:lnTo>
                  <a:cubicBezTo>
                    <a:pt x="17313" y="935"/>
                    <a:pt x="17380" y="901"/>
                    <a:pt x="17413" y="835"/>
                  </a:cubicBezTo>
                  <a:cubicBezTo>
                    <a:pt x="17446" y="734"/>
                    <a:pt x="17413" y="601"/>
                    <a:pt x="17313" y="568"/>
                  </a:cubicBezTo>
                  <a:cubicBezTo>
                    <a:pt x="17046" y="434"/>
                    <a:pt x="16779" y="334"/>
                    <a:pt x="16512" y="234"/>
                  </a:cubicBezTo>
                  <a:cubicBezTo>
                    <a:pt x="16490" y="228"/>
                    <a:pt x="16468" y="226"/>
                    <a:pt x="16447" y="226"/>
                  </a:cubicBezTo>
                  <a:close/>
                  <a:moveTo>
                    <a:pt x="12329" y="292"/>
                  </a:moveTo>
                  <a:cubicBezTo>
                    <a:pt x="12312" y="292"/>
                    <a:pt x="12294" y="295"/>
                    <a:pt x="12276" y="301"/>
                  </a:cubicBezTo>
                  <a:cubicBezTo>
                    <a:pt x="11976" y="401"/>
                    <a:pt x="11709" y="501"/>
                    <a:pt x="11442" y="634"/>
                  </a:cubicBezTo>
                  <a:cubicBezTo>
                    <a:pt x="11342" y="668"/>
                    <a:pt x="11309" y="801"/>
                    <a:pt x="11375" y="901"/>
                  </a:cubicBezTo>
                  <a:cubicBezTo>
                    <a:pt x="11409" y="968"/>
                    <a:pt x="11475" y="1035"/>
                    <a:pt x="11542" y="1035"/>
                  </a:cubicBezTo>
                  <a:cubicBezTo>
                    <a:pt x="11576" y="1035"/>
                    <a:pt x="11609" y="1001"/>
                    <a:pt x="11642" y="1001"/>
                  </a:cubicBezTo>
                  <a:cubicBezTo>
                    <a:pt x="11876" y="901"/>
                    <a:pt x="12109" y="801"/>
                    <a:pt x="12376" y="701"/>
                  </a:cubicBezTo>
                  <a:cubicBezTo>
                    <a:pt x="12476" y="668"/>
                    <a:pt x="12543" y="568"/>
                    <a:pt x="12510" y="434"/>
                  </a:cubicBezTo>
                  <a:cubicBezTo>
                    <a:pt x="12482" y="352"/>
                    <a:pt x="12409" y="292"/>
                    <a:pt x="12329" y="292"/>
                  </a:cubicBezTo>
                  <a:close/>
                  <a:moveTo>
                    <a:pt x="17928" y="972"/>
                  </a:moveTo>
                  <a:cubicBezTo>
                    <a:pt x="17873" y="972"/>
                    <a:pt x="17817" y="998"/>
                    <a:pt x="17780" y="1035"/>
                  </a:cubicBezTo>
                  <a:cubicBezTo>
                    <a:pt x="17680" y="1135"/>
                    <a:pt x="17713" y="1268"/>
                    <a:pt x="17780" y="1335"/>
                  </a:cubicBezTo>
                  <a:cubicBezTo>
                    <a:pt x="18014" y="1502"/>
                    <a:pt x="18180" y="1702"/>
                    <a:pt x="18314" y="1902"/>
                  </a:cubicBezTo>
                  <a:cubicBezTo>
                    <a:pt x="18380" y="1969"/>
                    <a:pt x="18447" y="2002"/>
                    <a:pt x="18481" y="2002"/>
                  </a:cubicBezTo>
                  <a:cubicBezTo>
                    <a:pt x="18547" y="2002"/>
                    <a:pt x="18581" y="1969"/>
                    <a:pt x="18614" y="1969"/>
                  </a:cubicBezTo>
                  <a:cubicBezTo>
                    <a:pt x="18714" y="1902"/>
                    <a:pt x="18747" y="1769"/>
                    <a:pt x="18681" y="1668"/>
                  </a:cubicBezTo>
                  <a:cubicBezTo>
                    <a:pt x="18514" y="1435"/>
                    <a:pt x="18280" y="1201"/>
                    <a:pt x="18047" y="1035"/>
                  </a:cubicBezTo>
                  <a:cubicBezTo>
                    <a:pt x="18017" y="990"/>
                    <a:pt x="17973" y="972"/>
                    <a:pt x="17928" y="972"/>
                  </a:cubicBezTo>
                  <a:close/>
                  <a:moveTo>
                    <a:pt x="10832" y="1065"/>
                  </a:moveTo>
                  <a:cubicBezTo>
                    <a:pt x="10790" y="1065"/>
                    <a:pt x="10747" y="1076"/>
                    <a:pt x="10708" y="1101"/>
                  </a:cubicBezTo>
                  <a:cubicBezTo>
                    <a:pt x="10508" y="1302"/>
                    <a:pt x="10308" y="1502"/>
                    <a:pt x="10108" y="1735"/>
                  </a:cubicBezTo>
                  <a:cubicBezTo>
                    <a:pt x="10041" y="1835"/>
                    <a:pt x="10074" y="1969"/>
                    <a:pt x="10175" y="2035"/>
                  </a:cubicBezTo>
                  <a:cubicBezTo>
                    <a:pt x="10208" y="2069"/>
                    <a:pt x="10241" y="2102"/>
                    <a:pt x="10275" y="2102"/>
                  </a:cubicBezTo>
                  <a:cubicBezTo>
                    <a:pt x="10341" y="2102"/>
                    <a:pt x="10408" y="2069"/>
                    <a:pt x="10441" y="2002"/>
                  </a:cubicBezTo>
                  <a:cubicBezTo>
                    <a:pt x="10608" y="1802"/>
                    <a:pt x="10775" y="1602"/>
                    <a:pt x="10975" y="1435"/>
                  </a:cubicBezTo>
                  <a:cubicBezTo>
                    <a:pt x="11075" y="1368"/>
                    <a:pt x="11075" y="1235"/>
                    <a:pt x="11008" y="1135"/>
                  </a:cubicBezTo>
                  <a:cubicBezTo>
                    <a:pt x="10967" y="1094"/>
                    <a:pt x="10901" y="1065"/>
                    <a:pt x="10832" y="1065"/>
                  </a:cubicBezTo>
                  <a:close/>
                  <a:moveTo>
                    <a:pt x="9852" y="2375"/>
                  </a:moveTo>
                  <a:cubicBezTo>
                    <a:pt x="9774" y="2375"/>
                    <a:pt x="9698" y="2430"/>
                    <a:pt x="9674" y="2502"/>
                  </a:cubicBezTo>
                  <a:cubicBezTo>
                    <a:pt x="9541" y="2736"/>
                    <a:pt x="9441" y="2969"/>
                    <a:pt x="9307" y="3270"/>
                  </a:cubicBezTo>
                  <a:cubicBezTo>
                    <a:pt x="9274" y="3403"/>
                    <a:pt x="9341" y="3503"/>
                    <a:pt x="9441" y="3536"/>
                  </a:cubicBezTo>
                  <a:cubicBezTo>
                    <a:pt x="9474" y="3570"/>
                    <a:pt x="9507" y="3570"/>
                    <a:pt x="9507" y="3570"/>
                  </a:cubicBezTo>
                  <a:cubicBezTo>
                    <a:pt x="9607" y="3570"/>
                    <a:pt x="9674" y="3503"/>
                    <a:pt x="9708" y="3436"/>
                  </a:cubicBezTo>
                  <a:cubicBezTo>
                    <a:pt x="9808" y="3136"/>
                    <a:pt x="9908" y="2903"/>
                    <a:pt x="10041" y="2669"/>
                  </a:cubicBezTo>
                  <a:cubicBezTo>
                    <a:pt x="10074" y="2569"/>
                    <a:pt x="10041" y="2436"/>
                    <a:pt x="9941" y="2402"/>
                  </a:cubicBezTo>
                  <a:cubicBezTo>
                    <a:pt x="9913" y="2384"/>
                    <a:pt x="9883" y="2375"/>
                    <a:pt x="9852" y="2375"/>
                  </a:cubicBezTo>
                  <a:close/>
                  <a:moveTo>
                    <a:pt x="9254" y="3928"/>
                  </a:moveTo>
                  <a:cubicBezTo>
                    <a:pt x="9174" y="3928"/>
                    <a:pt x="9101" y="3988"/>
                    <a:pt x="9074" y="4070"/>
                  </a:cubicBezTo>
                  <a:lnTo>
                    <a:pt x="8807" y="4871"/>
                  </a:lnTo>
                  <a:cubicBezTo>
                    <a:pt x="8774" y="5004"/>
                    <a:pt x="8840" y="5104"/>
                    <a:pt x="8974" y="5138"/>
                  </a:cubicBezTo>
                  <a:lnTo>
                    <a:pt x="9007" y="5138"/>
                  </a:lnTo>
                  <a:cubicBezTo>
                    <a:pt x="9107" y="5138"/>
                    <a:pt x="9207" y="5104"/>
                    <a:pt x="9207" y="5004"/>
                  </a:cubicBezTo>
                  <a:lnTo>
                    <a:pt x="9441" y="4204"/>
                  </a:lnTo>
                  <a:cubicBezTo>
                    <a:pt x="9474" y="4104"/>
                    <a:pt x="9441" y="3970"/>
                    <a:pt x="9307" y="3937"/>
                  </a:cubicBezTo>
                  <a:cubicBezTo>
                    <a:pt x="9290" y="3931"/>
                    <a:pt x="9272" y="3928"/>
                    <a:pt x="9254" y="3928"/>
                  </a:cubicBezTo>
                  <a:close/>
                  <a:moveTo>
                    <a:pt x="5252" y="5470"/>
                  </a:moveTo>
                  <a:cubicBezTo>
                    <a:pt x="5213" y="5470"/>
                    <a:pt x="5173" y="5481"/>
                    <a:pt x="5138" y="5505"/>
                  </a:cubicBezTo>
                  <a:cubicBezTo>
                    <a:pt x="4971" y="5605"/>
                    <a:pt x="4837" y="5805"/>
                    <a:pt x="4704" y="6072"/>
                  </a:cubicBezTo>
                  <a:cubicBezTo>
                    <a:pt x="4671" y="6138"/>
                    <a:pt x="4637" y="6238"/>
                    <a:pt x="4637" y="6305"/>
                  </a:cubicBezTo>
                  <a:cubicBezTo>
                    <a:pt x="4604" y="6405"/>
                    <a:pt x="4637" y="6539"/>
                    <a:pt x="4771" y="6572"/>
                  </a:cubicBezTo>
                  <a:lnTo>
                    <a:pt x="4837" y="6572"/>
                  </a:lnTo>
                  <a:cubicBezTo>
                    <a:pt x="4904" y="6572"/>
                    <a:pt x="5004" y="6505"/>
                    <a:pt x="5004" y="6439"/>
                  </a:cubicBezTo>
                  <a:cubicBezTo>
                    <a:pt x="5038" y="6372"/>
                    <a:pt x="5071" y="6305"/>
                    <a:pt x="5104" y="6238"/>
                  </a:cubicBezTo>
                  <a:cubicBezTo>
                    <a:pt x="5204" y="6005"/>
                    <a:pt x="5304" y="5905"/>
                    <a:pt x="5371" y="5838"/>
                  </a:cubicBezTo>
                  <a:cubicBezTo>
                    <a:pt x="5471" y="5771"/>
                    <a:pt x="5505" y="5671"/>
                    <a:pt x="5438" y="5571"/>
                  </a:cubicBezTo>
                  <a:cubicBezTo>
                    <a:pt x="5395" y="5507"/>
                    <a:pt x="5324" y="5470"/>
                    <a:pt x="5252" y="5470"/>
                  </a:cubicBezTo>
                  <a:close/>
                  <a:moveTo>
                    <a:pt x="8785" y="5529"/>
                  </a:moveTo>
                  <a:cubicBezTo>
                    <a:pt x="8696" y="5529"/>
                    <a:pt x="8601" y="5589"/>
                    <a:pt x="8573" y="5671"/>
                  </a:cubicBezTo>
                  <a:cubicBezTo>
                    <a:pt x="8473" y="5938"/>
                    <a:pt x="8340" y="6205"/>
                    <a:pt x="8240" y="6405"/>
                  </a:cubicBezTo>
                  <a:cubicBezTo>
                    <a:pt x="8206" y="6505"/>
                    <a:pt x="8240" y="6639"/>
                    <a:pt x="8340" y="6672"/>
                  </a:cubicBezTo>
                  <a:cubicBezTo>
                    <a:pt x="8373" y="6705"/>
                    <a:pt x="8407" y="6705"/>
                    <a:pt x="8440" y="6705"/>
                  </a:cubicBezTo>
                  <a:cubicBezTo>
                    <a:pt x="8507" y="6705"/>
                    <a:pt x="8573" y="6672"/>
                    <a:pt x="8607" y="6605"/>
                  </a:cubicBezTo>
                  <a:cubicBezTo>
                    <a:pt x="8740" y="6372"/>
                    <a:pt x="8840" y="6105"/>
                    <a:pt x="8974" y="5805"/>
                  </a:cubicBezTo>
                  <a:cubicBezTo>
                    <a:pt x="9007" y="5705"/>
                    <a:pt x="8940" y="5571"/>
                    <a:pt x="8840" y="5538"/>
                  </a:cubicBezTo>
                  <a:cubicBezTo>
                    <a:pt x="8823" y="5532"/>
                    <a:pt x="8804" y="5529"/>
                    <a:pt x="8785" y="5529"/>
                  </a:cubicBezTo>
                  <a:close/>
                  <a:moveTo>
                    <a:pt x="5951" y="5737"/>
                  </a:moveTo>
                  <a:cubicBezTo>
                    <a:pt x="5913" y="5737"/>
                    <a:pt x="5874" y="5748"/>
                    <a:pt x="5838" y="5771"/>
                  </a:cubicBezTo>
                  <a:cubicBezTo>
                    <a:pt x="5738" y="5838"/>
                    <a:pt x="5705" y="5972"/>
                    <a:pt x="5771" y="6072"/>
                  </a:cubicBezTo>
                  <a:cubicBezTo>
                    <a:pt x="5871" y="6238"/>
                    <a:pt x="5972" y="6472"/>
                    <a:pt x="6072" y="6772"/>
                  </a:cubicBezTo>
                  <a:cubicBezTo>
                    <a:pt x="6072" y="6872"/>
                    <a:pt x="6172" y="6939"/>
                    <a:pt x="6272" y="6939"/>
                  </a:cubicBezTo>
                  <a:lnTo>
                    <a:pt x="6305" y="6939"/>
                  </a:lnTo>
                  <a:cubicBezTo>
                    <a:pt x="6439" y="6906"/>
                    <a:pt x="6505" y="6772"/>
                    <a:pt x="6472" y="6672"/>
                  </a:cubicBezTo>
                  <a:cubicBezTo>
                    <a:pt x="6372" y="6338"/>
                    <a:pt x="6272" y="6038"/>
                    <a:pt x="6105" y="5838"/>
                  </a:cubicBezTo>
                  <a:cubicBezTo>
                    <a:pt x="6083" y="5774"/>
                    <a:pt x="6020" y="5737"/>
                    <a:pt x="5951" y="5737"/>
                  </a:cubicBezTo>
                  <a:close/>
                  <a:moveTo>
                    <a:pt x="7960" y="6976"/>
                  </a:moveTo>
                  <a:cubicBezTo>
                    <a:pt x="7899" y="6976"/>
                    <a:pt x="7843" y="7002"/>
                    <a:pt x="7806" y="7039"/>
                  </a:cubicBezTo>
                  <a:cubicBezTo>
                    <a:pt x="7773" y="7106"/>
                    <a:pt x="7739" y="7139"/>
                    <a:pt x="7673" y="7172"/>
                  </a:cubicBezTo>
                  <a:cubicBezTo>
                    <a:pt x="7539" y="7339"/>
                    <a:pt x="7373" y="7473"/>
                    <a:pt x="7239" y="7573"/>
                  </a:cubicBezTo>
                  <a:cubicBezTo>
                    <a:pt x="7139" y="7639"/>
                    <a:pt x="7106" y="7773"/>
                    <a:pt x="7172" y="7873"/>
                  </a:cubicBezTo>
                  <a:cubicBezTo>
                    <a:pt x="7239" y="7940"/>
                    <a:pt x="7272" y="7973"/>
                    <a:pt x="7339" y="7973"/>
                  </a:cubicBezTo>
                  <a:cubicBezTo>
                    <a:pt x="7406" y="7973"/>
                    <a:pt x="7439" y="7940"/>
                    <a:pt x="7473" y="7906"/>
                  </a:cubicBezTo>
                  <a:cubicBezTo>
                    <a:pt x="7639" y="7806"/>
                    <a:pt x="7806" y="7639"/>
                    <a:pt x="7973" y="7473"/>
                  </a:cubicBezTo>
                  <a:cubicBezTo>
                    <a:pt x="8040" y="7439"/>
                    <a:pt x="8073" y="7373"/>
                    <a:pt x="8106" y="7339"/>
                  </a:cubicBezTo>
                  <a:cubicBezTo>
                    <a:pt x="8206" y="7239"/>
                    <a:pt x="8173" y="7106"/>
                    <a:pt x="8106" y="7039"/>
                  </a:cubicBezTo>
                  <a:cubicBezTo>
                    <a:pt x="8061" y="6994"/>
                    <a:pt x="8009" y="6976"/>
                    <a:pt x="7960" y="6976"/>
                  </a:cubicBezTo>
                  <a:close/>
                  <a:moveTo>
                    <a:pt x="4704" y="6972"/>
                  </a:moveTo>
                  <a:cubicBezTo>
                    <a:pt x="4571" y="7006"/>
                    <a:pt x="4504" y="7106"/>
                    <a:pt x="4504" y="7206"/>
                  </a:cubicBezTo>
                  <a:cubicBezTo>
                    <a:pt x="4571" y="7539"/>
                    <a:pt x="4704" y="7840"/>
                    <a:pt x="4904" y="8073"/>
                  </a:cubicBezTo>
                  <a:cubicBezTo>
                    <a:pt x="4971" y="8106"/>
                    <a:pt x="5004" y="8140"/>
                    <a:pt x="5071" y="8140"/>
                  </a:cubicBezTo>
                  <a:cubicBezTo>
                    <a:pt x="5138" y="8140"/>
                    <a:pt x="5171" y="8106"/>
                    <a:pt x="5204" y="8073"/>
                  </a:cubicBezTo>
                  <a:cubicBezTo>
                    <a:pt x="5304" y="8006"/>
                    <a:pt x="5304" y="7873"/>
                    <a:pt x="5204" y="7773"/>
                  </a:cubicBezTo>
                  <a:cubicBezTo>
                    <a:pt x="5071" y="7639"/>
                    <a:pt x="4971" y="7406"/>
                    <a:pt x="4937" y="7172"/>
                  </a:cubicBezTo>
                  <a:cubicBezTo>
                    <a:pt x="4904" y="7039"/>
                    <a:pt x="4804" y="6972"/>
                    <a:pt x="4704" y="6972"/>
                  </a:cubicBezTo>
                  <a:close/>
                  <a:moveTo>
                    <a:pt x="6423" y="7333"/>
                  </a:moveTo>
                  <a:cubicBezTo>
                    <a:pt x="6406" y="7333"/>
                    <a:pt x="6389" y="7335"/>
                    <a:pt x="6372" y="7339"/>
                  </a:cubicBezTo>
                  <a:cubicBezTo>
                    <a:pt x="6272" y="7339"/>
                    <a:pt x="6172" y="7439"/>
                    <a:pt x="6172" y="7573"/>
                  </a:cubicBezTo>
                  <a:cubicBezTo>
                    <a:pt x="6205" y="7706"/>
                    <a:pt x="6205" y="7840"/>
                    <a:pt x="6205" y="8006"/>
                  </a:cubicBezTo>
                  <a:cubicBezTo>
                    <a:pt x="6205" y="8006"/>
                    <a:pt x="6205" y="8040"/>
                    <a:pt x="6205" y="8073"/>
                  </a:cubicBezTo>
                  <a:lnTo>
                    <a:pt x="5838" y="8073"/>
                  </a:lnTo>
                  <a:cubicBezTo>
                    <a:pt x="5705" y="8073"/>
                    <a:pt x="5605" y="8140"/>
                    <a:pt x="5605" y="8273"/>
                  </a:cubicBezTo>
                  <a:cubicBezTo>
                    <a:pt x="5605" y="8373"/>
                    <a:pt x="5671" y="8473"/>
                    <a:pt x="5771" y="8473"/>
                  </a:cubicBezTo>
                  <a:cubicBezTo>
                    <a:pt x="5838" y="8490"/>
                    <a:pt x="5913" y="8498"/>
                    <a:pt x="5988" y="8498"/>
                  </a:cubicBezTo>
                  <a:cubicBezTo>
                    <a:pt x="6063" y="8498"/>
                    <a:pt x="6138" y="8490"/>
                    <a:pt x="6205" y="8473"/>
                  </a:cubicBezTo>
                  <a:cubicBezTo>
                    <a:pt x="6238" y="8540"/>
                    <a:pt x="6305" y="8573"/>
                    <a:pt x="6372" y="8573"/>
                  </a:cubicBezTo>
                  <a:lnTo>
                    <a:pt x="6405" y="8573"/>
                  </a:lnTo>
                  <a:cubicBezTo>
                    <a:pt x="6505" y="8573"/>
                    <a:pt x="6605" y="8507"/>
                    <a:pt x="6605" y="8407"/>
                  </a:cubicBezTo>
                  <a:cubicBezTo>
                    <a:pt x="6605" y="8373"/>
                    <a:pt x="6605" y="8373"/>
                    <a:pt x="6605" y="8373"/>
                  </a:cubicBezTo>
                  <a:cubicBezTo>
                    <a:pt x="6639" y="8373"/>
                    <a:pt x="6672" y="8373"/>
                    <a:pt x="6705" y="8340"/>
                  </a:cubicBezTo>
                  <a:cubicBezTo>
                    <a:pt x="6805" y="8307"/>
                    <a:pt x="6872" y="8206"/>
                    <a:pt x="6805" y="8073"/>
                  </a:cubicBezTo>
                  <a:cubicBezTo>
                    <a:pt x="6772" y="8006"/>
                    <a:pt x="6705" y="7940"/>
                    <a:pt x="6605" y="7940"/>
                  </a:cubicBezTo>
                  <a:cubicBezTo>
                    <a:pt x="6605" y="7806"/>
                    <a:pt x="6605" y="7673"/>
                    <a:pt x="6605" y="7539"/>
                  </a:cubicBezTo>
                  <a:cubicBezTo>
                    <a:pt x="6605" y="7423"/>
                    <a:pt x="6530" y="7333"/>
                    <a:pt x="6423" y="7333"/>
                  </a:cubicBezTo>
                  <a:close/>
                  <a:moveTo>
                    <a:pt x="6285" y="8999"/>
                  </a:moveTo>
                  <a:cubicBezTo>
                    <a:pt x="6197" y="8999"/>
                    <a:pt x="6105" y="9063"/>
                    <a:pt x="6105" y="9174"/>
                  </a:cubicBezTo>
                  <a:cubicBezTo>
                    <a:pt x="6038" y="9441"/>
                    <a:pt x="5972" y="9708"/>
                    <a:pt x="5905" y="9941"/>
                  </a:cubicBezTo>
                  <a:cubicBezTo>
                    <a:pt x="5871" y="10041"/>
                    <a:pt x="5905" y="10175"/>
                    <a:pt x="6038" y="10208"/>
                  </a:cubicBezTo>
                  <a:lnTo>
                    <a:pt x="6105" y="10208"/>
                  </a:lnTo>
                  <a:cubicBezTo>
                    <a:pt x="6172" y="10208"/>
                    <a:pt x="6272" y="10175"/>
                    <a:pt x="6272" y="10074"/>
                  </a:cubicBezTo>
                  <a:cubicBezTo>
                    <a:pt x="6372" y="9808"/>
                    <a:pt x="6439" y="9541"/>
                    <a:pt x="6505" y="9241"/>
                  </a:cubicBezTo>
                  <a:cubicBezTo>
                    <a:pt x="6539" y="9140"/>
                    <a:pt x="6439" y="9007"/>
                    <a:pt x="6338" y="9007"/>
                  </a:cubicBezTo>
                  <a:cubicBezTo>
                    <a:pt x="6321" y="9001"/>
                    <a:pt x="6303" y="8999"/>
                    <a:pt x="6285" y="8999"/>
                  </a:cubicBezTo>
                  <a:close/>
                  <a:moveTo>
                    <a:pt x="226" y="10630"/>
                  </a:moveTo>
                  <a:cubicBezTo>
                    <a:pt x="143" y="10630"/>
                    <a:pt x="59" y="10673"/>
                    <a:pt x="34" y="10775"/>
                  </a:cubicBezTo>
                  <a:cubicBezTo>
                    <a:pt x="1" y="10875"/>
                    <a:pt x="34" y="10975"/>
                    <a:pt x="134" y="11042"/>
                  </a:cubicBezTo>
                  <a:cubicBezTo>
                    <a:pt x="134" y="11042"/>
                    <a:pt x="468" y="11175"/>
                    <a:pt x="935" y="11342"/>
                  </a:cubicBezTo>
                  <a:lnTo>
                    <a:pt x="1001" y="11342"/>
                  </a:lnTo>
                  <a:cubicBezTo>
                    <a:pt x="1101" y="11342"/>
                    <a:pt x="1168" y="11275"/>
                    <a:pt x="1201" y="11209"/>
                  </a:cubicBezTo>
                  <a:cubicBezTo>
                    <a:pt x="1235" y="11075"/>
                    <a:pt x="1168" y="10975"/>
                    <a:pt x="1068" y="10942"/>
                  </a:cubicBezTo>
                  <a:cubicBezTo>
                    <a:pt x="601" y="10775"/>
                    <a:pt x="301" y="10642"/>
                    <a:pt x="301" y="10642"/>
                  </a:cubicBezTo>
                  <a:cubicBezTo>
                    <a:pt x="277" y="10634"/>
                    <a:pt x="252" y="10630"/>
                    <a:pt x="226" y="10630"/>
                  </a:cubicBezTo>
                  <a:close/>
                  <a:moveTo>
                    <a:pt x="5714" y="10538"/>
                  </a:moveTo>
                  <a:cubicBezTo>
                    <a:pt x="5646" y="10538"/>
                    <a:pt x="5579" y="10567"/>
                    <a:pt x="5538" y="10608"/>
                  </a:cubicBezTo>
                  <a:cubicBezTo>
                    <a:pt x="5404" y="10808"/>
                    <a:pt x="5204" y="10975"/>
                    <a:pt x="4971" y="11109"/>
                  </a:cubicBezTo>
                  <a:cubicBezTo>
                    <a:pt x="4871" y="11142"/>
                    <a:pt x="4837" y="11275"/>
                    <a:pt x="4904" y="11375"/>
                  </a:cubicBezTo>
                  <a:cubicBezTo>
                    <a:pt x="4937" y="11442"/>
                    <a:pt x="5004" y="11475"/>
                    <a:pt x="5071" y="11475"/>
                  </a:cubicBezTo>
                  <a:lnTo>
                    <a:pt x="5171" y="11475"/>
                  </a:lnTo>
                  <a:cubicBezTo>
                    <a:pt x="5438" y="11309"/>
                    <a:pt x="5671" y="11109"/>
                    <a:pt x="5871" y="10875"/>
                  </a:cubicBezTo>
                  <a:cubicBezTo>
                    <a:pt x="5938" y="10775"/>
                    <a:pt x="5938" y="10642"/>
                    <a:pt x="5838" y="10575"/>
                  </a:cubicBezTo>
                  <a:cubicBezTo>
                    <a:pt x="5800" y="10549"/>
                    <a:pt x="5757" y="10538"/>
                    <a:pt x="5714" y="10538"/>
                  </a:cubicBezTo>
                  <a:close/>
                  <a:moveTo>
                    <a:pt x="1801" y="11167"/>
                  </a:moveTo>
                  <a:cubicBezTo>
                    <a:pt x="1702" y="11167"/>
                    <a:pt x="1629" y="11226"/>
                    <a:pt x="1602" y="11309"/>
                  </a:cubicBezTo>
                  <a:cubicBezTo>
                    <a:pt x="1568" y="11442"/>
                    <a:pt x="1635" y="11542"/>
                    <a:pt x="1769" y="11576"/>
                  </a:cubicBezTo>
                  <a:cubicBezTo>
                    <a:pt x="2035" y="11642"/>
                    <a:pt x="2336" y="11709"/>
                    <a:pt x="2602" y="11742"/>
                  </a:cubicBezTo>
                  <a:lnTo>
                    <a:pt x="2636" y="11742"/>
                  </a:lnTo>
                  <a:cubicBezTo>
                    <a:pt x="2736" y="11742"/>
                    <a:pt x="2803" y="11676"/>
                    <a:pt x="2836" y="11576"/>
                  </a:cubicBezTo>
                  <a:cubicBezTo>
                    <a:pt x="2836" y="11442"/>
                    <a:pt x="2769" y="11342"/>
                    <a:pt x="2669" y="11309"/>
                  </a:cubicBezTo>
                  <a:cubicBezTo>
                    <a:pt x="2402" y="11275"/>
                    <a:pt x="2135" y="11242"/>
                    <a:pt x="1869" y="11175"/>
                  </a:cubicBezTo>
                  <a:cubicBezTo>
                    <a:pt x="1845" y="11169"/>
                    <a:pt x="1822" y="11167"/>
                    <a:pt x="1801" y="11167"/>
                  </a:cubicBezTo>
                  <a:close/>
                  <a:moveTo>
                    <a:pt x="4303" y="11334"/>
                  </a:moveTo>
                  <a:cubicBezTo>
                    <a:pt x="4282" y="11334"/>
                    <a:pt x="4260" y="11336"/>
                    <a:pt x="4237" y="11342"/>
                  </a:cubicBezTo>
                  <a:cubicBezTo>
                    <a:pt x="4037" y="11375"/>
                    <a:pt x="3803" y="11409"/>
                    <a:pt x="3536" y="11409"/>
                  </a:cubicBezTo>
                  <a:lnTo>
                    <a:pt x="3470" y="11409"/>
                  </a:lnTo>
                  <a:cubicBezTo>
                    <a:pt x="3336" y="11409"/>
                    <a:pt x="3236" y="11475"/>
                    <a:pt x="3236" y="11609"/>
                  </a:cubicBezTo>
                  <a:cubicBezTo>
                    <a:pt x="3236" y="11709"/>
                    <a:pt x="3336" y="11809"/>
                    <a:pt x="3436" y="11809"/>
                  </a:cubicBezTo>
                  <a:lnTo>
                    <a:pt x="3536" y="11809"/>
                  </a:lnTo>
                  <a:cubicBezTo>
                    <a:pt x="3837" y="11809"/>
                    <a:pt x="4070" y="11776"/>
                    <a:pt x="4337" y="11742"/>
                  </a:cubicBezTo>
                  <a:cubicBezTo>
                    <a:pt x="4437" y="11709"/>
                    <a:pt x="4504" y="11609"/>
                    <a:pt x="4504" y="11509"/>
                  </a:cubicBezTo>
                  <a:cubicBezTo>
                    <a:pt x="4476" y="11398"/>
                    <a:pt x="4403" y="11334"/>
                    <a:pt x="4303" y="1133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710;p39">
              <a:extLst>
                <a:ext uri="{FF2B5EF4-FFF2-40B4-BE49-F238E27FC236}">
                  <a16:creationId xmlns:a16="http://schemas.microsoft.com/office/drawing/2014/main" id="{091988F4-388A-430C-84C4-6CCCFF25D665}"/>
                </a:ext>
              </a:extLst>
            </p:cNvPr>
            <p:cNvSpPr/>
            <p:nvPr/>
          </p:nvSpPr>
          <p:spPr>
            <a:xfrm>
              <a:off x="15688875" y="4520300"/>
              <a:ext cx="141800" cy="452900"/>
            </a:xfrm>
            <a:custGeom>
              <a:avLst/>
              <a:gdLst/>
              <a:ahLst/>
              <a:cxnLst/>
              <a:rect l="l" t="t" r="r" b="b"/>
              <a:pathLst>
                <a:path w="5672" h="18116" extrusionOk="0">
                  <a:moveTo>
                    <a:pt x="4918" y="1"/>
                  </a:moveTo>
                  <a:cubicBezTo>
                    <a:pt x="4879" y="1"/>
                    <a:pt x="4839" y="12"/>
                    <a:pt x="4804" y="36"/>
                  </a:cubicBezTo>
                  <a:cubicBezTo>
                    <a:pt x="4804" y="36"/>
                    <a:pt x="4537" y="236"/>
                    <a:pt x="4137" y="569"/>
                  </a:cubicBezTo>
                  <a:cubicBezTo>
                    <a:pt x="4037" y="636"/>
                    <a:pt x="4037" y="770"/>
                    <a:pt x="4103" y="870"/>
                  </a:cubicBezTo>
                  <a:cubicBezTo>
                    <a:pt x="4137" y="903"/>
                    <a:pt x="4204" y="936"/>
                    <a:pt x="4270" y="936"/>
                  </a:cubicBezTo>
                  <a:cubicBezTo>
                    <a:pt x="4304" y="936"/>
                    <a:pt x="4370" y="936"/>
                    <a:pt x="4404" y="870"/>
                  </a:cubicBezTo>
                  <a:cubicBezTo>
                    <a:pt x="4771" y="569"/>
                    <a:pt x="5037" y="403"/>
                    <a:pt x="5037" y="403"/>
                  </a:cubicBezTo>
                  <a:cubicBezTo>
                    <a:pt x="5138" y="336"/>
                    <a:pt x="5171" y="202"/>
                    <a:pt x="5104" y="102"/>
                  </a:cubicBezTo>
                  <a:cubicBezTo>
                    <a:pt x="5061" y="38"/>
                    <a:pt x="4990" y="1"/>
                    <a:pt x="4918" y="1"/>
                  </a:cubicBezTo>
                  <a:close/>
                  <a:moveTo>
                    <a:pt x="3682" y="1090"/>
                  </a:moveTo>
                  <a:cubicBezTo>
                    <a:pt x="3623" y="1090"/>
                    <a:pt x="3558" y="1115"/>
                    <a:pt x="3503" y="1170"/>
                  </a:cubicBezTo>
                  <a:cubicBezTo>
                    <a:pt x="3303" y="1370"/>
                    <a:pt x="3103" y="1570"/>
                    <a:pt x="2936" y="1804"/>
                  </a:cubicBezTo>
                  <a:cubicBezTo>
                    <a:pt x="2869" y="1870"/>
                    <a:pt x="2869" y="2004"/>
                    <a:pt x="2969" y="2070"/>
                  </a:cubicBezTo>
                  <a:cubicBezTo>
                    <a:pt x="3003" y="2104"/>
                    <a:pt x="3069" y="2137"/>
                    <a:pt x="3103" y="2137"/>
                  </a:cubicBezTo>
                  <a:cubicBezTo>
                    <a:pt x="3169" y="2137"/>
                    <a:pt x="3236" y="2104"/>
                    <a:pt x="3270" y="2070"/>
                  </a:cubicBezTo>
                  <a:cubicBezTo>
                    <a:pt x="3436" y="1837"/>
                    <a:pt x="3603" y="1637"/>
                    <a:pt x="3803" y="1437"/>
                  </a:cubicBezTo>
                  <a:cubicBezTo>
                    <a:pt x="3903" y="1370"/>
                    <a:pt x="3870" y="1237"/>
                    <a:pt x="3803" y="1136"/>
                  </a:cubicBezTo>
                  <a:cubicBezTo>
                    <a:pt x="3773" y="1106"/>
                    <a:pt x="3730" y="1090"/>
                    <a:pt x="3682" y="1090"/>
                  </a:cubicBezTo>
                  <a:close/>
                  <a:moveTo>
                    <a:pt x="2621" y="2403"/>
                  </a:moveTo>
                  <a:cubicBezTo>
                    <a:pt x="2550" y="2403"/>
                    <a:pt x="2479" y="2439"/>
                    <a:pt x="2436" y="2504"/>
                  </a:cubicBezTo>
                  <a:cubicBezTo>
                    <a:pt x="2302" y="2738"/>
                    <a:pt x="2135" y="3004"/>
                    <a:pt x="2035" y="3271"/>
                  </a:cubicBezTo>
                  <a:cubicBezTo>
                    <a:pt x="2002" y="3371"/>
                    <a:pt x="2035" y="3471"/>
                    <a:pt x="2135" y="3538"/>
                  </a:cubicBezTo>
                  <a:lnTo>
                    <a:pt x="2235" y="3538"/>
                  </a:lnTo>
                  <a:cubicBezTo>
                    <a:pt x="2302" y="3538"/>
                    <a:pt x="2402" y="3505"/>
                    <a:pt x="2436" y="3438"/>
                  </a:cubicBezTo>
                  <a:cubicBezTo>
                    <a:pt x="2536" y="3205"/>
                    <a:pt x="2636" y="2938"/>
                    <a:pt x="2803" y="2704"/>
                  </a:cubicBezTo>
                  <a:cubicBezTo>
                    <a:pt x="2869" y="2604"/>
                    <a:pt x="2836" y="2504"/>
                    <a:pt x="2736" y="2437"/>
                  </a:cubicBezTo>
                  <a:cubicBezTo>
                    <a:pt x="2700" y="2414"/>
                    <a:pt x="2661" y="2403"/>
                    <a:pt x="2621" y="2403"/>
                  </a:cubicBezTo>
                  <a:close/>
                  <a:moveTo>
                    <a:pt x="1949" y="3930"/>
                  </a:moveTo>
                  <a:cubicBezTo>
                    <a:pt x="1869" y="3930"/>
                    <a:pt x="1796" y="3990"/>
                    <a:pt x="1768" y="4072"/>
                  </a:cubicBezTo>
                  <a:cubicBezTo>
                    <a:pt x="1702" y="4372"/>
                    <a:pt x="1668" y="4672"/>
                    <a:pt x="1635" y="4939"/>
                  </a:cubicBezTo>
                  <a:cubicBezTo>
                    <a:pt x="1635" y="5073"/>
                    <a:pt x="1735" y="5173"/>
                    <a:pt x="1835" y="5173"/>
                  </a:cubicBezTo>
                  <a:lnTo>
                    <a:pt x="1869" y="5173"/>
                  </a:lnTo>
                  <a:cubicBezTo>
                    <a:pt x="1969" y="5173"/>
                    <a:pt x="2069" y="5073"/>
                    <a:pt x="2069" y="4973"/>
                  </a:cubicBezTo>
                  <a:cubicBezTo>
                    <a:pt x="2069" y="4706"/>
                    <a:pt x="2102" y="4439"/>
                    <a:pt x="2169" y="4172"/>
                  </a:cubicBezTo>
                  <a:cubicBezTo>
                    <a:pt x="2202" y="4072"/>
                    <a:pt x="2135" y="3938"/>
                    <a:pt x="2002" y="3938"/>
                  </a:cubicBezTo>
                  <a:cubicBezTo>
                    <a:pt x="1984" y="3933"/>
                    <a:pt x="1966" y="3930"/>
                    <a:pt x="1949" y="3930"/>
                  </a:cubicBezTo>
                  <a:close/>
                  <a:moveTo>
                    <a:pt x="1942" y="5566"/>
                  </a:moveTo>
                  <a:cubicBezTo>
                    <a:pt x="1929" y="5566"/>
                    <a:pt x="1915" y="5568"/>
                    <a:pt x="1902" y="5573"/>
                  </a:cubicBezTo>
                  <a:cubicBezTo>
                    <a:pt x="1768" y="5606"/>
                    <a:pt x="1702" y="5706"/>
                    <a:pt x="1735" y="5840"/>
                  </a:cubicBezTo>
                  <a:cubicBezTo>
                    <a:pt x="1768" y="6107"/>
                    <a:pt x="1869" y="6374"/>
                    <a:pt x="2002" y="6674"/>
                  </a:cubicBezTo>
                  <a:cubicBezTo>
                    <a:pt x="2035" y="6740"/>
                    <a:pt x="2102" y="6774"/>
                    <a:pt x="2169" y="6774"/>
                  </a:cubicBezTo>
                  <a:lnTo>
                    <a:pt x="2269" y="6774"/>
                  </a:lnTo>
                  <a:cubicBezTo>
                    <a:pt x="2369" y="6740"/>
                    <a:pt x="2402" y="6607"/>
                    <a:pt x="2369" y="6507"/>
                  </a:cubicBezTo>
                  <a:cubicBezTo>
                    <a:pt x="2269" y="6240"/>
                    <a:pt x="2169" y="6007"/>
                    <a:pt x="2135" y="5740"/>
                  </a:cubicBezTo>
                  <a:cubicBezTo>
                    <a:pt x="2106" y="5653"/>
                    <a:pt x="2028" y="5566"/>
                    <a:pt x="1942" y="5566"/>
                  </a:cubicBezTo>
                  <a:close/>
                  <a:moveTo>
                    <a:pt x="4001" y="7336"/>
                  </a:moveTo>
                  <a:cubicBezTo>
                    <a:pt x="3827" y="7336"/>
                    <a:pt x="3648" y="7369"/>
                    <a:pt x="3470" y="7441"/>
                  </a:cubicBezTo>
                  <a:cubicBezTo>
                    <a:pt x="3370" y="7474"/>
                    <a:pt x="3303" y="7608"/>
                    <a:pt x="3370" y="7708"/>
                  </a:cubicBezTo>
                  <a:cubicBezTo>
                    <a:pt x="3403" y="7808"/>
                    <a:pt x="3470" y="7841"/>
                    <a:pt x="3536" y="7841"/>
                  </a:cubicBezTo>
                  <a:lnTo>
                    <a:pt x="3636" y="7841"/>
                  </a:lnTo>
                  <a:cubicBezTo>
                    <a:pt x="3772" y="7783"/>
                    <a:pt x="3908" y="7747"/>
                    <a:pt x="4037" y="7747"/>
                  </a:cubicBezTo>
                  <a:cubicBezTo>
                    <a:pt x="4130" y="7747"/>
                    <a:pt x="4220" y="7766"/>
                    <a:pt x="4304" y="7808"/>
                  </a:cubicBezTo>
                  <a:cubicBezTo>
                    <a:pt x="4321" y="7814"/>
                    <a:pt x="4339" y="7817"/>
                    <a:pt x="4357" y="7817"/>
                  </a:cubicBezTo>
                  <a:cubicBezTo>
                    <a:pt x="4438" y="7817"/>
                    <a:pt x="4516" y="7757"/>
                    <a:pt x="4570" y="7674"/>
                  </a:cubicBezTo>
                  <a:cubicBezTo>
                    <a:pt x="4604" y="7574"/>
                    <a:pt x="4537" y="7441"/>
                    <a:pt x="4437" y="7408"/>
                  </a:cubicBezTo>
                  <a:cubicBezTo>
                    <a:pt x="4298" y="7361"/>
                    <a:pt x="4151" y="7336"/>
                    <a:pt x="4001" y="7336"/>
                  </a:cubicBezTo>
                  <a:close/>
                  <a:moveTo>
                    <a:pt x="2574" y="7106"/>
                  </a:moveTo>
                  <a:cubicBezTo>
                    <a:pt x="2540" y="7106"/>
                    <a:pt x="2504" y="7117"/>
                    <a:pt x="2469" y="7141"/>
                  </a:cubicBezTo>
                  <a:cubicBezTo>
                    <a:pt x="2369" y="7207"/>
                    <a:pt x="2336" y="7341"/>
                    <a:pt x="2402" y="7441"/>
                  </a:cubicBezTo>
                  <a:cubicBezTo>
                    <a:pt x="2502" y="7574"/>
                    <a:pt x="2636" y="7741"/>
                    <a:pt x="2769" y="7908"/>
                  </a:cubicBezTo>
                  <a:cubicBezTo>
                    <a:pt x="2736" y="7941"/>
                    <a:pt x="2736" y="7941"/>
                    <a:pt x="2736" y="7941"/>
                  </a:cubicBezTo>
                  <a:cubicBezTo>
                    <a:pt x="2536" y="8141"/>
                    <a:pt x="2336" y="8342"/>
                    <a:pt x="2135" y="8575"/>
                  </a:cubicBezTo>
                  <a:cubicBezTo>
                    <a:pt x="2069" y="8675"/>
                    <a:pt x="2069" y="8809"/>
                    <a:pt x="2169" y="8875"/>
                  </a:cubicBezTo>
                  <a:cubicBezTo>
                    <a:pt x="2202" y="8909"/>
                    <a:pt x="2269" y="8942"/>
                    <a:pt x="2302" y="8942"/>
                  </a:cubicBezTo>
                  <a:cubicBezTo>
                    <a:pt x="2369" y="8942"/>
                    <a:pt x="2436" y="8909"/>
                    <a:pt x="2469" y="8842"/>
                  </a:cubicBezTo>
                  <a:cubicBezTo>
                    <a:pt x="2636" y="8608"/>
                    <a:pt x="2836" y="8408"/>
                    <a:pt x="3003" y="8242"/>
                  </a:cubicBezTo>
                  <a:cubicBezTo>
                    <a:pt x="3036" y="8242"/>
                    <a:pt x="3036" y="8208"/>
                    <a:pt x="3069" y="8175"/>
                  </a:cubicBezTo>
                  <a:cubicBezTo>
                    <a:pt x="3103" y="8175"/>
                    <a:pt x="3169" y="8175"/>
                    <a:pt x="3203" y="8141"/>
                  </a:cubicBezTo>
                  <a:cubicBezTo>
                    <a:pt x="3303" y="8075"/>
                    <a:pt x="3303" y="7941"/>
                    <a:pt x="3236" y="7841"/>
                  </a:cubicBezTo>
                  <a:cubicBezTo>
                    <a:pt x="3036" y="7641"/>
                    <a:pt x="2869" y="7408"/>
                    <a:pt x="2736" y="7207"/>
                  </a:cubicBezTo>
                  <a:cubicBezTo>
                    <a:pt x="2693" y="7143"/>
                    <a:pt x="2636" y="7106"/>
                    <a:pt x="2574" y="7106"/>
                  </a:cubicBezTo>
                  <a:close/>
                  <a:moveTo>
                    <a:pt x="4959" y="7948"/>
                  </a:moveTo>
                  <a:cubicBezTo>
                    <a:pt x="4929" y="7948"/>
                    <a:pt x="4899" y="7956"/>
                    <a:pt x="4871" y="7975"/>
                  </a:cubicBezTo>
                  <a:cubicBezTo>
                    <a:pt x="4771" y="8041"/>
                    <a:pt x="4704" y="8141"/>
                    <a:pt x="4771" y="8242"/>
                  </a:cubicBezTo>
                  <a:cubicBezTo>
                    <a:pt x="4837" y="8408"/>
                    <a:pt x="4871" y="8575"/>
                    <a:pt x="4871" y="8709"/>
                  </a:cubicBezTo>
                  <a:cubicBezTo>
                    <a:pt x="4871" y="8775"/>
                    <a:pt x="4871" y="8842"/>
                    <a:pt x="4837" y="8875"/>
                  </a:cubicBezTo>
                  <a:cubicBezTo>
                    <a:pt x="4804" y="8975"/>
                    <a:pt x="4837" y="9109"/>
                    <a:pt x="4971" y="9142"/>
                  </a:cubicBezTo>
                  <a:cubicBezTo>
                    <a:pt x="4971" y="9176"/>
                    <a:pt x="5004" y="9176"/>
                    <a:pt x="5037" y="9176"/>
                  </a:cubicBezTo>
                  <a:cubicBezTo>
                    <a:pt x="5138" y="9176"/>
                    <a:pt x="5204" y="9142"/>
                    <a:pt x="5238" y="9042"/>
                  </a:cubicBezTo>
                  <a:cubicBezTo>
                    <a:pt x="5271" y="8942"/>
                    <a:pt x="5304" y="8842"/>
                    <a:pt x="5304" y="8709"/>
                  </a:cubicBezTo>
                  <a:cubicBezTo>
                    <a:pt x="5304" y="8508"/>
                    <a:pt x="5238" y="8275"/>
                    <a:pt x="5138" y="8075"/>
                  </a:cubicBezTo>
                  <a:cubicBezTo>
                    <a:pt x="5113" y="8003"/>
                    <a:pt x="5037" y="7948"/>
                    <a:pt x="4959" y="7948"/>
                  </a:cubicBezTo>
                  <a:close/>
                  <a:moveTo>
                    <a:pt x="3641" y="8367"/>
                  </a:moveTo>
                  <a:cubicBezTo>
                    <a:pt x="3586" y="8367"/>
                    <a:pt x="3536" y="8392"/>
                    <a:pt x="3503" y="8442"/>
                  </a:cubicBezTo>
                  <a:cubicBezTo>
                    <a:pt x="3403" y="8508"/>
                    <a:pt x="3436" y="8642"/>
                    <a:pt x="3503" y="8742"/>
                  </a:cubicBezTo>
                  <a:cubicBezTo>
                    <a:pt x="3770" y="8975"/>
                    <a:pt x="4003" y="9142"/>
                    <a:pt x="4237" y="9276"/>
                  </a:cubicBezTo>
                  <a:lnTo>
                    <a:pt x="4304" y="9276"/>
                  </a:lnTo>
                  <a:cubicBezTo>
                    <a:pt x="4404" y="9276"/>
                    <a:pt x="4470" y="9242"/>
                    <a:pt x="4504" y="9176"/>
                  </a:cubicBezTo>
                  <a:cubicBezTo>
                    <a:pt x="4537" y="9075"/>
                    <a:pt x="4504" y="8942"/>
                    <a:pt x="4404" y="8875"/>
                  </a:cubicBezTo>
                  <a:cubicBezTo>
                    <a:pt x="4237" y="8809"/>
                    <a:pt x="4037" y="8642"/>
                    <a:pt x="3803" y="8442"/>
                  </a:cubicBezTo>
                  <a:cubicBezTo>
                    <a:pt x="3753" y="8392"/>
                    <a:pt x="3695" y="8367"/>
                    <a:pt x="3641" y="8367"/>
                  </a:cubicBezTo>
                  <a:close/>
                  <a:moveTo>
                    <a:pt x="1822" y="9208"/>
                  </a:moveTo>
                  <a:cubicBezTo>
                    <a:pt x="1753" y="9208"/>
                    <a:pt x="1690" y="9244"/>
                    <a:pt x="1668" y="9309"/>
                  </a:cubicBezTo>
                  <a:cubicBezTo>
                    <a:pt x="1502" y="9509"/>
                    <a:pt x="1368" y="9743"/>
                    <a:pt x="1235" y="10009"/>
                  </a:cubicBezTo>
                  <a:cubicBezTo>
                    <a:pt x="1168" y="10110"/>
                    <a:pt x="1201" y="10243"/>
                    <a:pt x="1301" y="10310"/>
                  </a:cubicBezTo>
                  <a:cubicBezTo>
                    <a:pt x="1335" y="10310"/>
                    <a:pt x="1368" y="10343"/>
                    <a:pt x="1402" y="10343"/>
                  </a:cubicBezTo>
                  <a:cubicBezTo>
                    <a:pt x="1468" y="10343"/>
                    <a:pt x="1568" y="10310"/>
                    <a:pt x="1602" y="10210"/>
                  </a:cubicBezTo>
                  <a:cubicBezTo>
                    <a:pt x="1735" y="9976"/>
                    <a:pt x="1869" y="9743"/>
                    <a:pt x="2002" y="9509"/>
                  </a:cubicBezTo>
                  <a:cubicBezTo>
                    <a:pt x="2069" y="9409"/>
                    <a:pt x="2035" y="9276"/>
                    <a:pt x="1935" y="9242"/>
                  </a:cubicBezTo>
                  <a:cubicBezTo>
                    <a:pt x="1900" y="9219"/>
                    <a:pt x="1860" y="9208"/>
                    <a:pt x="1822" y="9208"/>
                  </a:cubicBezTo>
                  <a:close/>
                  <a:moveTo>
                    <a:pt x="1055" y="10664"/>
                  </a:moveTo>
                  <a:cubicBezTo>
                    <a:pt x="972" y="10664"/>
                    <a:pt x="884" y="10702"/>
                    <a:pt x="834" y="10777"/>
                  </a:cubicBezTo>
                  <a:cubicBezTo>
                    <a:pt x="734" y="11044"/>
                    <a:pt x="601" y="11310"/>
                    <a:pt x="501" y="11577"/>
                  </a:cubicBezTo>
                  <a:cubicBezTo>
                    <a:pt x="468" y="11677"/>
                    <a:pt x="534" y="11777"/>
                    <a:pt x="634" y="11844"/>
                  </a:cubicBezTo>
                  <a:lnTo>
                    <a:pt x="701" y="11844"/>
                  </a:lnTo>
                  <a:cubicBezTo>
                    <a:pt x="801" y="11844"/>
                    <a:pt x="868" y="11811"/>
                    <a:pt x="901" y="11711"/>
                  </a:cubicBezTo>
                  <a:cubicBezTo>
                    <a:pt x="1001" y="11477"/>
                    <a:pt x="1101" y="11210"/>
                    <a:pt x="1235" y="10943"/>
                  </a:cubicBezTo>
                  <a:cubicBezTo>
                    <a:pt x="1268" y="10843"/>
                    <a:pt x="1235" y="10743"/>
                    <a:pt x="1135" y="10677"/>
                  </a:cubicBezTo>
                  <a:cubicBezTo>
                    <a:pt x="1110" y="10668"/>
                    <a:pt x="1083" y="10664"/>
                    <a:pt x="1055" y="10664"/>
                  </a:cubicBezTo>
                  <a:close/>
                  <a:moveTo>
                    <a:pt x="448" y="12236"/>
                  </a:moveTo>
                  <a:cubicBezTo>
                    <a:pt x="367" y="12236"/>
                    <a:pt x="295" y="12295"/>
                    <a:pt x="267" y="12378"/>
                  </a:cubicBezTo>
                  <a:cubicBezTo>
                    <a:pt x="167" y="12678"/>
                    <a:pt x="134" y="12945"/>
                    <a:pt x="67" y="13212"/>
                  </a:cubicBezTo>
                  <a:cubicBezTo>
                    <a:pt x="67" y="13345"/>
                    <a:pt x="134" y="13445"/>
                    <a:pt x="267" y="13445"/>
                  </a:cubicBezTo>
                  <a:lnTo>
                    <a:pt x="301" y="13445"/>
                  </a:lnTo>
                  <a:cubicBezTo>
                    <a:pt x="401" y="13445"/>
                    <a:pt x="468" y="13379"/>
                    <a:pt x="501" y="13278"/>
                  </a:cubicBezTo>
                  <a:cubicBezTo>
                    <a:pt x="534" y="13012"/>
                    <a:pt x="601" y="12745"/>
                    <a:pt x="668" y="12478"/>
                  </a:cubicBezTo>
                  <a:cubicBezTo>
                    <a:pt x="701" y="12378"/>
                    <a:pt x="634" y="12244"/>
                    <a:pt x="501" y="12244"/>
                  </a:cubicBezTo>
                  <a:cubicBezTo>
                    <a:pt x="483" y="12238"/>
                    <a:pt x="465" y="12236"/>
                    <a:pt x="448" y="12236"/>
                  </a:cubicBezTo>
                  <a:close/>
                  <a:moveTo>
                    <a:pt x="234" y="13879"/>
                  </a:moveTo>
                  <a:cubicBezTo>
                    <a:pt x="101" y="13879"/>
                    <a:pt x="1" y="13979"/>
                    <a:pt x="1" y="14079"/>
                  </a:cubicBezTo>
                  <a:cubicBezTo>
                    <a:pt x="34" y="14379"/>
                    <a:pt x="34" y="14679"/>
                    <a:pt x="101" y="14946"/>
                  </a:cubicBezTo>
                  <a:cubicBezTo>
                    <a:pt x="101" y="15046"/>
                    <a:pt x="201" y="15113"/>
                    <a:pt x="301" y="15113"/>
                  </a:cubicBezTo>
                  <a:lnTo>
                    <a:pt x="334" y="15113"/>
                  </a:lnTo>
                  <a:cubicBezTo>
                    <a:pt x="468" y="15080"/>
                    <a:pt x="534" y="14980"/>
                    <a:pt x="501" y="14880"/>
                  </a:cubicBezTo>
                  <a:cubicBezTo>
                    <a:pt x="468" y="14613"/>
                    <a:pt x="434" y="14346"/>
                    <a:pt x="434" y="14079"/>
                  </a:cubicBezTo>
                  <a:cubicBezTo>
                    <a:pt x="434" y="13979"/>
                    <a:pt x="334" y="13879"/>
                    <a:pt x="234" y="13879"/>
                  </a:cubicBezTo>
                  <a:close/>
                  <a:moveTo>
                    <a:pt x="547" y="15501"/>
                  </a:moveTo>
                  <a:cubicBezTo>
                    <a:pt x="520" y="15501"/>
                    <a:pt x="493" y="15505"/>
                    <a:pt x="468" y="15513"/>
                  </a:cubicBezTo>
                  <a:cubicBezTo>
                    <a:pt x="367" y="15547"/>
                    <a:pt x="301" y="15680"/>
                    <a:pt x="334" y="15780"/>
                  </a:cubicBezTo>
                  <a:cubicBezTo>
                    <a:pt x="468" y="16047"/>
                    <a:pt x="601" y="16314"/>
                    <a:pt x="801" y="16547"/>
                  </a:cubicBezTo>
                  <a:cubicBezTo>
                    <a:pt x="834" y="16614"/>
                    <a:pt x="901" y="16648"/>
                    <a:pt x="968" y="16648"/>
                  </a:cubicBezTo>
                  <a:cubicBezTo>
                    <a:pt x="1001" y="16648"/>
                    <a:pt x="1035" y="16614"/>
                    <a:pt x="1068" y="16581"/>
                  </a:cubicBezTo>
                  <a:cubicBezTo>
                    <a:pt x="1168" y="16514"/>
                    <a:pt x="1201" y="16381"/>
                    <a:pt x="1135" y="16314"/>
                  </a:cubicBezTo>
                  <a:cubicBezTo>
                    <a:pt x="968" y="16080"/>
                    <a:pt x="834" y="15847"/>
                    <a:pt x="734" y="15613"/>
                  </a:cubicBezTo>
                  <a:cubicBezTo>
                    <a:pt x="709" y="15538"/>
                    <a:pt x="628" y="15501"/>
                    <a:pt x="547" y="15501"/>
                  </a:cubicBezTo>
                  <a:close/>
                  <a:moveTo>
                    <a:pt x="1522" y="16818"/>
                  </a:moveTo>
                  <a:cubicBezTo>
                    <a:pt x="1461" y="16818"/>
                    <a:pt x="1405" y="16844"/>
                    <a:pt x="1368" y="16881"/>
                  </a:cubicBezTo>
                  <a:cubicBezTo>
                    <a:pt x="1301" y="16981"/>
                    <a:pt x="1301" y="17115"/>
                    <a:pt x="1402" y="17181"/>
                  </a:cubicBezTo>
                  <a:cubicBezTo>
                    <a:pt x="1602" y="17381"/>
                    <a:pt x="1869" y="17548"/>
                    <a:pt x="2135" y="17682"/>
                  </a:cubicBezTo>
                  <a:lnTo>
                    <a:pt x="2202" y="17682"/>
                  </a:lnTo>
                  <a:cubicBezTo>
                    <a:pt x="2302" y="17682"/>
                    <a:pt x="2369" y="17648"/>
                    <a:pt x="2402" y="17582"/>
                  </a:cubicBezTo>
                  <a:cubicBezTo>
                    <a:pt x="2469" y="17481"/>
                    <a:pt x="2402" y="17348"/>
                    <a:pt x="2302" y="17315"/>
                  </a:cubicBezTo>
                  <a:cubicBezTo>
                    <a:pt x="2069" y="17181"/>
                    <a:pt x="1869" y="17048"/>
                    <a:pt x="1668" y="16881"/>
                  </a:cubicBezTo>
                  <a:cubicBezTo>
                    <a:pt x="1623" y="16836"/>
                    <a:pt x="1571" y="16818"/>
                    <a:pt x="1522" y="16818"/>
                  </a:cubicBezTo>
                  <a:close/>
                  <a:moveTo>
                    <a:pt x="5443" y="17380"/>
                  </a:moveTo>
                  <a:cubicBezTo>
                    <a:pt x="5409" y="17380"/>
                    <a:pt x="5373" y="17391"/>
                    <a:pt x="5338" y="17415"/>
                  </a:cubicBezTo>
                  <a:cubicBezTo>
                    <a:pt x="5104" y="17515"/>
                    <a:pt x="4871" y="17615"/>
                    <a:pt x="4604" y="17648"/>
                  </a:cubicBezTo>
                  <a:cubicBezTo>
                    <a:pt x="4504" y="17682"/>
                    <a:pt x="4404" y="17782"/>
                    <a:pt x="4437" y="17915"/>
                  </a:cubicBezTo>
                  <a:cubicBezTo>
                    <a:pt x="4470" y="18015"/>
                    <a:pt x="4537" y="18082"/>
                    <a:pt x="4637" y="18082"/>
                  </a:cubicBezTo>
                  <a:lnTo>
                    <a:pt x="4671" y="18082"/>
                  </a:lnTo>
                  <a:cubicBezTo>
                    <a:pt x="5004" y="18015"/>
                    <a:pt x="5271" y="17915"/>
                    <a:pt x="5538" y="17782"/>
                  </a:cubicBezTo>
                  <a:cubicBezTo>
                    <a:pt x="5638" y="17715"/>
                    <a:pt x="5671" y="17582"/>
                    <a:pt x="5605" y="17481"/>
                  </a:cubicBezTo>
                  <a:cubicBezTo>
                    <a:pt x="5561" y="17417"/>
                    <a:pt x="5504" y="17380"/>
                    <a:pt x="5443" y="17380"/>
                  </a:cubicBezTo>
                  <a:close/>
                  <a:moveTo>
                    <a:pt x="2985" y="17573"/>
                  </a:moveTo>
                  <a:cubicBezTo>
                    <a:pt x="2904" y="17573"/>
                    <a:pt x="2830" y="17638"/>
                    <a:pt x="2803" y="17748"/>
                  </a:cubicBezTo>
                  <a:cubicBezTo>
                    <a:pt x="2769" y="17848"/>
                    <a:pt x="2836" y="17948"/>
                    <a:pt x="2936" y="17982"/>
                  </a:cubicBezTo>
                  <a:cubicBezTo>
                    <a:pt x="3236" y="18082"/>
                    <a:pt x="3503" y="18115"/>
                    <a:pt x="3803" y="18115"/>
                  </a:cubicBezTo>
                  <a:cubicBezTo>
                    <a:pt x="3937" y="18115"/>
                    <a:pt x="4003" y="18049"/>
                    <a:pt x="4037" y="17948"/>
                  </a:cubicBezTo>
                  <a:cubicBezTo>
                    <a:pt x="4037" y="17815"/>
                    <a:pt x="3937" y="17715"/>
                    <a:pt x="3837" y="17715"/>
                  </a:cubicBezTo>
                  <a:cubicBezTo>
                    <a:pt x="3570" y="17715"/>
                    <a:pt x="3303" y="17648"/>
                    <a:pt x="3036" y="17582"/>
                  </a:cubicBezTo>
                  <a:cubicBezTo>
                    <a:pt x="3019" y="17576"/>
                    <a:pt x="3002" y="17573"/>
                    <a:pt x="2985" y="1757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Speech Bubble: Oval 7">
            <a:extLst>
              <a:ext uri="{FF2B5EF4-FFF2-40B4-BE49-F238E27FC236}">
                <a16:creationId xmlns:a16="http://schemas.microsoft.com/office/drawing/2014/main" id="{E722D6AF-8799-4861-BE8F-9B31A75BA801}"/>
              </a:ext>
            </a:extLst>
          </p:cNvPr>
          <p:cNvSpPr/>
          <p:nvPr/>
        </p:nvSpPr>
        <p:spPr>
          <a:xfrm>
            <a:off x="3284204" y="3511526"/>
            <a:ext cx="2889221" cy="1031496"/>
          </a:xfrm>
          <a:prstGeom prst="wedgeEllipseCallout">
            <a:avLst>
              <a:gd name="adj1" fmla="val -72371"/>
              <a:gd name="adj2" fmla="val 6869"/>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a:t>
            </a:r>
            <a:r>
              <a:rPr lang="en-US" sz="2400" b="1" dirty="0" err="1">
                <a:latin typeface="Calibri" panose="020F0502020204030204" pitchFamily="34" charset="0"/>
                <a:cs typeface="Calibri" panose="020F0502020204030204" pitchFamily="34" charset="0"/>
              </a:rPr>
              <a:t>Đúng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lúc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đó</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ngữ</a:t>
            </a:r>
            <a:endParaRPr lang="en-US" sz="2400" b="1" dirty="0">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58B6DE92-7A31-41E4-AEB8-0CD89B6BCA19}"/>
              </a:ext>
            </a:extLst>
          </p:cNvPr>
          <p:cNvCxnSpPr>
            <a:cxnSpLocks/>
          </p:cNvCxnSpPr>
          <p:nvPr/>
        </p:nvCxnSpPr>
        <p:spPr>
          <a:xfrm>
            <a:off x="6801345" y="1804271"/>
            <a:ext cx="165685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96"/>
                                        </p:tgtEl>
                                        <p:attrNameLst>
                                          <p:attrName>style.visibility</p:attrName>
                                        </p:attrNameLst>
                                      </p:cBhvr>
                                      <p:to>
                                        <p:strVal val="visible"/>
                                      </p:to>
                                    </p:set>
                                    <p:animEffect transition="in" filter="wipe(down)">
                                      <p:cBhvr>
                                        <p:cTn id="7" dur="500"/>
                                        <p:tgtEl>
                                          <p:spTgt spid="349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1000" fill="hold"/>
                                        <p:tgtEl>
                                          <p:spTgt spid="37"/>
                                        </p:tgtEl>
                                        <p:attrNameLst>
                                          <p:attrName>ppt_w</p:attrName>
                                        </p:attrNameLst>
                                      </p:cBhvr>
                                      <p:tavLst>
                                        <p:tav tm="0">
                                          <p:val>
                                            <p:fltVal val="0"/>
                                          </p:val>
                                        </p:tav>
                                        <p:tav tm="100000">
                                          <p:val>
                                            <p:strVal val="#ppt_w"/>
                                          </p:val>
                                        </p:tav>
                                      </p:tavLst>
                                    </p:anim>
                                    <p:anim calcmode="lin" valueType="num">
                                      <p:cBhvr>
                                        <p:cTn id="16" dur="1000" fill="hold"/>
                                        <p:tgtEl>
                                          <p:spTgt spid="37"/>
                                        </p:tgtEl>
                                        <p:attrNameLst>
                                          <p:attrName>ppt_h</p:attrName>
                                        </p:attrNameLst>
                                      </p:cBhvr>
                                      <p:tavLst>
                                        <p:tav tm="0">
                                          <p:val>
                                            <p:fltVal val="0"/>
                                          </p:val>
                                        </p:tav>
                                        <p:tav tm="100000">
                                          <p:val>
                                            <p:strVal val="#ppt_h"/>
                                          </p:val>
                                        </p:tav>
                                      </p:tavLst>
                                    </p:anim>
                                    <p:anim calcmode="lin" valueType="num">
                                      <p:cBhvr>
                                        <p:cTn id="17" dur="1000" fill="hold"/>
                                        <p:tgtEl>
                                          <p:spTgt spid="37"/>
                                        </p:tgtEl>
                                        <p:attrNameLst>
                                          <p:attrName>style.rotation</p:attrName>
                                        </p:attrNameLst>
                                      </p:cBhvr>
                                      <p:tavLst>
                                        <p:tav tm="0">
                                          <p:val>
                                            <p:fltVal val="90"/>
                                          </p:val>
                                        </p:tav>
                                        <p:tav tm="100000">
                                          <p:val>
                                            <p:fltVal val="0"/>
                                          </p:val>
                                        </p:tav>
                                      </p:tavLst>
                                    </p:anim>
                                    <p:animEffect transition="in" filter="fade">
                                      <p:cBhvr>
                                        <p:cTn id="18" dur="10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ppt_x"/>
                                          </p:val>
                                        </p:tav>
                                        <p:tav tm="100000">
                                          <p:val>
                                            <p:strVal val="#ppt_x"/>
                                          </p:val>
                                        </p:tav>
                                      </p:tavLst>
                                    </p:anim>
                                    <p:anim calcmode="lin" valueType="num">
                                      <p:cBhvr additive="base">
                                        <p:cTn id="29" dur="500" fill="hold"/>
                                        <p:tgtEl>
                                          <p:spTgt spid="3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7E1A0E9-C33A-40B3-8C91-11072199F635}"/>
              </a:ext>
            </a:extLst>
          </p:cNvPr>
          <p:cNvSpPr/>
          <p:nvPr/>
        </p:nvSpPr>
        <p:spPr>
          <a:xfrm>
            <a:off x="217725" y="248839"/>
            <a:ext cx="8705975" cy="464582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481" name="Google Shape;3481;p37"/>
          <p:cNvSpPr/>
          <p:nvPr/>
        </p:nvSpPr>
        <p:spPr>
          <a:xfrm>
            <a:off x="-279000" y="1365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2" name="Google Shape;3482;p37"/>
          <p:cNvSpPr/>
          <p:nvPr/>
        </p:nvSpPr>
        <p:spPr>
          <a:xfrm>
            <a:off x="8294127" y="761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83" name="Google Shape;3483;p37"/>
          <p:cNvGrpSpPr/>
          <p:nvPr/>
        </p:nvGrpSpPr>
        <p:grpSpPr>
          <a:xfrm>
            <a:off x="217725" y="3043225"/>
            <a:ext cx="266050" cy="239375"/>
            <a:chOff x="-4577275" y="4640425"/>
            <a:chExt cx="266050" cy="239375"/>
          </a:xfrm>
        </p:grpSpPr>
        <p:sp>
          <p:nvSpPr>
            <p:cNvPr id="3484" name="Google Shape;3484;p37"/>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5" name="Google Shape;3485;p37"/>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6" name="Google Shape;3486;p37"/>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7" name="Google Shape;3487;p37"/>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8" name="Google Shape;3488;p37"/>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9" name="Google Shape;3489;p37"/>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0" name="Google Shape;3490;p37"/>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1" name="Google Shape;3491;p37"/>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2" name="Google Shape;3492;p37"/>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3" name="Google Shape;3493;p37"/>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94" name="Google Shape;3494;p37"/>
          <p:cNvSpPr/>
          <p:nvPr/>
        </p:nvSpPr>
        <p:spPr>
          <a:xfrm>
            <a:off x="8871175" y="2017000"/>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5" name="Google Shape;3495;p37"/>
          <p:cNvSpPr/>
          <p:nvPr/>
        </p:nvSpPr>
        <p:spPr>
          <a:xfrm>
            <a:off x="8601675" y="3355700"/>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96" name="Google Shape;3496;p37"/>
          <p:cNvGrpSpPr/>
          <p:nvPr/>
        </p:nvGrpSpPr>
        <p:grpSpPr>
          <a:xfrm>
            <a:off x="5893200" y="-106011"/>
            <a:ext cx="787250" cy="709700"/>
            <a:chOff x="1452875" y="3070150"/>
            <a:chExt cx="787250" cy="709700"/>
          </a:xfrm>
        </p:grpSpPr>
        <p:sp>
          <p:nvSpPr>
            <p:cNvPr id="3497" name="Google Shape;3497;p37"/>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8" name="Google Shape;3498;p37"/>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9" name="Google Shape;3499;p37"/>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0" name="Google Shape;3500;p37"/>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1" name="Google Shape;3501;p37"/>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2" name="Google Shape;3502;p37"/>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3" name="Google Shape;3503;p37"/>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4" name="Google Shape;3504;p37"/>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5" name="Google Shape;3505;p37"/>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6" name="Google Shape;3506;p37"/>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4391;p48">
            <a:extLst>
              <a:ext uri="{FF2B5EF4-FFF2-40B4-BE49-F238E27FC236}">
                <a16:creationId xmlns:a16="http://schemas.microsoft.com/office/drawing/2014/main" id="{D5923B09-33B6-4499-892C-45871AC8705A}"/>
              </a:ext>
            </a:extLst>
          </p:cNvPr>
          <p:cNvSpPr/>
          <p:nvPr/>
        </p:nvSpPr>
        <p:spPr>
          <a:xfrm>
            <a:off x="3250800" y="87178"/>
            <a:ext cx="2642400" cy="583000"/>
          </a:xfrm>
          <a:prstGeom prst="roundRect">
            <a:avLst>
              <a:gd name="adj" fmla="val 50000"/>
            </a:avLst>
          </a:prstGeom>
          <a:solidFill>
            <a:schemeClr val="accent2">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rPr>
              <a:t>I. </a:t>
            </a:r>
            <a:r>
              <a:rPr kumimoji="0" lang="en-US" sz="3200" b="0" i="0" u="none" strike="noStrike" kern="0" cap="none" spc="0" normalizeH="0" baseline="0" noProof="0" dirty="0" err="1">
                <a:ln>
                  <a:noFill/>
                </a:ln>
                <a:solidFill>
                  <a:srgbClr val="C00000"/>
                </a:solidFill>
                <a:effectLst/>
                <a:uLnTx/>
                <a:uFillTx/>
                <a:latin typeface="UTM Eremitage" panose="02040603050506020204" pitchFamily="18" charset="0"/>
                <a:cs typeface="Arial"/>
                <a:sym typeface="Arial"/>
              </a:rPr>
              <a:t>NHẬN</a:t>
            </a:r>
            <a:r>
              <a:rPr kumimoji="0" lang="en-US" sz="32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rPr>
              <a:t> </a:t>
            </a:r>
            <a:r>
              <a:rPr kumimoji="0" lang="en-US" sz="3200" b="0" i="0" u="none" strike="noStrike" kern="0" cap="none" spc="0" normalizeH="0" baseline="0" noProof="0" dirty="0" err="1">
                <a:ln>
                  <a:noFill/>
                </a:ln>
                <a:solidFill>
                  <a:srgbClr val="C00000"/>
                </a:solidFill>
                <a:effectLst/>
                <a:uLnTx/>
                <a:uFillTx/>
                <a:latin typeface="UTM Eremitage" panose="02040603050506020204" pitchFamily="18" charset="0"/>
                <a:cs typeface="Arial"/>
                <a:sym typeface="Arial"/>
              </a:rPr>
              <a:t>XÉT</a:t>
            </a:r>
            <a:endParaRPr kumimoji="0" sz="32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endParaRPr>
          </a:p>
        </p:txBody>
      </p:sp>
      <p:pic>
        <p:nvPicPr>
          <p:cNvPr id="165" name="Picture 19">
            <a:extLst>
              <a:ext uri="{FF2B5EF4-FFF2-40B4-BE49-F238E27FC236}">
                <a16:creationId xmlns:a16="http://schemas.microsoft.com/office/drawing/2014/main" id="{ED107412-DFCD-4EF5-9F3A-805095A73B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65327" y="2798619"/>
            <a:ext cx="2318398" cy="2034394"/>
          </a:xfrm>
          <a:prstGeom prst="rect">
            <a:avLst/>
          </a:prstGeom>
        </p:spPr>
      </p:pic>
      <p:pic>
        <p:nvPicPr>
          <p:cNvPr id="166" name="Picture 7">
            <a:extLst>
              <a:ext uri="{FF2B5EF4-FFF2-40B4-BE49-F238E27FC236}">
                <a16:creationId xmlns:a16="http://schemas.microsoft.com/office/drawing/2014/main" id="{61D6CD46-A82C-4B56-8F7D-970B3BA0A9B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295541">
            <a:off x="5232399" y="1068611"/>
            <a:ext cx="2936521" cy="2057400"/>
          </a:xfrm>
          <a:prstGeom prst="rect">
            <a:avLst/>
          </a:prstGeom>
        </p:spPr>
      </p:pic>
      <p:sp>
        <p:nvSpPr>
          <p:cNvPr id="167" name="TextBox 166">
            <a:extLst>
              <a:ext uri="{FF2B5EF4-FFF2-40B4-BE49-F238E27FC236}">
                <a16:creationId xmlns:a16="http://schemas.microsoft.com/office/drawing/2014/main" id="{3D5C9CB6-2439-491D-9E57-410C07DAFBE9}"/>
              </a:ext>
            </a:extLst>
          </p:cNvPr>
          <p:cNvSpPr txBox="1"/>
          <p:nvPr/>
        </p:nvSpPr>
        <p:spPr>
          <a:xfrm>
            <a:off x="5154908" y="1346097"/>
            <a:ext cx="3122009" cy="1200329"/>
          </a:xfrm>
          <a:prstGeom prst="rect">
            <a:avLst/>
          </a:prstGeom>
          <a:noFill/>
        </p:spPr>
        <p:txBody>
          <a:bodyPr wrap="square">
            <a:spAutoFit/>
          </a:bodyPr>
          <a:lstStyle/>
          <a:p>
            <a:pPr algn="ctr"/>
            <a:r>
              <a:rPr lang="en-US" sz="2400" b="1" i="0" dirty="0">
                <a:solidFill>
                  <a:srgbClr val="C00000"/>
                </a:solidFill>
                <a:effectLst/>
                <a:latin typeface="+mj-lt"/>
                <a:cs typeface="Calibri" panose="020F0502020204030204" pitchFamily="34" charset="0"/>
              </a:rPr>
              <a:t>2. </a:t>
            </a:r>
            <a:r>
              <a:rPr lang="vi-VN" sz="2400" b="1" i="0" dirty="0" err="1">
                <a:solidFill>
                  <a:srgbClr val="C00000"/>
                </a:solidFill>
                <a:effectLst/>
                <a:latin typeface="+mn-lt"/>
                <a:cs typeface="Calibri" panose="020F0502020204030204" pitchFamily="34" charset="0"/>
              </a:rPr>
              <a:t>Trạng</a:t>
            </a:r>
            <a:r>
              <a:rPr lang="vi-VN" sz="2400" b="1" i="0" dirty="0">
                <a:solidFill>
                  <a:srgbClr val="C00000"/>
                </a:solidFill>
                <a:effectLst/>
                <a:latin typeface="+mn-lt"/>
                <a:cs typeface="Calibri" panose="020F0502020204030204" pitchFamily="34" charset="0"/>
              </a:rPr>
              <a:t> </a:t>
            </a:r>
            <a:r>
              <a:rPr lang="vi-VN" sz="2400" b="1" i="0" dirty="0" err="1">
                <a:solidFill>
                  <a:srgbClr val="C00000"/>
                </a:solidFill>
                <a:effectLst/>
                <a:latin typeface="+mn-lt"/>
                <a:cs typeface="Calibri" panose="020F0502020204030204" pitchFamily="34" charset="0"/>
              </a:rPr>
              <a:t>ngữ</a:t>
            </a:r>
            <a:r>
              <a:rPr lang="vi-VN" sz="2400" b="1" i="0" dirty="0">
                <a:solidFill>
                  <a:srgbClr val="C00000"/>
                </a:solidFill>
                <a:effectLst/>
                <a:latin typeface="+mn-lt"/>
                <a:cs typeface="Calibri" panose="020F0502020204030204" pitchFamily="34" charset="0"/>
              </a:rPr>
              <a:t> </a:t>
            </a:r>
            <a:r>
              <a:rPr lang="vi-VN" sz="2400" b="1" i="0" dirty="0" err="1">
                <a:solidFill>
                  <a:srgbClr val="C00000"/>
                </a:solidFill>
                <a:effectLst/>
                <a:latin typeface="+mn-lt"/>
                <a:cs typeface="Calibri" panose="020F0502020204030204" pitchFamily="34" charset="0"/>
              </a:rPr>
              <a:t>vừa</a:t>
            </a:r>
            <a:r>
              <a:rPr lang="vi-VN" sz="2400" b="1" i="0" dirty="0">
                <a:solidFill>
                  <a:srgbClr val="C00000"/>
                </a:solidFill>
                <a:effectLst/>
                <a:latin typeface="+mn-lt"/>
                <a:cs typeface="Calibri" panose="020F0502020204030204" pitchFamily="34" charset="0"/>
              </a:rPr>
              <a:t> </a:t>
            </a:r>
            <a:r>
              <a:rPr lang="vi-VN" sz="2400" b="1" i="0" dirty="0" err="1">
                <a:solidFill>
                  <a:srgbClr val="C00000"/>
                </a:solidFill>
                <a:effectLst/>
                <a:latin typeface="+mn-lt"/>
                <a:cs typeface="Calibri" panose="020F0502020204030204" pitchFamily="34" charset="0"/>
              </a:rPr>
              <a:t>tìm</a:t>
            </a:r>
            <a:r>
              <a:rPr lang="vi-VN" sz="2400" b="1" i="0" dirty="0">
                <a:solidFill>
                  <a:srgbClr val="C00000"/>
                </a:solidFill>
                <a:effectLst/>
                <a:latin typeface="+mn-lt"/>
                <a:cs typeface="Calibri" panose="020F0502020204030204" pitchFamily="34" charset="0"/>
              </a:rPr>
              <a:t> </a:t>
            </a:r>
            <a:r>
              <a:rPr lang="vi-VN" sz="2400" b="1" i="0" dirty="0" err="1">
                <a:solidFill>
                  <a:srgbClr val="C00000"/>
                </a:solidFill>
                <a:effectLst/>
                <a:latin typeface="+mn-lt"/>
                <a:cs typeface="Calibri" panose="020F0502020204030204" pitchFamily="34" charset="0"/>
              </a:rPr>
              <a:t>được</a:t>
            </a:r>
            <a:r>
              <a:rPr lang="vi-VN" sz="2400" b="1" i="0" dirty="0">
                <a:solidFill>
                  <a:srgbClr val="C00000"/>
                </a:solidFill>
                <a:effectLst/>
                <a:latin typeface="+mn-lt"/>
                <a:cs typeface="Calibri" panose="020F0502020204030204" pitchFamily="34" charset="0"/>
              </a:rPr>
              <a:t> </a:t>
            </a:r>
            <a:r>
              <a:rPr lang="vi-VN" sz="2400" b="1" i="0" dirty="0" err="1">
                <a:solidFill>
                  <a:srgbClr val="C00000"/>
                </a:solidFill>
                <a:effectLst/>
                <a:latin typeface="+mn-lt"/>
                <a:cs typeface="Calibri" panose="020F0502020204030204" pitchFamily="34" charset="0"/>
              </a:rPr>
              <a:t>bổ</a:t>
            </a:r>
            <a:r>
              <a:rPr lang="vi-VN" sz="2400" b="1" i="0" dirty="0">
                <a:solidFill>
                  <a:srgbClr val="C00000"/>
                </a:solidFill>
                <a:effectLst/>
                <a:latin typeface="+mn-lt"/>
                <a:cs typeface="Calibri" panose="020F0502020204030204" pitchFamily="34" charset="0"/>
              </a:rPr>
              <a:t> sung ý </a:t>
            </a:r>
            <a:r>
              <a:rPr lang="vi-VN" sz="2400" b="1" i="0" dirty="0" err="1">
                <a:solidFill>
                  <a:srgbClr val="C00000"/>
                </a:solidFill>
                <a:effectLst/>
                <a:latin typeface="+mn-lt"/>
                <a:cs typeface="Calibri" panose="020F0502020204030204" pitchFamily="34" charset="0"/>
              </a:rPr>
              <a:t>nghĩa</a:t>
            </a:r>
            <a:r>
              <a:rPr lang="vi-VN" sz="2400" b="1" i="0" dirty="0">
                <a:solidFill>
                  <a:srgbClr val="C00000"/>
                </a:solidFill>
                <a:effectLst/>
                <a:latin typeface="+mn-lt"/>
                <a:cs typeface="Calibri" panose="020F0502020204030204" pitchFamily="34" charset="0"/>
              </a:rPr>
              <a:t> </a:t>
            </a:r>
            <a:r>
              <a:rPr lang="vi-VN" sz="2400" b="1" i="0" dirty="0" err="1">
                <a:solidFill>
                  <a:srgbClr val="C00000"/>
                </a:solidFill>
                <a:effectLst/>
                <a:latin typeface="+mn-lt"/>
                <a:cs typeface="Calibri" panose="020F0502020204030204" pitchFamily="34" charset="0"/>
              </a:rPr>
              <a:t>gì</a:t>
            </a:r>
            <a:r>
              <a:rPr lang="vi-VN" sz="2400" b="1" i="0" dirty="0">
                <a:solidFill>
                  <a:srgbClr val="C00000"/>
                </a:solidFill>
                <a:effectLst/>
                <a:latin typeface="+mn-lt"/>
                <a:cs typeface="Calibri" panose="020F0502020204030204" pitchFamily="34" charset="0"/>
              </a:rPr>
              <a:t> </a:t>
            </a:r>
            <a:r>
              <a:rPr lang="vi-VN" sz="2400" b="1" i="0">
                <a:solidFill>
                  <a:srgbClr val="C00000"/>
                </a:solidFill>
                <a:effectLst/>
                <a:latin typeface="+mn-lt"/>
                <a:cs typeface="Calibri" panose="020F0502020204030204" pitchFamily="34" charset="0"/>
              </a:rPr>
              <a:t>cho câu</a:t>
            </a:r>
            <a:r>
              <a:rPr lang="en-US" sz="2400" b="1" i="0">
                <a:solidFill>
                  <a:srgbClr val="C00000"/>
                </a:solidFill>
                <a:effectLst/>
                <a:latin typeface="+mn-lt"/>
                <a:cs typeface="Calibri" panose="020F0502020204030204" pitchFamily="34" charset="0"/>
              </a:rPr>
              <a:t>?</a:t>
            </a:r>
            <a:endParaRPr lang="en-US" sz="2400" b="1" dirty="0">
              <a:solidFill>
                <a:srgbClr val="C00000"/>
              </a:solidFill>
              <a:latin typeface="+mn-lt"/>
              <a:cs typeface="Calibri" panose="020F0502020204030204" pitchFamily="34" charset="0"/>
            </a:endParaRPr>
          </a:p>
        </p:txBody>
      </p:sp>
      <p:pic>
        <p:nvPicPr>
          <p:cNvPr id="168" name="Picture 4">
            <a:extLst>
              <a:ext uri="{FF2B5EF4-FFF2-40B4-BE49-F238E27FC236}">
                <a16:creationId xmlns:a16="http://schemas.microsoft.com/office/drawing/2014/main" id="{2041EC96-3196-46F2-9118-98448BD5E1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6342" y="1150866"/>
            <a:ext cx="4082704" cy="2684378"/>
          </a:xfrm>
          <a:prstGeom prst="rect">
            <a:avLst/>
          </a:prstGeom>
        </p:spPr>
      </p:pic>
      <p:sp>
        <p:nvSpPr>
          <p:cNvPr id="169" name="TextBox 168">
            <a:extLst>
              <a:ext uri="{FF2B5EF4-FFF2-40B4-BE49-F238E27FC236}">
                <a16:creationId xmlns:a16="http://schemas.microsoft.com/office/drawing/2014/main" id="{DC99AB70-E83D-459F-8AAA-7CDFF8B2F4F7}"/>
              </a:ext>
            </a:extLst>
          </p:cNvPr>
          <p:cNvSpPr txBox="1"/>
          <p:nvPr/>
        </p:nvSpPr>
        <p:spPr>
          <a:xfrm>
            <a:off x="1354661" y="1814923"/>
            <a:ext cx="2934366" cy="1815882"/>
          </a:xfrm>
          <a:prstGeom prst="rect">
            <a:avLst/>
          </a:prstGeom>
          <a:noFill/>
        </p:spPr>
        <p:txBody>
          <a:bodyPr wrap="square">
            <a:spAutoFit/>
          </a:bodyPr>
          <a:lstStyle/>
          <a:p>
            <a:pPr algn="ctr"/>
            <a:r>
              <a:rPr lang="en-US" sz="2800" b="0" i="0" dirty="0" err="1">
                <a:solidFill>
                  <a:schemeClr val="bg1"/>
                </a:solidFill>
                <a:effectLst/>
                <a:latin typeface="Calibri" panose="020F0502020204030204" pitchFamily="34" charset="0"/>
                <a:cs typeface="Calibri" panose="020F0502020204030204" pitchFamily="34" charset="0"/>
              </a:rPr>
              <a:t>Trạng</a:t>
            </a:r>
            <a:r>
              <a:rPr lang="en-US" sz="2800" b="0" i="0" dirty="0">
                <a:solidFill>
                  <a:schemeClr val="bg1"/>
                </a:solidFill>
                <a:effectLst/>
                <a:latin typeface="Calibri" panose="020F0502020204030204" pitchFamily="34" charset="0"/>
                <a:cs typeface="Calibri" panose="020F0502020204030204" pitchFamily="34" charset="0"/>
              </a:rPr>
              <a:t> </a:t>
            </a:r>
            <a:r>
              <a:rPr lang="en-US" sz="2800" b="0" i="0" dirty="0" err="1">
                <a:solidFill>
                  <a:schemeClr val="bg1"/>
                </a:solidFill>
                <a:effectLst/>
                <a:latin typeface="Calibri" panose="020F0502020204030204" pitchFamily="34" charset="0"/>
                <a:cs typeface="Calibri" panose="020F0502020204030204" pitchFamily="34" charset="0"/>
              </a:rPr>
              <a:t>ngữ</a:t>
            </a:r>
            <a:r>
              <a:rPr lang="en-US" sz="2800" b="0" i="0" dirty="0">
                <a:solidFill>
                  <a:schemeClr val="bg1"/>
                </a:solidFill>
                <a:effectLst/>
                <a:latin typeface="Calibri" panose="020F0502020204030204" pitchFamily="34" charset="0"/>
                <a:cs typeface="Calibri" panose="020F0502020204030204" pitchFamily="34" charset="0"/>
              </a:rPr>
              <a:t> </a:t>
            </a:r>
            <a:r>
              <a:rPr lang="en-US" sz="2800" b="0" i="0" dirty="0" err="1">
                <a:solidFill>
                  <a:schemeClr val="bg1"/>
                </a:solidFill>
                <a:effectLst/>
                <a:latin typeface="Calibri" panose="020F0502020204030204" pitchFamily="34" charset="0"/>
                <a:cs typeface="Calibri" panose="020F0502020204030204" pitchFamily="34" charset="0"/>
              </a:rPr>
              <a:t>này</a:t>
            </a:r>
            <a:r>
              <a:rPr lang="en-US" sz="2800" b="0" i="0" dirty="0">
                <a:solidFill>
                  <a:schemeClr val="bg1"/>
                </a:solidFill>
                <a:effectLst/>
                <a:latin typeface="Calibri" panose="020F0502020204030204" pitchFamily="34" charset="0"/>
                <a:cs typeface="Calibri" panose="020F0502020204030204" pitchFamily="34" charset="0"/>
              </a:rPr>
              <a:t> </a:t>
            </a:r>
            <a:r>
              <a:rPr lang="en-US" sz="2800" b="0" i="0" dirty="0" err="1">
                <a:solidFill>
                  <a:schemeClr val="bg1"/>
                </a:solidFill>
                <a:effectLst/>
                <a:latin typeface="Calibri" panose="020F0502020204030204" pitchFamily="34" charset="0"/>
                <a:cs typeface="Calibri" panose="020F0502020204030204" pitchFamily="34" charset="0"/>
              </a:rPr>
              <a:t>bổ</a:t>
            </a:r>
            <a:r>
              <a:rPr lang="en-US" sz="2800" b="0" i="0" dirty="0">
                <a:solidFill>
                  <a:schemeClr val="bg1"/>
                </a:solidFill>
                <a:effectLst/>
                <a:latin typeface="Calibri" panose="020F0502020204030204" pitchFamily="34" charset="0"/>
                <a:cs typeface="Calibri" panose="020F0502020204030204" pitchFamily="34" charset="0"/>
              </a:rPr>
              <a:t> sung </a:t>
            </a:r>
            <a:r>
              <a:rPr lang="en-US" sz="2800" b="1" i="0" dirty="0">
                <a:solidFill>
                  <a:schemeClr val="bg1"/>
                </a:solidFill>
                <a:effectLst/>
                <a:latin typeface="Calibri" panose="020F0502020204030204" pitchFamily="34" charset="0"/>
                <a:cs typeface="Calibri" panose="020F0502020204030204" pitchFamily="34" charset="0"/>
              </a:rPr>
              <a:t>ý </a:t>
            </a:r>
            <a:r>
              <a:rPr lang="en-US" sz="2800" b="1" i="0" dirty="0" err="1">
                <a:solidFill>
                  <a:schemeClr val="bg1"/>
                </a:solidFill>
                <a:effectLst/>
                <a:latin typeface="Calibri" panose="020F0502020204030204" pitchFamily="34" charset="0"/>
                <a:cs typeface="Calibri" panose="020F0502020204030204" pitchFamily="34" charset="0"/>
              </a:rPr>
              <a:t>nghĩa</a:t>
            </a:r>
            <a:r>
              <a:rPr lang="en-US" sz="2800" b="1" i="0" dirty="0">
                <a:solidFill>
                  <a:schemeClr val="bg1"/>
                </a:solidFill>
                <a:effectLst/>
                <a:latin typeface="Calibri" panose="020F0502020204030204" pitchFamily="34" charset="0"/>
                <a:cs typeface="Calibri" panose="020F0502020204030204" pitchFamily="34" charset="0"/>
              </a:rPr>
              <a:t> </a:t>
            </a:r>
            <a:r>
              <a:rPr lang="en-US" sz="2800" b="1" i="0" dirty="0" err="1">
                <a:solidFill>
                  <a:schemeClr val="bg1"/>
                </a:solidFill>
                <a:effectLst/>
                <a:latin typeface="Calibri" panose="020F0502020204030204" pitchFamily="34" charset="0"/>
                <a:cs typeface="Calibri" panose="020F0502020204030204" pitchFamily="34" charset="0"/>
              </a:rPr>
              <a:t>thời</a:t>
            </a:r>
            <a:r>
              <a:rPr lang="en-US" sz="2800" b="1" i="0" dirty="0">
                <a:solidFill>
                  <a:schemeClr val="bg1"/>
                </a:solidFill>
                <a:effectLst/>
                <a:latin typeface="Calibri" panose="020F0502020204030204" pitchFamily="34" charset="0"/>
                <a:cs typeface="Calibri" panose="020F0502020204030204" pitchFamily="34" charset="0"/>
              </a:rPr>
              <a:t> </a:t>
            </a:r>
            <a:r>
              <a:rPr lang="en-US" sz="2800" b="1" i="0" dirty="0" err="1">
                <a:solidFill>
                  <a:schemeClr val="bg1"/>
                </a:solidFill>
                <a:effectLst/>
                <a:latin typeface="Calibri" panose="020F0502020204030204" pitchFamily="34" charset="0"/>
                <a:cs typeface="Calibri" panose="020F0502020204030204" pitchFamily="34" charset="0"/>
              </a:rPr>
              <a:t>gian</a:t>
            </a:r>
            <a:r>
              <a:rPr lang="en-US" sz="2800" b="1" i="0" dirty="0">
                <a:solidFill>
                  <a:schemeClr val="bg1"/>
                </a:solidFill>
                <a:effectLst/>
                <a:latin typeface="Calibri" panose="020F0502020204030204" pitchFamily="34" charset="0"/>
                <a:cs typeface="Calibri" panose="020F0502020204030204" pitchFamily="34" charset="0"/>
              </a:rPr>
              <a:t> </a:t>
            </a:r>
            <a:r>
              <a:rPr lang="en-US" sz="2800" b="0" i="0" dirty="0" err="1">
                <a:solidFill>
                  <a:schemeClr val="bg1"/>
                </a:solidFill>
                <a:effectLst/>
                <a:latin typeface="Calibri" panose="020F0502020204030204" pitchFamily="34" charset="0"/>
                <a:cs typeface="Calibri" panose="020F0502020204030204" pitchFamily="34" charset="0"/>
              </a:rPr>
              <a:t>cho</a:t>
            </a:r>
            <a:r>
              <a:rPr lang="en-US" sz="2800" b="0" i="0" dirty="0">
                <a:solidFill>
                  <a:schemeClr val="bg1"/>
                </a:solidFill>
                <a:effectLst/>
                <a:latin typeface="Calibri" panose="020F0502020204030204" pitchFamily="34" charset="0"/>
                <a:cs typeface="Calibri" panose="020F0502020204030204" pitchFamily="34" charset="0"/>
              </a:rPr>
              <a:t> </a:t>
            </a:r>
            <a:r>
              <a:rPr lang="en-US" sz="2800" b="0" i="0" dirty="0" err="1">
                <a:solidFill>
                  <a:schemeClr val="bg1"/>
                </a:solidFill>
                <a:effectLst/>
                <a:latin typeface="Calibri" panose="020F0502020204030204" pitchFamily="34" charset="0"/>
                <a:cs typeface="Calibri" panose="020F0502020204030204" pitchFamily="34" charset="0"/>
              </a:rPr>
              <a:t>câu</a:t>
            </a:r>
            <a:r>
              <a:rPr lang="en-US" sz="2800" b="0" i="0" dirty="0">
                <a:solidFill>
                  <a:schemeClr val="bg1"/>
                </a:solidFill>
                <a:effectLst/>
                <a:latin typeface="Calibri" panose="020F0502020204030204" pitchFamily="34" charset="0"/>
                <a:cs typeface="Calibri" panose="020F0502020204030204" pitchFamily="34" charset="0"/>
              </a:rPr>
              <a:t>.</a:t>
            </a:r>
            <a:br>
              <a:rPr lang="en-US" sz="2800" b="0" i="0" dirty="0">
                <a:solidFill>
                  <a:schemeClr val="bg1"/>
                </a:solidFill>
                <a:effectLst/>
                <a:latin typeface="Calibri" panose="020F0502020204030204" pitchFamily="34" charset="0"/>
                <a:cs typeface="Calibri" panose="020F0502020204030204" pitchFamily="34" charset="0"/>
              </a:rPr>
            </a:br>
            <a:endParaRPr lang="en-US" sz="2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4955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wipe(down)">
                                      <p:cBhvr>
                                        <p:cTn id="7" dur="500"/>
                                        <p:tgtEl>
                                          <p:spTgt spid="167"/>
                                        </p:tgtEl>
                                      </p:cBhvr>
                                    </p:animEffect>
                                  </p:childTnLst>
                                </p:cTn>
                              </p:par>
                              <p:par>
                                <p:cTn id="8" presetID="22" presetClass="entr" presetSubtype="4" fill="hold" nodeType="withEffect">
                                  <p:stCondLst>
                                    <p:cond delay="0"/>
                                  </p:stCondLst>
                                  <p:childTnLst>
                                    <p:set>
                                      <p:cBhvr>
                                        <p:cTn id="9" dur="1" fill="hold">
                                          <p:stCondLst>
                                            <p:cond delay="0"/>
                                          </p:stCondLst>
                                        </p:cTn>
                                        <p:tgtEl>
                                          <p:spTgt spid="166"/>
                                        </p:tgtEl>
                                        <p:attrNameLst>
                                          <p:attrName>style.visibility</p:attrName>
                                        </p:attrNameLst>
                                      </p:cBhvr>
                                      <p:to>
                                        <p:strVal val="visible"/>
                                      </p:to>
                                    </p:set>
                                    <p:animEffect transition="in" filter="wipe(down)">
                                      <p:cBhvr>
                                        <p:cTn id="10" dur="500"/>
                                        <p:tgtEl>
                                          <p:spTgt spid="166"/>
                                        </p:tgtEl>
                                      </p:cBhvr>
                                    </p:animEffect>
                                  </p:childTnLst>
                                </p:cTn>
                              </p:par>
                              <p:par>
                                <p:cTn id="11" presetID="22" presetClass="entr" presetSubtype="4" fill="hold" nodeType="withEffect">
                                  <p:stCondLst>
                                    <p:cond delay="0"/>
                                  </p:stCondLst>
                                  <p:childTnLst>
                                    <p:set>
                                      <p:cBhvr>
                                        <p:cTn id="12" dur="1" fill="hold">
                                          <p:stCondLst>
                                            <p:cond delay="0"/>
                                          </p:stCondLst>
                                        </p:cTn>
                                        <p:tgtEl>
                                          <p:spTgt spid="165"/>
                                        </p:tgtEl>
                                        <p:attrNameLst>
                                          <p:attrName>style.visibility</p:attrName>
                                        </p:attrNameLst>
                                      </p:cBhvr>
                                      <p:to>
                                        <p:strVal val="visible"/>
                                      </p:to>
                                    </p:set>
                                    <p:animEffect transition="in" filter="wipe(down)">
                                      <p:cBhvr>
                                        <p:cTn id="13" dur="500"/>
                                        <p:tgtEl>
                                          <p:spTgt spid="1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8"/>
                                        </p:tgtEl>
                                        <p:attrNameLst>
                                          <p:attrName>style.visibility</p:attrName>
                                        </p:attrNameLst>
                                      </p:cBhvr>
                                      <p:to>
                                        <p:strVal val="visible"/>
                                      </p:to>
                                    </p:set>
                                    <p:anim calcmode="lin" valueType="num">
                                      <p:cBhvr additive="base">
                                        <p:cTn id="18" dur="500" fill="hold"/>
                                        <p:tgtEl>
                                          <p:spTgt spid="168"/>
                                        </p:tgtEl>
                                        <p:attrNameLst>
                                          <p:attrName>ppt_x</p:attrName>
                                        </p:attrNameLst>
                                      </p:cBhvr>
                                      <p:tavLst>
                                        <p:tav tm="0">
                                          <p:val>
                                            <p:strVal val="#ppt_x"/>
                                          </p:val>
                                        </p:tav>
                                        <p:tav tm="100000">
                                          <p:val>
                                            <p:strVal val="#ppt_x"/>
                                          </p:val>
                                        </p:tav>
                                      </p:tavLst>
                                    </p:anim>
                                    <p:anim calcmode="lin" valueType="num">
                                      <p:cBhvr additive="base">
                                        <p:cTn id="19" dur="500" fill="hold"/>
                                        <p:tgtEl>
                                          <p:spTgt spid="16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9"/>
                                        </p:tgtEl>
                                        <p:attrNameLst>
                                          <p:attrName>style.visibility</p:attrName>
                                        </p:attrNameLst>
                                      </p:cBhvr>
                                      <p:to>
                                        <p:strVal val="visible"/>
                                      </p:to>
                                    </p:set>
                                    <p:anim calcmode="lin" valueType="num">
                                      <p:cBhvr additive="base">
                                        <p:cTn id="22" dur="500" fill="hold"/>
                                        <p:tgtEl>
                                          <p:spTgt spid="169"/>
                                        </p:tgtEl>
                                        <p:attrNameLst>
                                          <p:attrName>ppt_x</p:attrName>
                                        </p:attrNameLst>
                                      </p:cBhvr>
                                      <p:tavLst>
                                        <p:tav tm="0">
                                          <p:val>
                                            <p:strVal val="#ppt_x"/>
                                          </p:val>
                                        </p:tav>
                                        <p:tav tm="100000">
                                          <p:val>
                                            <p:strVal val="#ppt_x"/>
                                          </p:val>
                                        </p:tav>
                                      </p:tavLst>
                                    </p:anim>
                                    <p:anim calcmode="lin" valueType="num">
                                      <p:cBhvr additive="base">
                                        <p:cTn id="23" dur="500" fill="hold"/>
                                        <p:tgtEl>
                                          <p:spTgt spid="1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6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7E1A0E9-C33A-40B3-8C91-11072199F635}"/>
              </a:ext>
            </a:extLst>
          </p:cNvPr>
          <p:cNvSpPr/>
          <p:nvPr/>
        </p:nvSpPr>
        <p:spPr>
          <a:xfrm>
            <a:off x="217725" y="212389"/>
            <a:ext cx="8705975" cy="464582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61D2A"/>
              </a:solidFill>
              <a:effectLst/>
              <a:uLnTx/>
              <a:uFillTx/>
              <a:latin typeface="Arial"/>
              <a:ea typeface="+mn-ea"/>
              <a:cs typeface="+mn-cs"/>
              <a:sym typeface="Arial"/>
            </a:endParaRPr>
          </a:p>
        </p:txBody>
      </p:sp>
      <p:sp>
        <p:nvSpPr>
          <p:cNvPr id="3481" name="Google Shape;3481;p37"/>
          <p:cNvSpPr/>
          <p:nvPr/>
        </p:nvSpPr>
        <p:spPr>
          <a:xfrm>
            <a:off x="-279000" y="1365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2" name="Google Shape;3482;p37"/>
          <p:cNvSpPr/>
          <p:nvPr/>
        </p:nvSpPr>
        <p:spPr>
          <a:xfrm>
            <a:off x="8294127" y="761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83" name="Google Shape;3483;p37"/>
          <p:cNvGrpSpPr/>
          <p:nvPr/>
        </p:nvGrpSpPr>
        <p:grpSpPr>
          <a:xfrm>
            <a:off x="217725" y="3043225"/>
            <a:ext cx="266050" cy="239375"/>
            <a:chOff x="-4577275" y="4640425"/>
            <a:chExt cx="266050" cy="239375"/>
          </a:xfrm>
        </p:grpSpPr>
        <p:sp>
          <p:nvSpPr>
            <p:cNvPr id="3484" name="Google Shape;3484;p37"/>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5" name="Google Shape;3485;p37"/>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6" name="Google Shape;3486;p37"/>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7" name="Google Shape;3487;p37"/>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8" name="Google Shape;3488;p37"/>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9" name="Google Shape;3489;p37"/>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0" name="Google Shape;3490;p37"/>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1" name="Google Shape;3491;p37"/>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2" name="Google Shape;3492;p37"/>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3" name="Google Shape;3493;p37"/>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94" name="Google Shape;3494;p37"/>
          <p:cNvSpPr/>
          <p:nvPr/>
        </p:nvSpPr>
        <p:spPr>
          <a:xfrm>
            <a:off x="8871175" y="2017000"/>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5" name="Google Shape;3495;p37"/>
          <p:cNvSpPr/>
          <p:nvPr/>
        </p:nvSpPr>
        <p:spPr>
          <a:xfrm>
            <a:off x="8601675" y="3355700"/>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96" name="Google Shape;3496;p37"/>
          <p:cNvGrpSpPr/>
          <p:nvPr/>
        </p:nvGrpSpPr>
        <p:grpSpPr>
          <a:xfrm>
            <a:off x="5893200" y="-106011"/>
            <a:ext cx="787250" cy="709700"/>
            <a:chOff x="1452875" y="3070150"/>
            <a:chExt cx="787250" cy="709700"/>
          </a:xfrm>
        </p:grpSpPr>
        <p:sp>
          <p:nvSpPr>
            <p:cNvPr id="3497" name="Google Shape;3497;p37"/>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8" name="Google Shape;3498;p37"/>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9" name="Google Shape;3499;p37"/>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0" name="Google Shape;3500;p37"/>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1" name="Google Shape;3501;p37"/>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2" name="Google Shape;3502;p37"/>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3" name="Google Shape;3503;p37"/>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4" name="Google Shape;3504;p37"/>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5" name="Google Shape;3505;p37"/>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6" name="Google Shape;3506;p37"/>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4391;p48">
            <a:extLst>
              <a:ext uri="{FF2B5EF4-FFF2-40B4-BE49-F238E27FC236}">
                <a16:creationId xmlns:a16="http://schemas.microsoft.com/office/drawing/2014/main" id="{D5923B09-33B6-4499-892C-45871AC8705A}"/>
              </a:ext>
            </a:extLst>
          </p:cNvPr>
          <p:cNvSpPr/>
          <p:nvPr/>
        </p:nvSpPr>
        <p:spPr>
          <a:xfrm>
            <a:off x="3250800" y="87178"/>
            <a:ext cx="2642400" cy="583000"/>
          </a:xfrm>
          <a:prstGeom prst="roundRect">
            <a:avLst>
              <a:gd name="adj" fmla="val 50000"/>
            </a:avLst>
          </a:prstGeom>
          <a:solidFill>
            <a:schemeClr val="accent2">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rPr>
              <a:t>I. </a:t>
            </a:r>
            <a:r>
              <a:rPr kumimoji="0" lang="en-US" sz="3200" b="0" i="0" u="none" strike="noStrike" kern="0" cap="none" spc="0" normalizeH="0" baseline="0" noProof="0" dirty="0" err="1">
                <a:ln>
                  <a:noFill/>
                </a:ln>
                <a:solidFill>
                  <a:srgbClr val="C00000"/>
                </a:solidFill>
                <a:effectLst/>
                <a:uLnTx/>
                <a:uFillTx/>
                <a:latin typeface="UTM Eremitage" panose="02040603050506020204" pitchFamily="18" charset="0"/>
                <a:cs typeface="Arial"/>
                <a:sym typeface="Arial"/>
              </a:rPr>
              <a:t>NHẬN</a:t>
            </a:r>
            <a:r>
              <a:rPr kumimoji="0" lang="en-US" sz="32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rPr>
              <a:t> </a:t>
            </a:r>
            <a:r>
              <a:rPr kumimoji="0" lang="en-US" sz="3200" b="0" i="0" u="none" strike="noStrike" kern="0" cap="none" spc="0" normalizeH="0" baseline="0" noProof="0" dirty="0" err="1">
                <a:ln>
                  <a:noFill/>
                </a:ln>
                <a:solidFill>
                  <a:srgbClr val="C00000"/>
                </a:solidFill>
                <a:effectLst/>
                <a:uLnTx/>
                <a:uFillTx/>
                <a:latin typeface="UTM Eremitage" panose="02040603050506020204" pitchFamily="18" charset="0"/>
                <a:cs typeface="Arial"/>
                <a:sym typeface="Arial"/>
              </a:rPr>
              <a:t>XÉT</a:t>
            </a:r>
            <a:endParaRPr kumimoji="0" sz="3200" b="0" i="0" u="none" strike="noStrike" kern="0" cap="none" spc="0" normalizeH="0" baseline="0" noProof="0" dirty="0">
              <a:ln>
                <a:noFill/>
              </a:ln>
              <a:solidFill>
                <a:srgbClr val="C00000"/>
              </a:solidFill>
              <a:effectLst/>
              <a:uLnTx/>
              <a:uFillTx/>
              <a:latin typeface="UTM Eremitage" panose="02040603050506020204" pitchFamily="18" charset="0"/>
              <a:cs typeface="Arial"/>
              <a:sym typeface="Arial"/>
            </a:endParaRPr>
          </a:p>
        </p:txBody>
      </p:sp>
      <p:pic>
        <p:nvPicPr>
          <p:cNvPr id="36" name="Picture 4">
            <a:extLst>
              <a:ext uri="{FF2B5EF4-FFF2-40B4-BE49-F238E27FC236}">
                <a16:creationId xmlns:a16="http://schemas.microsoft.com/office/drawing/2014/main" id="{861807E7-2CCB-4678-9F04-06C684FDEE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7512" y="3214868"/>
            <a:ext cx="3811382" cy="1803180"/>
          </a:xfrm>
          <a:prstGeom prst="rect">
            <a:avLst/>
          </a:prstGeom>
        </p:spPr>
      </p:pic>
      <p:pic>
        <p:nvPicPr>
          <p:cNvPr id="38" name="Picture 10">
            <a:extLst>
              <a:ext uri="{FF2B5EF4-FFF2-40B4-BE49-F238E27FC236}">
                <a16:creationId xmlns:a16="http://schemas.microsoft.com/office/drawing/2014/main" id="{DE4D08CE-55CB-4015-8361-7E423F6590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1923" y="1534624"/>
            <a:ext cx="1440388" cy="3409202"/>
          </a:xfrm>
          <a:prstGeom prst="rect">
            <a:avLst/>
          </a:prstGeom>
        </p:spPr>
      </p:pic>
      <p:sp>
        <p:nvSpPr>
          <p:cNvPr id="39" name="TextBox 38">
            <a:extLst>
              <a:ext uri="{FF2B5EF4-FFF2-40B4-BE49-F238E27FC236}">
                <a16:creationId xmlns:a16="http://schemas.microsoft.com/office/drawing/2014/main" id="{E9636575-E8E5-4556-BBD9-58607F3EF6F8}"/>
              </a:ext>
            </a:extLst>
          </p:cNvPr>
          <p:cNvSpPr txBox="1"/>
          <p:nvPr/>
        </p:nvSpPr>
        <p:spPr>
          <a:xfrm>
            <a:off x="933172" y="726943"/>
            <a:ext cx="7303380" cy="523220"/>
          </a:xfrm>
          <a:prstGeom prst="rect">
            <a:avLst/>
          </a:prstGeom>
          <a:noFill/>
        </p:spPr>
        <p:txBody>
          <a:bodyPr wrap="square">
            <a:spAutoFit/>
          </a:bodyPr>
          <a:lstStyle/>
          <a:p>
            <a:pPr algn="ctr"/>
            <a:r>
              <a:rPr lang="en-US" sz="2800" b="1" i="0" dirty="0">
                <a:solidFill>
                  <a:srgbClr val="C00000"/>
                </a:solidFill>
                <a:effectLst/>
                <a:latin typeface="+mj-lt"/>
                <a:cs typeface="Calibri" panose="020F0502020204030204" pitchFamily="34" charset="0"/>
              </a:rPr>
              <a:t>3. </a:t>
            </a:r>
            <a:r>
              <a:rPr lang="en-US" sz="2800" b="1" i="0" dirty="0" err="1">
                <a:solidFill>
                  <a:srgbClr val="C00000"/>
                </a:solidFill>
                <a:effectLst/>
                <a:latin typeface="+mj-lt"/>
                <a:cs typeface="Calibri" panose="020F0502020204030204" pitchFamily="34" charset="0"/>
              </a:rPr>
              <a:t>Đặt</a:t>
            </a:r>
            <a:r>
              <a:rPr lang="en-US" sz="2800" b="1" i="0" dirty="0">
                <a:solidFill>
                  <a:srgbClr val="C00000"/>
                </a:solidFill>
                <a:effectLst/>
                <a:latin typeface="+mj-lt"/>
                <a:cs typeface="Calibri" panose="020F0502020204030204" pitchFamily="34" charset="0"/>
              </a:rPr>
              <a:t> </a:t>
            </a:r>
            <a:r>
              <a:rPr lang="en-US" sz="2800" b="1" i="0" dirty="0" err="1">
                <a:solidFill>
                  <a:srgbClr val="C00000"/>
                </a:solidFill>
                <a:effectLst/>
                <a:latin typeface="+mj-lt"/>
                <a:cs typeface="Calibri" panose="020F0502020204030204" pitchFamily="34" charset="0"/>
              </a:rPr>
              <a:t>câu</a:t>
            </a:r>
            <a:r>
              <a:rPr lang="en-US" sz="2800" b="1" i="0" dirty="0">
                <a:solidFill>
                  <a:srgbClr val="C00000"/>
                </a:solidFill>
                <a:effectLst/>
                <a:latin typeface="+mj-lt"/>
                <a:cs typeface="Calibri" panose="020F0502020204030204" pitchFamily="34" charset="0"/>
              </a:rPr>
              <a:t> </a:t>
            </a:r>
            <a:r>
              <a:rPr lang="en-US" sz="2800" b="1" i="0" err="1">
                <a:solidFill>
                  <a:srgbClr val="C00000"/>
                </a:solidFill>
                <a:effectLst/>
                <a:latin typeface="+mj-lt"/>
                <a:cs typeface="Calibri" panose="020F0502020204030204" pitchFamily="34" charset="0"/>
              </a:rPr>
              <a:t>hỏi</a:t>
            </a:r>
            <a:r>
              <a:rPr lang="en-US" sz="2800" b="1" i="0">
                <a:solidFill>
                  <a:srgbClr val="C00000"/>
                </a:solidFill>
                <a:effectLst/>
                <a:latin typeface="+mj-lt"/>
                <a:cs typeface="Calibri" panose="020F0502020204030204" pitchFamily="34" charset="0"/>
              </a:rPr>
              <a:t> cho loại trạng </a:t>
            </a:r>
            <a:r>
              <a:rPr lang="en-US" sz="2800" b="1" i="0" dirty="0" err="1">
                <a:solidFill>
                  <a:srgbClr val="C00000"/>
                </a:solidFill>
                <a:effectLst/>
                <a:latin typeface="+mj-lt"/>
                <a:cs typeface="Calibri" panose="020F0502020204030204" pitchFamily="34" charset="0"/>
              </a:rPr>
              <a:t>ngữ</a:t>
            </a:r>
            <a:r>
              <a:rPr lang="en-US" sz="2800" b="1" i="0" dirty="0">
                <a:solidFill>
                  <a:srgbClr val="C00000"/>
                </a:solidFill>
                <a:effectLst/>
                <a:latin typeface="+mj-lt"/>
                <a:cs typeface="Calibri" panose="020F0502020204030204" pitchFamily="34" charset="0"/>
              </a:rPr>
              <a:t> </a:t>
            </a:r>
            <a:r>
              <a:rPr lang="en-US" sz="2800" b="1" i="0" dirty="0" err="1">
                <a:solidFill>
                  <a:srgbClr val="C00000"/>
                </a:solidFill>
                <a:effectLst/>
                <a:latin typeface="+mj-lt"/>
                <a:cs typeface="Calibri" panose="020F0502020204030204" pitchFamily="34" charset="0"/>
              </a:rPr>
              <a:t>nói</a:t>
            </a:r>
            <a:r>
              <a:rPr lang="en-US" sz="2800" b="1" i="0" dirty="0">
                <a:solidFill>
                  <a:srgbClr val="C00000"/>
                </a:solidFill>
                <a:effectLst/>
                <a:latin typeface="+mj-lt"/>
                <a:cs typeface="Calibri" panose="020F0502020204030204" pitchFamily="34" charset="0"/>
              </a:rPr>
              <a:t> </a:t>
            </a:r>
            <a:r>
              <a:rPr lang="en-US" sz="2800" b="1" i="0" dirty="0" err="1">
                <a:solidFill>
                  <a:srgbClr val="C00000"/>
                </a:solidFill>
                <a:effectLst/>
                <a:latin typeface="+mj-lt"/>
                <a:cs typeface="Calibri" panose="020F0502020204030204" pitchFamily="34" charset="0"/>
              </a:rPr>
              <a:t>trên</a:t>
            </a:r>
            <a:endParaRPr lang="en-US" sz="2800" b="1" dirty="0">
              <a:solidFill>
                <a:srgbClr val="C00000"/>
              </a:solidFill>
              <a:latin typeface="+mj-lt"/>
              <a:cs typeface="Calibri" panose="020F0502020204030204" pitchFamily="34" charset="0"/>
            </a:endParaRPr>
          </a:p>
        </p:txBody>
      </p:sp>
      <p:sp>
        <p:nvSpPr>
          <p:cNvPr id="3" name="TextBox 2">
            <a:extLst>
              <a:ext uri="{FF2B5EF4-FFF2-40B4-BE49-F238E27FC236}">
                <a16:creationId xmlns:a16="http://schemas.microsoft.com/office/drawing/2014/main" id="{4D80EDD6-8377-4115-8534-C225ED13A1BA}"/>
              </a:ext>
            </a:extLst>
          </p:cNvPr>
          <p:cNvSpPr txBox="1"/>
          <p:nvPr/>
        </p:nvSpPr>
        <p:spPr>
          <a:xfrm>
            <a:off x="1862311" y="3577849"/>
            <a:ext cx="3117495" cy="1077218"/>
          </a:xfrm>
          <a:prstGeom prst="rect">
            <a:avLst/>
          </a:prstGeom>
          <a:noFill/>
        </p:spPr>
        <p:txBody>
          <a:bodyPr wrap="square" rtlCol="0">
            <a:spAutoFit/>
          </a:bodyPr>
          <a:lstStyle/>
          <a:p>
            <a:pPr algn="ctr"/>
            <a:r>
              <a:rPr lang="en-US" sz="3200" dirty="0" err="1">
                <a:solidFill>
                  <a:schemeClr val="accent3">
                    <a:lumMod val="50000"/>
                  </a:schemeClr>
                </a:solidFill>
                <a:effectLst>
                  <a:glow rad="63500">
                    <a:schemeClr val="accent2">
                      <a:satMod val="175000"/>
                      <a:alpha val="40000"/>
                    </a:schemeClr>
                  </a:glow>
                </a:effectLst>
                <a:latin typeface="UTM Eremitage" panose="02040603050506020204" pitchFamily="18" charset="0"/>
              </a:rPr>
              <a:t>THẢO</a:t>
            </a:r>
            <a:r>
              <a:rPr lang="en-US" sz="3200" dirty="0">
                <a:solidFill>
                  <a:schemeClr val="accent3">
                    <a:lumMod val="50000"/>
                  </a:schemeClr>
                </a:solidFill>
                <a:effectLst>
                  <a:glow rad="63500">
                    <a:schemeClr val="accent2">
                      <a:satMod val="175000"/>
                      <a:alpha val="40000"/>
                    </a:schemeClr>
                  </a:glow>
                </a:effectLst>
                <a:latin typeface="UTM Eremitage" panose="02040603050506020204" pitchFamily="18" charset="0"/>
              </a:rPr>
              <a:t> </a:t>
            </a:r>
            <a:r>
              <a:rPr lang="en-US" sz="3200" dirty="0" err="1">
                <a:solidFill>
                  <a:schemeClr val="accent3">
                    <a:lumMod val="50000"/>
                  </a:schemeClr>
                </a:solidFill>
                <a:effectLst>
                  <a:glow rad="63500">
                    <a:schemeClr val="accent2">
                      <a:satMod val="175000"/>
                      <a:alpha val="40000"/>
                    </a:schemeClr>
                  </a:glow>
                </a:effectLst>
                <a:latin typeface="UTM Eremitage" panose="02040603050506020204" pitchFamily="18" charset="0"/>
              </a:rPr>
              <a:t>LUẬN</a:t>
            </a:r>
            <a:r>
              <a:rPr lang="en-US" sz="3200" dirty="0">
                <a:solidFill>
                  <a:schemeClr val="accent3">
                    <a:lumMod val="50000"/>
                  </a:schemeClr>
                </a:solidFill>
                <a:effectLst>
                  <a:glow rad="63500">
                    <a:schemeClr val="accent2">
                      <a:satMod val="175000"/>
                      <a:alpha val="40000"/>
                    </a:schemeClr>
                  </a:glow>
                </a:effectLst>
                <a:latin typeface="UTM Eremitage" panose="02040603050506020204" pitchFamily="18" charset="0"/>
              </a:rPr>
              <a:t> NHÓM </a:t>
            </a:r>
            <a:r>
              <a:rPr lang="en-US" sz="3200" dirty="0" err="1">
                <a:solidFill>
                  <a:schemeClr val="accent3">
                    <a:lumMod val="50000"/>
                  </a:schemeClr>
                </a:solidFill>
                <a:effectLst>
                  <a:glow rad="63500">
                    <a:schemeClr val="accent2">
                      <a:satMod val="175000"/>
                      <a:alpha val="40000"/>
                    </a:schemeClr>
                  </a:glow>
                </a:effectLst>
                <a:latin typeface="UTM Eremitage" panose="02040603050506020204" pitchFamily="18" charset="0"/>
              </a:rPr>
              <a:t>ĐÔI</a:t>
            </a:r>
            <a:endParaRPr lang="en-US" sz="3200" dirty="0">
              <a:solidFill>
                <a:schemeClr val="accent3">
                  <a:lumMod val="50000"/>
                </a:schemeClr>
              </a:solidFill>
              <a:effectLst>
                <a:glow rad="63500">
                  <a:schemeClr val="accent2">
                    <a:satMod val="175000"/>
                    <a:alpha val="40000"/>
                  </a:schemeClr>
                </a:glow>
              </a:effectLst>
              <a:latin typeface="UTM Eremitage" panose="02040603050506020204" pitchFamily="18" charset="0"/>
            </a:endParaRPr>
          </a:p>
        </p:txBody>
      </p:sp>
      <p:pic>
        <p:nvPicPr>
          <p:cNvPr id="41" name="Picture 3">
            <a:extLst>
              <a:ext uri="{FF2B5EF4-FFF2-40B4-BE49-F238E27FC236}">
                <a16:creationId xmlns:a16="http://schemas.microsoft.com/office/drawing/2014/main" id="{97659BC9-FA23-427A-8C8D-C9F988C4B2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564411" y="3289624"/>
            <a:ext cx="2560912" cy="1847058"/>
          </a:xfrm>
          <a:prstGeom prst="rect">
            <a:avLst/>
          </a:prstGeom>
        </p:spPr>
      </p:pic>
      <p:sp>
        <p:nvSpPr>
          <p:cNvPr id="4" name="Thought Bubble: Cloud 3">
            <a:extLst>
              <a:ext uri="{FF2B5EF4-FFF2-40B4-BE49-F238E27FC236}">
                <a16:creationId xmlns:a16="http://schemas.microsoft.com/office/drawing/2014/main" id="{1C24F45D-0D26-4116-8E53-D564273ED80E}"/>
              </a:ext>
            </a:extLst>
          </p:cNvPr>
          <p:cNvSpPr/>
          <p:nvPr/>
        </p:nvSpPr>
        <p:spPr>
          <a:xfrm>
            <a:off x="7542471" y="1997801"/>
            <a:ext cx="1284227" cy="1070704"/>
          </a:xfrm>
          <a:prstGeom prst="cloudCallout">
            <a:avLst>
              <a:gd name="adj1" fmla="val -61828"/>
              <a:gd name="adj2" fmla="val 67029"/>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C9251B8-75C8-459D-941A-3650B62F880D}"/>
              </a:ext>
            </a:extLst>
          </p:cNvPr>
          <p:cNvSpPr txBox="1"/>
          <p:nvPr/>
        </p:nvSpPr>
        <p:spPr>
          <a:xfrm>
            <a:off x="1781862" y="1286025"/>
            <a:ext cx="5716132" cy="1077218"/>
          </a:xfrm>
          <a:prstGeom prst="rect">
            <a:avLst/>
          </a:prstGeom>
          <a:noFill/>
        </p:spPr>
        <p:txBody>
          <a:bodyPr wrap="square">
            <a:spAutoFit/>
          </a:bodyPr>
          <a:lstStyle/>
          <a:p>
            <a:r>
              <a:rPr lang="vi-VN" sz="3200" b="1" i="0">
                <a:solidFill>
                  <a:srgbClr val="000000"/>
                </a:solidFill>
                <a:effectLst/>
                <a:latin typeface="+mn-lt"/>
                <a:cs typeface="Calibri" panose="020F0502020204030204" pitchFamily="34" charset="0"/>
              </a:rPr>
              <a:t>Đúng lúc đó, một viên thị vệ hớt hải chạy vào</a:t>
            </a:r>
            <a:r>
              <a:rPr lang="en-US" sz="3200" b="1" i="0">
                <a:solidFill>
                  <a:srgbClr val="000000"/>
                </a:solidFill>
                <a:effectLst/>
                <a:latin typeface="+mn-lt"/>
                <a:cs typeface="Calibri" panose="020F0502020204030204" pitchFamily="34" charset="0"/>
              </a:rPr>
              <a:t>.</a:t>
            </a:r>
            <a:endParaRPr lang="en-US" sz="3200" b="1"/>
          </a:p>
        </p:txBody>
      </p:sp>
      <p:cxnSp>
        <p:nvCxnSpPr>
          <p:cNvPr id="40" name="Straight Connector 39">
            <a:extLst>
              <a:ext uri="{FF2B5EF4-FFF2-40B4-BE49-F238E27FC236}">
                <a16:creationId xmlns:a16="http://schemas.microsoft.com/office/drawing/2014/main" id="{CC2198FD-D681-485C-AF8F-88B0AEE1A8F0}"/>
              </a:ext>
            </a:extLst>
          </p:cNvPr>
          <p:cNvCxnSpPr>
            <a:cxnSpLocks/>
          </p:cNvCxnSpPr>
          <p:nvPr/>
        </p:nvCxnSpPr>
        <p:spPr>
          <a:xfrm>
            <a:off x="1896165" y="1820599"/>
            <a:ext cx="233293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604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80">
                                          <p:stCondLst>
                                            <p:cond delay="0"/>
                                          </p:stCondLst>
                                        </p:cTn>
                                        <p:tgtEl>
                                          <p:spTgt spid="41"/>
                                        </p:tgtEl>
                                      </p:cBhvr>
                                    </p:animEffect>
                                    <p:anim calcmode="lin" valueType="num">
                                      <p:cBhvr>
                                        <p:cTn id="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37" dur="26">
                                          <p:stCondLst>
                                            <p:cond delay="650"/>
                                          </p:stCondLst>
                                        </p:cTn>
                                        <p:tgtEl>
                                          <p:spTgt spid="41"/>
                                        </p:tgtEl>
                                      </p:cBhvr>
                                      <p:to x="100000" y="60000"/>
                                    </p:animScale>
                                    <p:animScale>
                                      <p:cBhvr>
                                        <p:cTn id="38" dur="166" decel="50000">
                                          <p:stCondLst>
                                            <p:cond delay="676"/>
                                          </p:stCondLst>
                                        </p:cTn>
                                        <p:tgtEl>
                                          <p:spTgt spid="41"/>
                                        </p:tgtEl>
                                      </p:cBhvr>
                                      <p:to x="100000" y="100000"/>
                                    </p:animScale>
                                    <p:animScale>
                                      <p:cBhvr>
                                        <p:cTn id="39" dur="26">
                                          <p:stCondLst>
                                            <p:cond delay="1312"/>
                                          </p:stCondLst>
                                        </p:cTn>
                                        <p:tgtEl>
                                          <p:spTgt spid="41"/>
                                        </p:tgtEl>
                                      </p:cBhvr>
                                      <p:to x="100000" y="80000"/>
                                    </p:animScale>
                                    <p:animScale>
                                      <p:cBhvr>
                                        <p:cTn id="40" dur="166" decel="50000">
                                          <p:stCondLst>
                                            <p:cond delay="1338"/>
                                          </p:stCondLst>
                                        </p:cTn>
                                        <p:tgtEl>
                                          <p:spTgt spid="41"/>
                                        </p:tgtEl>
                                      </p:cBhvr>
                                      <p:to x="100000" y="100000"/>
                                    </p:animScale>
                                    <p:animScale>
                                      <p:cBhvr>
                                        <p:cTn id="41" dur="26">
                                          <p:stCondLst>
                                            <p:cond delay="1642"/>
                                          </p:stCondLst>
                                        </p:cTn>
                                        <p:tgtEl>
                                          <p:spTgt spid="41"/>
                                        </p:tgtEl>
                                      </p:cBhvr>
                                      <p:to x="100000" y="90000"/>
                                    </p:animScale>
                                    <p:animScale>
                                      <p:cBhvr>
                                        <p:cTn id="42" dur="166" decel="50000">
                                          <p:stCondLst>
                                            <p:cond delay="1668"/>
                                          </p:stCondLst>
                                        </p:cTn>
                                        <p:tgtEl>
                                          <p:spTgt spid="41"/>
                                        </p:tgtEl>
                                      </p:cBhvr>
                                      <p:to x="100000" y="100000"/>
                                    </p:animScale>
                                    <p:animScale>
                                      <p:cBhvr>
                                        <p:cTn id="43" dur="26">
                                          <p:stCondLst>
                                            <p:cond delay="1808"/>
                                          </p:stCondLst>
                                        </p:cTn>
                                        <p:tgtEl>
                                          <p:spTgt spid="41"/>
                                        </p:tgtEl>
                                      </p:cBhvr>
                                      <p:to x="100000" y="95000"/>
                                    </p:animScale>
                                    <p:animScale>
                                      <p:cBhvr>
                                        <p:cTn id="44" dur="166" decel="50000">
                                          <p:stCondLst>
                                            <p:cond delay="1834"/>
                                          </p:stCondLst>
                                        </p:cTn>
                                        <p:tgtEl>
                                          <p:spTgt spid="41"/>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80">
                                          <p:stCondLst>
                                            <p:cond delay="0"/>
                                          </p:stCondLst>
                                        </p:cTn>
                                        <p:tgtEl>
                                          <p:spTgt spid="4"/>
                                        </p:tgtEl>
                                      </p:cBhvr>
                                    </p:animEffect>
                                    <p:anim calcmode="lin" valueType="num">
                                      <p:cBhvr>
                                        <p:cTn id="4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3" dur="26">
                                          <p:stCondLst>
                                            <p:cond delay="650"/>
                                          </p:stCondLst>
                                        </p:cTn>
                                        <p:tgtEl>
                                          <p:spTgt spid="4"/>
                                        </p:tgtEl>
                                      </p:cBhvr>
                                      <p:to x="100000" y="60000"/>
                                    </p:animScale>
                                    <p:animScale>
                                      <p:cBhvr>
                                        <p:cTn id="54" dur="166" decel="50000">
                                          <p:stCondLst>
                                            <p:cond delay="676"/>
                                          </p:stCondLst>
                                        </p:cTn>
                                        <p:tgtEl>
                                          <p:spTgt spid="4"/>
                                        </p:tgtEl>
                                      </p:cBhvr>
                                      <p:to x="100000" y="100000"/>
                                    </p:animScale>
                                    <p:animScale>
                                      <p:cBhvr>
                                        <p:cTn id="55" dur="26">
                                          <p:stCondLst>
                                            <p:cond delay="1312"/>
                                          </p:stCondLst>
                                        </p:cTn>
                                        <p:tgtEl>
                                          <p:spTgt spid="4"/>
                                        </p:tgtEl>
                                      </p:cBhvr>
                                      <p:to x="100000" y="80000"/>
                                    </p:animScale>
                                    <p:animScale>
                                      <p:cBhvr>
                                        <p:cTn id="56" dur="166" decel="50000">
                                          <p:stCondLst>
                                            <p:cond delay="1338"/>
                                          </p:stCondLst>
                                        </p:cTn>
                                        <p:tgtEl>
                                          <p:spTgt spid="4"/>
                                        </p:tgtEl>
                                      </p:cBhvr>
                                      <p:to x="100000" y="100000"/>
                                    </p:animScale>
                                    <p:animScale>
                                      <p:cBhvr>
                                        <p:cTn id="57" dur="26">
                                          <p:stCondLst>
                                            <p:cond delay="1642"/>
                                          </p:stCondLst>
                                        </p:cTn>
                                        <p:tgtEl>
                                          <p:spTgt spid="4"/>
                                        </p:tgtEl>
                                      </p:cBhvr>
                                      <p:to x="100000" y="90000"/>
                                    </p:animScale>
                                    <p:animScale>
                                      <p:cBhvr>
                                        <p:cTn id="58" dur="166" decel="50000">
                                          <p:stCondLst>
                                            <p:cond delay="1668"/>
                                          </p:stCondLst>
                                        </p:cTn>
                                        <p:tgtEl>
                                          <p:spTgt spid="4"/>
                                        </p:tgtEl>
                                      </p:cBhvr>
                                      <p:to x="100000" y="100000"/>
                                    </p:animScale>
                                    <p:animScale>
                                      <p:cBhvr>
                                        <p:cTn id="59" dur="26">
                                          <p:stCondLst>
                                            <p:cond delay="1808"/>
                                          </p:stCondLst>
                                        </p:cTn>
                                        <p:tgtEl>
                                          <p:spTgt spid="4"/>
                                        </p:tgtEl>
                                      </p:cBhvr>
                                      <p:to x="100000" y="95000"/>
                                    </p:animScale>
                                    <p:animScale>
                                      <p:cBhvr>
                                        <p:cTn id="60" dur="166" decel="50000">
                                          <p:stCondLst>
                                            <p:cond delay="1834"/>
                                          </p:stCondLst>
                                        </p:cTn>
                                        <p:tgtEl>
                                          <p:spTgt spid="4"/>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41"/>
                                        </p:tgtEl>
                                        <p:attrNameLst>
                                          <p:attrName>r</p:attrName>
                                        </p:attrNameLst>
                                      </p:cBhvr>
                                    </p:animRot>
                                    <p:animRot by="-240000">
                                      <p:cBhvr>
                                        <p:cTn id="65" dur="200" fill="hold">
                                          <p:stCondLst>
                                            <p:cond delay="200"/>
                                          </p:stCondLst>
                                        </p:cTn>
                                        <p:tgtEl>
                                          <p:spTgt spid="41"/>
                                        </p:tgtEl>
                                        <p:attrNameLst>
                                          <p:attrName>r</p:attrName>
                                        </p:attrNameLst>
                                      </p:cBhvr>
                                    </p:animRot>
                                    <p:animRot by="240000">
                                      <p:cBhvr>
                                        <p:cTn id="66" dur="200" fill="hold">
                                          <p:stCondLst>
                                            <p:cond delay="400"/>
                                          </p:stCondLst>
                                        </p:cTn>
                                        <p:tgtEl>
                                          <p:spTgt spid="41"/>
                                        </p:tgtEl>
                                        <p:attrNameLst>
                                          <p:attrName>r</p:attrName>
                                        </p:attrNameLst>
                                      </p:cBhvr>
                                    </p:animRot>
                                    <p:animRot by="-240000">
                                      <p:cBhvr>
                                        <p:cTn id="67" dur="200" fill="hold">
                                          <p:stCondLst>
                                            <p:cond delay="600"/>
                                          </p:stCondLst>
                                        </p:cTn>
                                        <p:tgtEl>
                                          <p:spTgt spid="41"/>
                                        </p:tgtEl>
                                        <p:attrNameLst>
                                          <p:attrName>r</p:attrName>
                                        </p:attrNameLst>
                                      </p:cBhvr>
                                    </p:animRot>
                                    <p:animRot by="120000">
                                      <p:cBhvr>
                                        <p:cTn id="68" dur="200" fill="hold">
                                          <p:stCondLst>
                                            <p:cond delay="800"/>
                                          </p:stCondLst>
                                        </p:cTn>
                                        <p:tgtEl>
                                          <p:spTgt spid="41"/>
                                        </p:tgtEl>
                                        <p:attrNameLst>
                                          <p:attrName>r</p:attrName>
                                        </p:attrNameLst>
                                      </p:cBhvr>
                                    </p:animRot>
                                  </p:childTnLst>
                                </p:cTn>
                              </p:par>
                              <p:par>
                                <p:cTn id="69" presetID="32" presetClass="emph" presetSubtype="0" fill="hold" grpId="1" nodeType="withEffect">
                                  <p:stCondLst>
                                    <p:cond delay="0"/>
                                  </p:stCondLst>
                                  <p:childTnLst>
                                    <p:animRot by="120000">
                                      <p:cBhvr>
                                        <p:cTn id="70" dur="100" fill="hold">
                                          <p:stCondLst>
                                            <p:cond delay="0"/>
                                          </p:stCondLst>
                                        </p:cTn>
                                        <p:tgtEl>
                                          <p:spTgt spid="4"/>
                                        </p:tgtEl>
                                        <p:attrNameLst>
                                          <p:attrName>r</p:attrName>
                                        </p:attrNameLst>
                                      </p:cBhvr>
                                    </p:animRot>
                                    <p:animRot by="-240000">
                                      <p:cBhvr>
                                        <p:cTn id="71" dur="200" fill="hold">
                                          <p:stCondLst>
                                            <p:cond delay="200"/>
                                          </p:stCondLst>
                                        </p:cTn>
                                        <p:tgtEl>
                                          <p:spTgt spid="4"/>
                                        </p:tgtEl>
                                        <p:attrNameLst>
                                          <p:attrName>r</p:attrName>
                                        </p:attrNameLst>
                                      </p:cBhvr>
                                    </p:animRot>
                                    <p:animRot by="240000">
                                      <p:cBhvr>
                                        <p:cTn id="72" dur="200" fill="hold">
                                          <p:stCondLst>
                                            <p:cond delay="400"/>
                                          </p:stCondLst>
                                        </p:cTn>
                                        <p:tgtEl>
                                          <p:spTgt spid="4"/>
                                        </p:tgtEl>
                                        <p:attrNameLst>
                                          <p:attrName>r</p:attrName>
                                        </p:attrNameLst>
                                      </p:cBhvr>
                                    </p:animRot>
                                    <p:animRot by="-240000">
                                      <p:cBhvr>
                                        <p:cTn id="73" dur="200" fill="hold">
                                          <p:stCondLst>
                                            <p:cond delay="600"/>
                                          </p:stCondLst>
                                        </p:cTn>
                                        <p:tgtEl>
                                          <p:spTgt spid="4"/>
                                        </p:tgtEl>
                                        <p:attrNameLst>
                                          <p:attrName>r</p:attrName>
                                        </p:attrNameLst>
                                      </p:cBhvr>
                                    </p:animRot>
                                    <p:animRot by="120000">
                                      <p:cBhvr>
                                        <p:cTn id="7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 grpId="0"/>
      <p:bldP spid="4" grpId="0" animBg="1"/>
      <p:bldP spid="4" grpId="1" animBg="1"/>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1629</TotalTime>
  <Words>1383</Words>
  <Application>Microsoft Office PowerPoint</Application>
  <PresentationFormat>On-screen Show (16:9)</PresentationFormat>
  <Paragraphs>78</Paragraphs>
  <Slides>25</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UTM Eremitage</vt:lpstr>
      <vt:lpstr>Wingdings</vt:lpstr>
      <vt:lpstr>OpenSans</vt:lpstr>
      <vt:lpstr>#9Slide07 IcielPony</vt:lpstr>
      <vt:lpstr>Times New Roman</vt:lpstr>
      <vt:lpstr>UTM French Vanilla</vt:lpstr>
      <vt:lpstr>UVN Nguyen Du</vt:lpstr>
      <vt:lpstr>Arial</vt:lpstr>
      <vt:lpstr>Calibri</vt:lpstr>
      <vt:lpstr>It's Springtime! MK Plan by Slidesgo</vt:lpstr>
      <vt:lpstr>Slidesgo Final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LTVC 4</dc:subject>
  <dc:creator>KTUTS</dc:creator>
  <cp:keywords>YenVu</cp:keywords>
  <cp:lastModifiedBy>Nguyen Huu Hieu</cp:lastModifiedBy>
  <cp:revision>7</cp:revision>
  <dcterms:modified xsi:type="dcterms:W3CDTF">2022-04-12T15:09:34Z</dcterms:modified>
  <cp:version>X07</cp:version>
</cp:coreProperties>
</file>