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1" r:id="rId3"/>
    <p:sldMasterId id="2147483683" r:id="rId4"/>
  </p:sldMasterIdLst>
  <p:notesMasterIdLst>
    <p:notesMasterId r:id="rId20"/>
  </p:notesMasterIdLst>
  <p:sldIdLst>
    <p:sldId id="2007577156" r:id="rId5"/>
    <p:sldId id="2007577157" r:id="rId6"/>
    <p:sldId id="2007577154" r:id="rId7"/>
    <p:sldId id="2007577155" r:id="rId8"/>
    <p:sldId id="297" r:id="rId9"/>
    <p:sldId id="298" r:id="rId10"/>
    <p:sldId id="299" r:id="rId11"/>
    <p:sldId id="300" r:id="rId12"/>
    <p:sldId id="301" r:id="rId13"/>
    <p:sldId id="302" r:id="rId14"/>
    <p:sldId id="303" r:id="rId15"/>
    <p:sldId id="304" r:id="rId16"/>
    <p:sldId id="305" r:id="rId17"/>
    <p:sldId id="2007577120"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52E4B-EA3D-42D6-B527-633003FD0FDB}" type="datetimeFigureOut">
              <a:rPr lang="en-US" smtClean="0"/>
              <a:t>06/01/2022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081B84-19AD-4844-894B-292B4C443DCE}" type="slidenum">
              <a:rPr lang="en-US" smtClean="0"/>
              <a:t>‹#›</a:t>
            </a:fld>
            <a:endParaRPr lang="en-US"/>
          </a:p>
        </p:txBody>
      </p:sp>
    </p:spTree>
    <p:extLst>
      <p:ext uri="{BB962C8B-B14F-4D97-AF65-F5344CB8AC3E}">
        <p14:creationId xmlns:p14="http://schemas.microsoft.com/office/powerpoint/2010/main" val="1838949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691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5</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E6081B84-19AD-4844-894B-292B4C443DCE}" type="slidenum">
              <a:rPr lang="en-US" smtClean="0"/>
              <a:t>14</a:t>
            </a:fld>
            <a:endParaRPr lang="en-US"/>
          </a:p>
        </p:txBody>
      </p:sp>
    </p:spTree>
    <p:extLst>
      <p:ext uri="{BB962C8B-B14F-4D97-AF65-F5344CB8AC3E}">
        <p14:creationId xmlns:p14="http://schemas.microsoft.com/office/powerpoint/2010/main" val="2995173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23852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77840692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3274103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5997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0026579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47861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01373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498953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86385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06430895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254277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629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440644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04821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048545"/>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06/01/2022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780521771"/>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06/01/2022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58918136"/>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59642"/>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110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04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06/01/2022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17723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78989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06/01/2022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49872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06/01/2022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31785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830974"/>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5.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jpeg"/><Relationship Id="rId5" Type="http://schemas.openxmlformats.org/officeDocument/2006/relationships/theme" Target="../theme/theme4.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42780042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5662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71255159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5718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4.GIF"/><Relationship Id="rId3" Type="http://schemas.openxmlformats.org/officeDocument/2006/relationships/audio" Target="../media/audio4.wav"/><Relationship Id="rId7" Type="http://schemas.openxmlformats.org/officeDocument/2006/relationships/image" Target="../media/image28.jpeg"/><Relationship Id="rId12"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3.png"/><Relationship Id="rId11" Type="http://schemas.openxmlformats.org/officeDocument/2006/relationships/image" Target="../media/image32.GIF"/><Relationship Id="rId5" Type="http://schemas.openxmlformats.org/officeDocument/2006/relationships/image" Target="../media/image22.png"/><Relationship Id="rId15" Type="http://schemas.openxmlformats.org/officeDocument/2006/relationships/slide" Target="slide7.xml"/><Relationship Id="rId10" Type="http://schemas.openxmlformats.org/officeDocument/2006/relationships/image" Target="../media/image31.GIF"/><Relationship Id="rId4" Type="http://schemas.openxmlformats.org/officeDocument/2006/relationships/image" Target="../media/image27.GIF"/><Relationship Id="rId9" Type="http://schemas.openxmlformats.org/officeDocument/2006/relationships/image" Target="../media/image36.png"/><Relationship Id="rId14" Type="http://schemas.openxmlformats.org/officeDocument/2006/relationships/image" Target="../media/image35.GIF"/></Relationships>
</file>

<file path=ppt/slides/_rels/slide11.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4.GIF"/><Relationship Id="rId3" Type="http://schemas.openxmlformats.org/officeDocument/2006/relationships/audio" Target="../media/audio4.wav"/><Relationship Id="rId7" Type="http://schemas.openxmlformats.org/officeDocument/2006/relationships/image" Target="../media/image28.jpeg"/><Relationship Id="rId12"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5.png"/><Relationship Id="rId11" Type="http://schemas.openxmlformats.org/officeDocument/2006/relationships/image" Target="../media/image32.GIF"/><Relationship Id="rId5" Type="http://schemas.openxmlformats.org/officeDocument/2006/relationships/image" Target="../media/image24.png"/><Relationship Id="rId15" Type="http://schemas.openxmlformats.org/officeDocument/2006/relationships/slide" Target="slide7.xml"/><Relationship Id="rId10" Type="http://schemas.openxmlformats.org/officeDocument/2006/relationships/image" Target="../media/image31.GIF"/><Relationship Id="rId4" Type="http://schemas.openxmlformats.org/officeDocument/2006/relationships/image" Target="../media/image27.GIF"/><Relationship Id="rId9" Type="http://schemas.openxmlformats.org/officeDocument/2006/relationships/image" Target="../media/image30.png"/><Relationship Id="rId14" Type="http://schemas.openxmlformats.org/officeDocument/2006/relationships/image" Target="../media/image35.GIF"/></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comments" Target="../comments/comment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3.png"/><Relationship Id="rId18" Type="http://schemas.openxmlformats.org/officeDocument/2006/relationships/audio" Target="../media/audio3.wav"/><Relationship Id="rId3" Type="http://schemas.openxmlformats.org/officeDocument/2006/relationships/image" Target="../media/image17.jpeg"/><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image" Target="../media/image26.GIF"/><Relationship Id="rId2" Type="http://schemas.openxmlformats.org/officeDocument/2006/relationships/notesSlide" Target="../notesSlides/notesSlide4.xml"/><Relationship Id="rId16"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18.png"/><Relationship Id="rId11" Type="http://schemas.openxmlformats.org/officeDocument/2006/relationships/slide" Target="slide10.xml"/><Relationship Id="rId5" Type="http://schemas.openxmlformats.org/officeDocument/2006/relationships/audio" Target="../media/audio1.wav"/><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slide" Target="slide8.xml"/><Relationship Id="rId9" Type="http://schemas.openxmlformats.org/officeDocument/2006/relationships/image" Target="../media/image20.png"/><Relationship Id="rId14" Type="http://schemas.openxmlformats.org/officeDocument/2006/relationships/slide" Target="slide11.xml"/></Relationships>
</file>

<file path=ppt/slides/_rels/slide8.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4.GIF"/><Relationship Id="rId3" Type="http://schemas.openxmlformats.org/officeDocument/2006/relationships/audio" Target="../media/audio4.wav"/><Relationship Id="rId7" Type="http://schemas.openxmlformats.org/officeDocument/2006/relationships/image" Target="../media/image28.jpeg"/><Relationship Id="rId12"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19.png"/><Relationship Id="rId11" Type="http://schemas.openxmlformats.org/officeDocument/2006/relationships/image" Target="../media/image32.GIF"/><Relationship Id="rId5" Type="http://schemas.openxmlformats.org/officeDocument/2006/relationships/image" Target="../media/image18.png"/><Relationship Id="rId15" Type="http://schemas.openxmlformats.org/officeDocument/2006/relationships/slide" Target="slide7.xml"/><Relationship Id="rId10" Type="http://schemas.openxmlformats.org/officeDocument/2006/relationships/image" Target="../media/image31.GIF"/><Relationship Id="rId4" Type="http://schemas.openxmlformats.org/officeDocument/2006/relationships/image" Target="../media/image27.GIF"/><Relationship Id="rId9" Type="http://schemas.openxmlformats.org/officeDocument/2006/relationships/image" Target="../media/image30.png"/><Relationship Id="rId14" Type="http://schemas.openxmlformats.org/officeDocument/2006/relationships/image" Target="../media/image35.GIF"/></Relationships>
</file>

<file path=ppt/slides/_rels/slide9.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4.GIF"/><Relationship Id="rId3" Type="http://schemas.openxmlformats.org/officeDocument/2006/relationships/audio" Target="../media/audio4.wav"/><Relationship Id="rId7" Type="http://schemas.openxmlformats.org/officeDocument/2006/relationships/image" Target="../media/image28.jpeg"/><Relationship Id="rId12"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image" Target="../media/image32.GIF"/><Relationship Id="rId5" Type="http://schemas.openxmlformats.org/officeDocument/2006/relationships/image" Target="../media/image20.png"/><Relationship Id="rId15" Type="http://schemas.openxmlformats.org/officeDocument/2006/relationships/slide" Target="slide6.xml"/><Relationship Id="rId10" Type="http://schemas.openxmlformats.org/officeDocument/2006/relationships/image" Target="../media/image31.GIF"/><Relationship Id="rId4" Type="http://schemas.openxmlformats.org/officeDocument/2006/relationships/image" Target="../media/image27.GIF"/><Relationship Id="rId9" Type="http://schemas.openxmlformats.org/officeDocument/2006/relationships/image" Target="../media/image30.png"/><Relationship Id="rId14" Type="http://schemas.openxmlformats.org/officeDocument/2006/relationships/image" Target="../media/image3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E57A1EBD-3672-4DC2-9E7A-F4B48F2680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9684" y="0"/>
            <a:ext cx="9636823" cy="5499100"/>
          </a:xfrm>
          <a:prstGeom prst="rect">
            <a:avLst/>
          </a:prstGeom>
        </p:spPr>
      </p:pic>
      <p:pic>
        <p:nvPicPr>
          <p:cNvPr id="5" name="图片 1">
            <a:extLst>
              <a:ext uri="{FF2B5EF4-FFF2-40B4-BE49-F238E27FC236}">
                <a16:creationId xmlns:a16="http://schemas.microsoft.com/office/drawing/2014/main" id="{DC0B279F-735E-4CBB-90E9-53C3D83CB3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8075" y="1085364"/>
            <a:ext cx="5740040" cy="2002619"/>
          </a:xfrm>
          <a:prstGeom prst="rect">
            <a:avLst/>
          </a:prstGeom>
        </p:spPr>
      </p:pic>
      <p:sp>
        <p:nvSpPr>
          <p:cNvPr id="7" name="TextBox 6">
            <a:extLst>
              <a:ext uri="{FF2B5EF4-FFF2-40B4-BE49-F238E27FC236}">
                <a16:creationId xmlns:a16="http://schemas.microsoft.com/office/drawing/2014/main" id="{3C158EE5-8FA7-49B8-A8D3-1F214CFCFFBA}"/>
              </a:ext>
            </a:extLst>
          </p:cNvPr>
          <p:cNvSpPr txBox="1"/>
          <p:nvPr/>
        </p:nvSpPr>
        <p:spPr>
          <a:xfrm>
            <a:off x="2225084" y="3019185"/>
            <a:ext cx="8811215" cy="2308324"/>
          </a:xfrm>
          <a:prstGeom prst="rect">
            <a:avLst/>
          </a:prstGeom>
          <a:noFill/>
        </p:spPr>
        <p:txBody>
          <a:bodyPr wrap="square" rtlCol="0">
            <a:spAutoFit/>
          </a:bodyPr>
          <a:lstStyle/>
          <a:p>
            <a:pPr algn="ctr"/>
            <a:r>
              <a:rPr lang="en-US" sz="7200" b="1" dirty="0" err="1">
                <a:solidFill>
                  <a:srgbClr val="FF0000"/>
                </a:solidFill>
              </a:rPr>
              <a:t>Chào</a:t>
            </a:r>
            <a:r>
              <a:rPr lang="en-US" sz="7200" b="1" dirty="0">
                <a:solidFill>
                  <a:srgbClr val="FF0000"/>
                </a:solidFill>
              </a:rPr>
              <a:t> </a:t>
            </a:r>
            <a:r>
              <a:rPr lang="en-US" sz="7200" b="1" dirty="0" err="1">
                <a:solidFill>
                  <a:srgbClr val="FF0000"/>
                </a:solidFill>
              </a:rPr>
              <a:t>mừng</a:t>
            </a:r>
            <a:r>
              <a:rPr lang="en-US" sz="7200" b="1" dirty="0">
                <a:solidFill>
                  <a:srgbClr val="FF0000"/>
                </a:solidFill>
              </a:rPr>
              <a:t> </a:t>
            </a:r>
            <a:r>
              <a:rPr lang="en-US" sz="7200" b="1" dirty="0" err="1">
                <a:solidFill>
                  <a:srgbClr val="FF0000"/>
                </a:solidFill>
              </a:rPr>
              <a:t>các</a:t>
            </a:r>
            <a:r>
              <a:rPr lang="en-US" sz="7200" b="1" dirty="0">
                <a:solidFill>
                  <a:srgbClr val="FF0000"/>
                </a:solidFill>
              </a:rPr>
              <a:t> con </a:t>
            </a:r>
            <a:r>
              <a:rPr lang="en-US" sz="7200" b="1" dirty="0" err="1">
                <a:solidFill>
                  <a:srgbClr val="FF0000"/>
                </a:solidFill>
              </a:rPr>
              <a:t>đến</a:t>
            </a:r>
            <a:r>
              <a:rPr lang="en-US" sz="7200" b="1" dirty="0">
                <a:solidFill>
                  <a:srgbClr val="FF0000"/>
                </a:solidFill>
              </a:rPr>
              <a:t> </a:t>
            </a:r>
            <a:r>
              <a:rPr lang="en-US" sz="7200" b="1" dirty="0" err="1">
                <a:solidFill>
                  <a:srgbClr val="FF0000"/>
                </a:solidFill>
              </a:rPr>
              <a:t>với</a:t>
            </a:r>
            <a:r>
              <a:rPr lang="en-US" sz="7200" b="1" dirty="0">
                <a:solidFill>
                  <a:srgbClr val="FF0000"/>
                </a:solidFill>
              </a:rPr>
              <a:t> </a:t>
            </a:r>
            <a:r>
              <a:rPr lang="en-US" sz="7200" b="1" dirty="0" err="1">
                <a:solidFill>
                  <a:srgbClr val="FF0000"/>
                </a:solidFill>
              </a:rPr>
              <a:t>tiết</a:t>
            </a:r>
            <a:r>
              <a:rPr lang="en-US" sz="7200" b="1" dirty="0">
                <a:solidFill>
                  <a:srgbClr val="FF0000"/>
                </a:solidFill>
              </a:rPr>
              <a:t> </a:t>
            </a:r>
            <a:r>
              <a:rPr lang="en-US" sz="7200" b="1" dirty="0" err="1">
                <a:solidFill>
                  <a:srgbClr val="FF0000"/>
                </a:solidFill>
              </a:rPr>
              <a:t>Tiếng</a:t>
            </a:r>
            <a:r>
              <a:rPr lang="en-US" sz="7200" b="1" dirty="0">
                <a:solidFill>
                  <a:srgbClr val="FF0000"/>
                </a:solidFill>
              </a:rPr>
              <a:t> </a:t>
            </a:r>
            <a:r>
              <a:rPr lang="en-US" sz="7200" b="1" dirty="0" err="1">
                <a:solidFill>
                  <a:srgbClr val="FF0000"/>
                </a:solidFill>
              </a:rPr>
              <a:t>Việt</a:t>
            </a:r>
            <a:endParaRPr lang="en-US" sz="7200" b="1" dirty="0">
              <a:solidFill>
                <a:srgbClr val="FF0000"/>
              </a:solidFill>
            </a:endParaRPr>
          </a:p>
        </p:txBody>
      </p:sp>
    </p:spTree>
    <p:extLst>
      <p:ext uri="{BB962C8B-B14F-4D97-AF65-F5344CB8AC3E}">
        <p14:creationId xmlns:p14="http://schemas.microsoft.com/office/powerpoint/2010/main" val="356545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7 candies </a:t>
            </a: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3.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Cuộc</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nói</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chuyện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giữa</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trời</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và</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cây</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nhỏ</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diễn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ra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như</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thế</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nào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vi-VN"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 nói chuyện giữa trời và cây nhỏ</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vi-VN"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2 candies </a:t>
            </a: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4.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Vì</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sao</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cây</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nhỏ</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tên</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thì</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nghĩ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khoe</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254000" y="3225059"/>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Cïng b¹n kÓ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trong nhãm</a:t>
            </a:r>
            <a:r>
              <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722880" y="1922780"/>
            <a:ext cx="7112000" cy="1754326"/>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 câu chuyện, em học được điều gì?</a:t>
            </a: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5C7B5-FECD-4781-B4C1-182D3638F000}"/>
              </a:ext>
            </a:extLst>
          </p:cNvPr>
          <p:cNvPicPr>
            <a:picLocks noChangeAspect="1"/>
          </p:cNvPicPr>
          <p:nvPr/>
        </p:nvPicPr>
        <p:blipFill>
          <a:blip r:embed="rId3"/>
          <a:stretch>
            <a:fillRect/>
          </a:stretch>
        </p:blipFill>
        <p:spPr>
          <a:xfrm>
            <a:off x="310197" y="2233294"/>
            <a:ext cx="11780203" cy="1647825"/>
          </a:xfrm>
          <a:prstGeom prst="rect">
            <a:avLst/>
          </a:prstGeom>
        </p:spPr>
      </p:pic>
    </p:spTree>
    <p:extLst>
      <p:ext uri="{BB962C8B-B14F-4D97-AF65-F5344CB8AC3E}">
        <p14:creationId xmlns:p14="http://schemas.microsoft.com/office/powerpoint/2010/main" val="4008694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7583" y="-2822498"/>
            <a:ext cx="10502665" cy="9121698"/>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id="{3AD24F28-1415-40B3-A995-3C246C286D7F}"/>
              </a:ext>
            </a:extLst>
          </p:cNvPr>
          <p:cNvSpPr>
            <a:spLocks noChangeArrowheads="1"/>
          </p:cNvSpPr>
          <p:nvPr/>
        </p:nvSpPr>
        <p:spPr bwMode="gray">
          <a:xfrm rot="21292743">
            <a:off x="3197754" y="1763767"/>
            <a:ext cx="7184576" cy="1107996"/>
          </a:xfrm>
          <a:prstGeom prst="rect">
            <a:avLst/>
          </a:prstGeom>
          <a:noFill/>
          <a:ln>
            <a:noFill/>
          </a:ln>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mn-cs"/>
              </a:rPr>
              <a:t>Khởi</a:t>
            </a:r>
            <a:r>
              <a:rPr kumimoji="0" lang="en-US" altLang="zh-CN" sz="66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mn-cs"/>
              </a:rPr>
              <a:t> </a:t>
            </a:r>
            <a:r>
              <a:rPr kumimoji="0" lang="en-US" altLang="zh-CN" sz="6600"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mn-cs"/>
              </a:rPr>
              <a:t>động</a:t>
            </a:r>
            <a:endParaRPr kumimoji="0" lang="zh-CN" altLang="en-US" sz="66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mn-cs"/>
            </a:endParaRPr>
          </a:p>
        </p:txBody>
      </p:sp>
      <p:pic>
        <p:nvPicPr>
          <p:cNvPr id="10" name="图片 12">
            <a:extLst>
              <a:ext uri="{FF2B5EF4-FFF2-40B4-BE49-F238E27FC236}">
                <a16:creationId xmlns:a16="http://schemas.microsoft.com/office/drawing/2014/main" id="{37A7A021-B942-4826-8E86-0E1DA4522F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14812">
            <a:off x="261850" y="271066"/>
            <a:ext cx="1101764" cy="1101764"/>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5508" b="99021" l="4316" r="97158">
                        <a14:foregroundMark x1="26421" y1="22277" x2="31053" y2="24969"/>
                        <a14:foregroundMark x1="18947" y1="26316" x2="22105" y2="24725"/>
                        <a14:foregroundMark x1="37474" y1="45532" x2="45158" y2="53978"/>
                        <a14:foregroundMark x1="33684" y1="80171" x2="42842" y2="86414"/>
                        <a14:foregroundMark x1="32421" y1="82375" x2="52211" y2="96450"/>
                        <a14:foregroundMark x1="32842" y1="81518" x2="41474" y2="83109"/>
                        <a14:foregroundMark x1="49368" y1="27907" x2="73789" y2="41371"/>
                        <a14:foregroundMark x1="47684" y1="31212" x2="45474" y2="35863"/>
                        <a14:foregroundMark x1="45474" y1="35863" x2="59053" y2="41860"/>
                        <a14:foregroundMark x1="59053" y1="42105" x2="77684" y2="48470"/>
                        <a14:foregroundMark x1="77158" y1="47736" x2="82737" y2="50184"/>
                        <a14:foregroundMark x1="76737" y1="44798" x2="82737" y2="51285"/>
                        <a14:foregroundMark x1="35474" y1="65239" x2="48000" y2="60588"/>
                        <a14:foregroundMark x1="23789" y1="24725" x2="34737" y2="31334"/>
                        <a14:foregroundMark x1="33579" y1="40514" x2="35474" y2="40514"/>
                        <a14:foregroundMark x1="19895" y1="34639" x2="22842" y2="39535"/>
                      </a14:backgroundRemoval>
                    </a14:imgEffect>
                  </a14:imgLayer>
                </a14:imgProps>
              </a:ext>
              <a:ext uri="{28A0092B-C50C-407E-A947-70E740481C1C}">
                <a14:useLocalDpi xmlns:a14="http://schemas.microsoft.com/office/drawing/2010/main" val="0"/>
              </a:ext>
            </a:extLst>
          </a:blip>
          <a:stretch>
            <a:fillRect/>
          </a:stretch>
        </p:blipFill>
        <p:spPr>
          <a:xfrm>
            <a:off x="0" y="2823019"/>
            <a:ext cx="4564358" cy="3925348"/>
          </a:xfrm>
          <a:prstGeom prst="rect">
            <a:avLst/>
          </a:prstGeom>
        </p:spPr>
      </p:pic>
    </p:spTree>
    <p:extLst>
      <p:ext uri="{BB962C8B-B14F-4D97-AF65-F5344CB8AC3E}">
        <p14:creationId xmlns:p14="http://schemas.microsoft.com/office/powerpoint/2010/main" val="1471180119"/>
      </p:ext>
    </p:extLst>
  </p:cSld>
  <p:clrMapOvr>
    <a:masterClrMapping/>
  </p:clrMapOvr>
  <mc:AlternateContent xmlns:mc="http://schemas.openxmlformats.org/markup-compatibility/2006" xmlns:p14="http://schemas.microsoft.com/office/powerpoint/2010/main">
    <mc:Choice Requires="p14">
      <p:transition spd="slow" p14:dur="1750" advClick="0">
        <p14:warp dir="in"/>
      </p:transition>
    </mc:Choice>
    <mc:Fallback xmlns="">
      <p:transition spd="slow"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Nói</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và</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nghe</a:t>
              </a:r>
              <a:endParaRPr kumimoji="0" lang="zh-CN" altLang="en-US"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
        <p:nvSpPr>
          <p:cNvPr id="7" name="TextBox 6">
            <a:extLst>
              <a:ext uri="{FF2B5EF4-FFF2-40B4-BE49-F238E27FC236}">
                <a16:creationId xmlns:a16="http://schemas.microsoft.com/office/drawing/2014/main" id="{734CF65B-0E61-4953-A149-F0A25EEDEB54}"/>
              </a:ext>
            </a:extLst>
          </p:cNvPr>
          <p:cNvSpPr txBox="1"/>
          <p:nvPr/>
        </p:nvSpPr>
        <p:spPr>
          <a:xfrm>
            <a:off x="2425960" y="6579194"/>
            <a:ext cx="83439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extLst>
      <p:ext uri="{BB962C8B-B14F-4D97-AF65-F5344CB8AC3E}">
        <p14:creationId xmlns:p14="http://schemas.microsoft.com/office/powerpoint/2010/main" val="12130307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65510D-684F-43AA-BC35-7DCC59B8BC68}"/>
              </a:ext>
            </a:extLst>
          </p:cNvPr>
          <p:cNvPicPr>
            <a:picLocks noChangeAspect="1"/>
          </p:cNvPicPr>
          <p:nvPr/>
        </p:nvPicPr>
        <p:blipFill>
          <a:blip r:embed="rId2"/>
          <a:stretch>
            <a:fillRect/>
          </a:stretch>
        </p:blipFill>
        <p:spPr>
          <a:xfrm>
            <a:off x="3331808" y="202152"/>
            <a:ext cx="7410450" cy="6134100"/>
          </a:xfrm>
          <a:prstGeom prst="rect">
            <a:avLst/>
          </a:prstGeom>
        </p:spPr>
      </p:pic>
      <p:sp>
        <p:nvSpPr>
          <p:cNvPr id="4" name="Thought Bubble: Cloud 3">
            <a:extLst>
              <a:ext uri="{FF2B5EF4-FFF2-40B4-BE49-F238E27FC236}">
                <a16:creationId xmlns:a16="http://schemas.microsoft.com/office/drawing/2014/main" id="{802E5C87-66C4-43F9-B4E7-D34D1294FBCC}"/>
              </a:ext>
            </a:extLst>
          </p:cNvPr>
          <p:cNvSpPr/>
          <p:nvPr/>
        </p:nvSpPr>
        <p:spPr>
          <a:xfrm>
            <a:off x="0" y="275208"/>
            <a:ext cx="3861786" cy="1358283"/>
          </a:xfrm>
          <a:prstGeom prst="cloudCallout">
            <a:avLst>
              <a:gd name="adj1" fmla="val 48759"/>
              <a:gd name="adj2" fmla="val 892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
                <a:ea typeface="微软雅黑"/>
                <a:cs typeface="+mn-cs"/>
              </a:rPr>
              <a:t>Tranh</a:t>
            </a:r>
            <a:r>
              <a:rPr kumimoji="0" lang="en-US" sz="36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3600" b="0" i="0" u="none" strike="noStrike" kern="1200" cap="none" spc="0" normalizeH="0" baseline="0" noProof="0" dirty="0" err="1">
                <a:ln>
                  <a:noFill/>
                </a:ln>
                <a:solidFill>
                  <a:srgbClr val="FFFFFF"/>
                </a:solidFill>
                <a:effectLst/>
                <a:uLnTx/>
                <a:uFillTx/>
                <a:latin typeface="Arial"/>
                <a:ea typeface="微软雅黑"/>
                <a:cs typeface="+mn-cs"/>
              </a:rPr>
              <a:t>vẽ</a:t>
            </a:r>
            <a:r>
              <a:rPr kumimoji="0" lang="en-US" sz="36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3600" b="0" i="0" u="none" strike="noStrike" kern="1200" cap="none" spc="0" normalizeH="0" baseline="0" noProof="0" dirty="0" err="1">
                <a:ln>
                  <a:noFill/>
                </a:ln>
                <a:solidFill>
                  <a:srgbClr val="FFFFFF"/>
                </a:solidFill>
                <a:effectLst/>
                <a:uLnTx/>
                <a:uFillTx/>
                <a:latin typeface="Arial"/>
                <a:ea typeface="微软雅黑"/>
                <a:cs typeface="+mn-cs"/>
              </a:rPr>
              <a:t>gì</a:t>
            </a:r>
            <a:r>
              <a:rPr kumimoji="0" lang="en-US" sz="3600" b="0" i="0" u="none" strike="noStrike" kern="1200" cap="none" spc="0" normalizeH="0" baseline="0" noProof="0" dirty="0">
                <a:ln>
                  <a:noFill/>
                </a:ln>
                <a:solidFill>
                  <a:srgbClr val="FFFFFF"/>
                </a:solidFill>
                <a:effectLst/>
                <a:uLnTx/>
                <a:uFillTx/>
                <a:latin typeface="Arial"/>
                <a:ea typeface="微软雅黑"/>
                <a:cs typeface="+mn-cs"/>
              </a:rPr>
              <a:t>?</a:t>
            </a:r>
          </a:p>
        </p:txBody>
      </p:sp>
    </p:spTree>
    <p:extLst>
      <p:ext uri="{BB962C8B-B14F-4D97-AF65-F5344CB8AC3E}">
        <p14:creationId xmlns:p14="http://schemas.microsoft.com/office/powerpoint/2010/main" val="939397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0420"/>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3 candies </a:t>
            </a: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5 candies </a:t>
            </a: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cháy</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Nương lúa bị cháy, cậu bé buồn</a:t>
            </a:r>
            <a:r>
              <a:rPr kumimoji="0" lang="en-US"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mắt trào ra. </a:t>
            </a:r>
            <a:endParaRPr kumimoji="0" lang="en-US"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336</Words>
  <Application>Microsoft Office PowerPoint</Application>
  <PresentationFormat>Widescreen</PresentationFormat>
  <Paragraphs>42</Paragraphs>
  <Slides>15</Slides>
  <Notes>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等线</vt:lpstr>
      <vt:lpstr>SimSun</vt:lpstr>
      <vt:lpstr>.VnAvant</vt:lpstr>
      <vt:lpstr>Arial</vt:lpstr>
      <vt:lpstr>Arial-Rounded</vt:lpstr>
      <vt:lpstr>Calibri</vt:lpstr>
      <vt:lpstr>Calibri Light</vt:lpstr>
      <vt:lpstr>Microsoft YaHei</vt:lpstr>
      <vt:lpstr>SVN-Gretoon</vt:lpstr>
      <vt:lpstr>字魂36号-正文宋楷</vt:lpstr>
      <vt:lpstr>包图主题2</vt:lpstr>
      <vt:lpstr>Office 主题</vt:lpstr>
      <vt:lpstr>6_Office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H190121</cp:lastModifiedBy>
  <cp:revision>3</cp:revision>
  <dcterms:created xsi:type="dcterms:W3CDTF">2021-08-01T10:09:42Z</dcterms:created>
  <dcterms:modified xsi:type="dcterms:W3CDTF">2022-01-06T01:26:23Z</dcterms:modified>
</cp:coreProperties>
</file>