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1" r:id="rId5"/>
    <p:sldId id="265" r:id="rId6"/>
    <p:sldId id="262" r:id="rId7"/>
    <p:sldId id="264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5" r:id="rId23"/>
    <p:sldId id="283" r:id="rId24"/>
    <p:sldId id="284" r:id="rId25"/>
    <p:sldId id="279" r:id="rId26"/>
    <p:sldId id="280" r:id="rId27"/>
    <p:sldId id="281" r:id="rId28"/>
    <p:sldId id="282" r:id="rId29"/>
  </p:sldIdLst>
  <p:sldSz cx="12192000" cy="6858000"/>
  <p:notesSz cx="6858000" cy="9144000"/>
  <p:embeddedFontLst>
    <p:embeddedFont>
      <p:font typeface="#9Slide02 Noi dung dai" panose="02000000000000000000" pitchFamily="2" charset="0"/>
      <p:regular r:id="rId31"/>
    </p:embeddedFont>
    <p:embeddedFont>
      <p:font typeface="#9Slide02 Tieu de dai" panose="02000000000000000000" pitchFamily="2" charset="0"/>
      <p:bold r:id="rId32"/>
    </p:embeddedFont>
    <p:embeddedFont>
      <p:font typeface="#9Slide03 BoosterNextFYBlack" panose="02000A03000000020004" pitchFamily="2" charset="0"/>
      <p:regular r:id="rId33"/>
    </p:embeddedFont>
    <p:embeddedFont>
      <p:font typeface="#9Slide07 SFU Rhythm" panose="00000400000000000000" pitchFamily="2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nh Hung" initials="HH" lastIdx="1" clrIdx="0">
    <p:extLst>
      <p:ext uri="{19B8F6BF-5375-455C-9EA6-DF929625EA0E}">
        <p15:presenceInfo xmlns:p15="http://schemas.microsoft.com/office/powerpoint/2012/main" userId="d7d9790590f8e2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2F5B"/>
    <a:srgbClr val="E6E6E6"/>
    <a:srgbClr val="B3E5E4"/>
    <a:srgbClr val="F7F6E2"/>
    <a:srgbClr val="C8C951"/>
    <a:srgbClr val="87CECA"/>
    <a:srgbClr val="F3878D"/>
    <a:srgbClr val="DB476E"/>
    <a:srgbClr val="FF99CC"/>
    <a:srgbClr val="FF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9550" autoAdjust="0"/>
  </p:normalViewPr>
  <p:slideViewPr>
    <p:cSldViewPr showGuides="1">
      <p:cViewPr>
        <p:scale>
          <a:sx n="45" d="100"/>
          <a:sy n="45" d="100"/>
        </p:scale>
        <p:origin x="936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8610A-B433-4E04-8EAD-941D4EF394FF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8BFC9-52A3-455B-A362-12EE032E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6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8BFC9-52A3-455B-A362-12EE032E9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8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30B17C1-F817-4A9B-9FA8-853AB1650146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81C642F-F865-4CFA-A850-47A154D8A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9" b="90857" l="429" r="22429">
                        <a14:foregroundMark x1="3715" y1="7066" x2="6000" y2="8857"/>
                        <a14:foregroundMark x1="714" y1="4714" x2="1882" y2="5630"/>
                        <a14:foregroundMark x1="6000" y1="8857" x2="10286" y2="15571"/>
                        <a14:foregroundMark x1="10286" y1="15571" x2="10571" y2="17571"/>
                        <a14:foregroundMark x1="429" y1="4714" x2="1615" y2="5125"/>
                        <a14:foregroundMark x1="429" y1="3857" x2="1143" y2="5143"/>
                        <a14:foregroundMark x1="16571" y1="19286" x2="16623" y2="20657"/>
                        <a14:foregroundMark x1="17354" y1="44671" x2="17566" y2="44333"/>
                        <a14:foregroundMark x1="3857" y1="75143" x2="5571" y2="87571"/>
                        <a14:foregroundMark x1="5000" y1="82429" x2="22429" y2="88857"/>
                        <a14:foregroundMark x1="429" y1="63143" x2="2429" y2="68714"/>
                        <a14:foregroundMark x1="9368" y1="56933" x2="10286" y2="56286"/>
                        <a14:foregroundMark x1="1571" y1="62429" x2="1993" y2="62131"/>
                        <a14:foregroundMark x1="4900" y1="70342" x2="19714" y2="82143"/>
                        <a14:foregroundMark x1="19714" y1="82143" x2="22000" y2="86143"/>
                        <a14:foregroundMark x1="12059" y1="72422" x2="13143" y2="73000"/>
                        <a14:foregroundMark x1="3622" y1="67922" x2="8757" y2="70661"/>
                        <a14:foregroundMark x1="13143" y1="73000" x2="14429" y2="74714"/>
                        <a14:foregroundMark x1="2000" y1="89143" x2="15714" y2="89286"/>
                        <a14:foregroundMark x1="714" y1="89571" x2="7571" y2="90857"/>
                        <a14:foregroundMark x1="1143" y1="90000" x2="14857" y2="90286"/>
                        <a14:foregroundMark x1="14857" y1="90286" x2="15714" y2="90000"/>
                        <a14:backgroundMark x1="15286" y1="68714" x2="10286" y2="69429"/>
                        <a14:backgroundMark x1="10286" y1="69429" x2="7857" y2="69143"/>
                        <a14:backgroundMark x1="3286" y1="67286" x2="1571" y2="66714"/>
                        <a14:backgroundMark x1="18000" y1="36714" x2="17143" y2="44286"/>
                        <a14:backgroundMark x1="18571" y1="27286" x2="18714" y2="34857"/>
                        <a14:backgroundMark x1="17143" y1="20571" x2="18286" y2="27429"/>
                        <a14:backgroundMark x1="18000" y1="34857" x2="18000" y2="41429"/>
                        <a14:backgroundMark x1="16000" y1="47000" x2="11000" y2="56714"/>
                        <a14:backgroundMark x1="11000" y1="56714" x2="10429" y2="56714"/>
                        <a14:backgroundMark x1="9286" y1="56857" x2="4000" y2="60857"/>
                        <a14:backgroundMark x1="17429" y1="44714" x2="13429" y2="50857"/>
                        <a14:backgroundMark x1="6143" y1="60286" x2="1286" y2="61143"/>
                        <a14:backgroundMark x1="10429" y1="6571" x2="714" y2="3429"/>
                      </a14:backgroundRemoval>
                    </a14:imgEffect>
                  </a14:imgLayer>
                </a14:imgProps>
              </a:ext>
            </a:extLst>
          </a:blip>
          <a:srcRect l="1165" t="427" r="75758" b="36990"/>
          <a:stretch/>
        </p:blipFill>
        <p:spPr>
          <a:xfrm flipH="1">
            <a:off x="1301722" y="685305"/>
            <a:ext cx="3771900" cy="4721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18E07-ED0D-496E-AEC7-FBE004318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1717" b="74747"/>
          <a:stretch/>
        </p:blipFill>
        <p:spPr>
          <a:xfrm flipH="1">
            <a:off x="0" y="0"/>
            <a:ext cx="3588836" cy="3204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87E15-B4DB-4FA0-A178-55EB33BE3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7" b="9142"/>
          <a:stretch/>
        </p:blipFill>
        <p:spPr>
          <a:xfrm>
            <a:off x="4724176" y="1959"/>
            <a:ext cx="7467823" cy="68540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939D1-A7B2-41CB-8D15-FBA08B04CD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0833" t="49896" r="884" b="7628"/>
          <a:stretch/>
        </p:blipFill>
        <p:spPr>
          <a:xfrm rot="16200000" flipH="1">
            <a:off x="1334572" y="3077042"/>
            <a:ext cx="2507089" cy="37652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234AB1A-4B55-45C2-AD11-921605349FB7}"/>
              </a:ext>
            </a:extLst>
          </p:cNvPr>
          <p:cNvGrpSpPr/>
          <p:nvPr/>
        </p:nvGrpSpPr>
        <p:grpSpPr>
          <a:xfrm>
            <a:off x="2749112" y="2073922"/>
            <a:ext cx="3950128" cy="3357957"/>
            <a:chOff x="781880" y="-1906759"/>
            <a:chExt cx="6915578" cy="671479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B95B7D0-EF5B-4941-85C3-DBB8F75FD6DB}"/>
                </a:ext>
              </a:extLst>
            </p:cNvPr>
            <p:cNvGrpSpPr/>
            <p:nvPr/>
          </p:nvGrpSpPr>
          <p:grpSpPr>
            <a:xfrm>
              <a:off x="781880" y="1443881"/>
              <a:ext cx="6915578" cy="3364155"/>
              <a:chOff x="781880" y="1443881"/>
              <a:chExt cx="6915578" cy="336415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5B53F31-EAD6-42A3-B2E2-961EEE944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9D1C738-6A8E-45D6-B03C-C1AED80263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799A453-B258-4EDA-92FF-2F6EC103ECD5}"/>
                </a:ext>
              </a:extLst>
            </p:cNvPr>
            <p:cNvGrpSpPr/>
            <p:nvPr/>
          </p:nvGrpSpPr>
          <p:grpSpPr>
            <a:xfrm rot="10800000" flipH="1">
              <a:off x="781880" y="-1906759"/>
              <a:ext cx="6915578" cy="3364155"/>
              <a:chOff x="781880" y="1443881"/>
              <a:chExt cx="6915578" cy="336415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0996133-517D-474B-8901-1586C2734C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CED769B-1436-4E63-BA53-7B9B1A475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3228FD-44EF-47E0-BFF3-7A23C1818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9" b="90857" l="429" r="22429">
                        <a14:foregroundMark x1="714" y1="4714" x2="6000" y2="8857"/>
                        <a14:foregroundMark x1="6000" y1="8857" x2="10286" y2="15571"/>
                        <a14:foregroundMark x1="10286" y1="15571" x2="10571" y2="17571"/>
                        <a14:foregroundMark x1="429" y1="4714" x2="7429" y2="7143"/>
                        <a14:foregroundMark x1="7429" y1="7143" x2="7571" y2="7429"/>
                        <a14:foregroundMark x1="429" y1="3857" x2="1143" y2="5143"/>
                        <a14:foregroundMark x1="16571" y1="19286" x2="17000" y2="30571"/>
                        <a14:foregroundMark x1="17000" y1="30571" x2="17714" y2="31714"/>
                        <a14:foregroundMark x1="10143" y1="56143" x2="19571" y2="41143"/>
                        <a14:foregroundMark x1="3857" y1="75143" x2="5571" y2="87571"/>
                        <a14:foregroundMark x1="5000" y1="82429" x2="22429" y2="88857"/>
                        <a14:foregroundMark x1="429" y1="63143" x2="2429" y2="68714"/>
                        <a14:foregroundMark x1="1571" y1="62429" x2="10286" y2="56286"/>
                        <a14:foregroundMark x1="10286" y1="56286" x2="10571" y2="55857"/>
                        <a14:foregroundMark x1="18143" y1="26286" x2="15000" y2="44857"/>
                        <a14:foregroundMark x1="18143" y1="31000" x2="18143" y2="42857"/>
                        <a14:foregroundMark x1="4900" y1="70342" x2="19714" y2="82143"/>
                        <a14:foregroundMark x1="19714" y1="82143" x2="22000" y2="86143"/>
                        <a14:foregroundMark x1="12059" y1="72422" x2="13143" y2="73000"/>
                        <a14:foregroundMark x1="3622" y1="67922" x2="8757" y2="70661"/>
                        <a14:foregroundMark x1="13143" y1="73000" x2="14429" y2="74714"/>
                        <a14:foregroundMark x1="2000" y1="89143" x2="15714" y2="89286"/>
                        <a14:foregroundMark x1="714" y1="89571" x2="7571" y2="90857"/>
                        <a14:foregroundMark x1="1143" y1="90000" x2="14857" y2="90286"/>
                        <a14:foregroundMark x1="14857" y1="90286" x2="15714" y2="90000"/>
                        <a14:backgroundMark x1="15286" y1="68714" x2="10286" y2="69429"/>
                        <a14:backgroundMark x1="10286" y1="69429" x2="7857" y2="69143"/>
                        <a14:backgroundMark x1="3286" y1="67286" x2="1571" y2="66714"/>
                      </a14:backgroundRemoval>
                    </a14:imgEffect>
                  </a14:imgLayer>
                </a14:imgProps>
              </a:ext>
            </a:extLst>
          </a:blip>
          <a:srcRect l="1165" t="65761" r="75758" b="9142"/>
          <a:stretch/>
        </p:blipFill>
        <p:spPr>
          <a:xfrm flipH="1">
            <a:off x="993745" y="4998377"/>
            <a:ext cx="3771900" cy="189327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EFB7B56-2589-4649-B064-00C6C82A5FC5}"/>
              </a:ext>
            </a:extLst>
          </p:cNvPr>
          <p:cNvGrpSpPr/>
          <p:nvPr/>
        </p:nvGrpSpPr>
        <p:grpSpPr>
          <a:xfrm>
            <a:off x="1686194" y="-813892"/>
            <a:ext cx="4011873" cy="3895395"/>
            <a:chOff x="781880" y="-1906759"/>
            <a:chExt cx="6915578" cy="67147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132377E-4554-4E7F-B505-D5D709882C16}"/>
                </a:ext>
              </a:extLst>
            </p:cNvPr>
            <p:cNvGrpSpPr/>
            <p:nvPr/>
          </p:nvGrpSpPr>
          <p:grpSpPr>
            <a:xfrm>
              <a:off x="781880" y="1443881"/>
              <a:ext cx="6915578" cy="3364155"/>
              <a:chOff x="781880" y="1443881"/>
              <a:chExt cx="6915578" cy="336415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BD2851D-8544-4914-AC30-625233E561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E97FC7B-E6AA-48E0-8F41-49770D6A78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D24C13-D599-4535-AF77-F7C7D4C5AA3B}"/>
                </a:ext>
              </a:extLst>
            </p:cNvPr>
            <p:cNvGrpSpPr/>
            <p:nvPr/>
          </p:nvGrpSpPr>
          <p:grpSpPr>
            <a:xfrm rot="10800000" flipH="1">
              <a:off x="781880" y="-1906759"/>
              <a:ext cx="6915578" cy="3364155"/>
              <a:chOff x="781880" y="1443881"/>
              <a:chExt cx="6915578" cy="336415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ABF9D2B-8DC3-4026-8820-578929B73D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22B1665-A5C5-4C07-80BC-B8AB8CDA04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BC17DB-1CD2-4A89-BB98-2E017C5B4E7E}"/>
              </a:ext>
            </a:extLst>
          </p:cNvPr>
          <p:cNvGrpSpPr/>
          <p:nvPr/>
        </p:nvGrpSpPr>
        <p:grpSpPr>
          <a:xfrm>
            <a:off x="-584686" y="1392141"/>
            <a:ext cx="7768417" cy="4073718"/>
            <a:chOff x="781880" y="-1906759"/>
            <a:chExt cx="6915578" cy="67147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B834CF-133F-42FF-BD89-83D8C2D986B0}"/>
                </a:ext>
              </a:extLst>
            </p:cNvPr>
            <p:cNvGrpSpPr/>
            <p:nvPr/>
          </p:nvGrpSpPr>
          <p:grpSpPr>
            <a:xfrm>
              <a:off x="781880" y="1443880"/>
              <a:ext cx="6915578" cy="3364156"/>
              <a:chOff x="781880" y="1443880"/>
              <a:chExt cx="6915578" cy="336415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1F46CA-FD37-479E-A4C0-EFBE11B75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0"/>
                <a:ext cx="3837742" cy="326358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1A804F3-32C5-47CC-B2C0-B5F1951260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41AF83-4D74-4707-9BE6-2DF712C16CA6}"/>
                </a:ext>
              </a:extLst>
            </p:cNvPr>
            <p:cNvGrpSpPr/>
            <p:nvPr/>
          </p:nvGrpSpPr>
          <p:grpSpPr>
            <a:xfrm rot="10800000" flipH="1">
              <a:off x="781880" y="-1906759"/>
              <a:ext cx="6915578" cy="3364155"/>
              <a:chOff x="781880" y="1443881"/>
              <a:chExt cx="6915578" cy="336415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90D3CB7-F0DA-4214-92AB-4FBE1A68D2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FE2D14-840D-4BDE-8A4E-5FA6CA5D54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D028E4A-D775-4850-B4DF-B0C9F7C475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0833" t="49896" r="884" b="7628"/>
          <a:stretch/>
        </p:blipFill>
        <p:spPr>
          <a:xfrm flipH="1">
            <a:off x="-5292" y="3653682"/>
            <a:ext cx="2133600" cy="320431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7C00CC6-9D02-44D9-B3DC-47478090EE42}"/>
              </a:ext>
            </a:extLst>
          </p:cNvPr>
          <p:cNvSpPr txBox="1"/>
          <p:nvPr/>
        </p:nvSpPr>
        <p:spPr>
          <a:xfrm>
            <a:off x="2459520" y="767225"/>
            <a:ext cx="2258632" cy="61555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95000"/>
                <a:lumOff val="5000"/>
              </a:scheme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000" b="1">
                <a:solidFill>
                  <a:srgbClr val="FF99CC"/>
                </a:solidFill>
                <a:latin typeface="#9Slide03 BoosterNextFYBlack" panose="02000A03000000020004" pitchFamily="2" charset="0"/>
              </a:rPr>
              <a:t>Khoa học</a:t>
            </a:r>
            <a:endParaRPr lang="en-US" sz="4000" b="1">
              <a:solidFill>
                <a:srgbClr val="FF99CC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261980F-1EC8-44E5-A90B-44F230B5ACDC}"/>
              </a:ext>
            </a:extLst>
          </p:cNvPr>
          <p:cNvSpPr/>
          <p:nvPr/>
        </p:nvSpPr>
        <p:spPr>
          <a:xfrm>
            <a:off x="419063" y="2313499"/>
            <a:ext cx="5155579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SỰ SINH SẢN </a:t>
            </a:r>
          </a:p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CỦA</a:t>
            </a:r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99CC"/>
                </a:solidFill>
                <a:effectLst/>
                <a:latin typeface="#9Slide07 SFU Rhythm" panose="00000400000000000000" pitchFamily="2" charset="0"/>
              </a:rPr>
              <a:t>              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DFABBA8-1D9C-4514-8D83-9000EEAAFB61}"/>
              </a:ext>
            </a:extLst>
          </p:cNvPr>
          <p:cNvSpPr/>
          <p:nvPr/>
        </p:nvSpPr>
        <p:spPr>
          <a:xfrm>
            <a:off x="3283538" y="3335576"/>
            <a:ext cx="1803810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ẾCH            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FE72B78-25B7-482B-A35D-E2E3D00BE4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00" b="79900" l="19350" r="79000">
                        <a14:foregroundMark x1="22050" y1="65350" x2="23050" y2="69000"/>
                        <a14:foregroundMark x1="22250" y1="76050" x2="25850" y2="75650"/>
                        <a14:foregroundMark x1="19400" y1="66150" x2="20200" y2="68400"/>
                        <a14:foregroundMark x1="41450" y1="78700" x2="43450" y2="76450"/>
                        <a14:foregroundMark x1="58400" y1="78900" x2="62050" y2="76250"/>
                        <a14:foregroundMark x1="79000" y1="64950" x2="76200" y2="72000"/>
                        <a14:foregroundMark x1="38000" y1="30200" x2="44850" y2="40300"/>
                        <a14:foregroundMark x1="48240" y1="33050" x2="49500" y2="34050"/>
                        <a14:foregroundMark x1="44650" y1="30200" x2="46463" y2="31639"/>
                        <a14:foregroundMark x1="35550" y1="33450" x2="40500" y2="39800"/>
                        <a14:foregroundMark x1="40500" y1="39800" x2="41250" y2="39100"/>
                        <a14:foregroundMark x1="37200" y1="32850" x2="43450" y2="41700"/>
                        <a14:foregroundMark x1="36400" y1="29400" x2="41250" y2="40100"/>
                        <a14:foregroundMark x1="41250" y1="40100" x2="41450" y2="39900"/>
                        <a14:foregroundMark x1="32950" y1="35650" x2="39150" y2="42300"/>
                        <a14:foregroundMark x1="39150" y1="42300" x2="42850" y2="43350"/>
                        <a14:foregroundMark x1="33550" y1="35050" x2="40600" y2="40300"/>
                        <a14:foregroundMark x1="40600" y1="40300" x2="40600" y2="40300"/>
                        <a14:foregroundMark x1="40000" y1="29000" x2="46400" y2="36750"/>
                        <a14:foregroundMark x1="46400" y1="36750" x2="47700" y2="39700"/>
                        <a14:foregroundMark x1="60800" y1="33450" x2="61450" y2="43950"/>
                        <a14:foregroundMark x1="64850" y1="33650" x2="60600" y2="42500"/>
                        <a14:foregroundMark x1="60600" y1="42500" x2="59800" y2="42750"/>
                        <a14:foregroundMark x1="60000" y1="33050" x2="62650" y2="41200"/>
                        <a14:foregroundMark x1="62650" y1="41200" x2="64050" y2="39500"/>
                        <a14:foregroundMark x1="60200" y1="31200" x2="62850" y2="41100"/>
                        <a14:foregroundMark x1="63650" y1="30800" x2="65050" y2="41100"/>
                        <a14:foregroundMark x1="65050" y1="41100" x2="65050" y2="41100"/>
                        <a14:foregroundMark x1="59600" y1="29200" x2="62050" y2="28000"/>
                        <a14:foregroundMark x1="61450" y1="31400" x2="55800" y2="39450"/>
                        <a14:foregroundMark x1="55800" y1="39450" x2="59600" y2="43150"/>
                        <a14:foregroundMark x1="41050" y1="78100" x2="42650" y2="79900"/>
                        <a14:foregroundMark x1="42650" y1="79900" x2="40200" y2="79100"/>
                        <a14:foregroundMark x1="58600" y1="31600" x2="53750" y2="41800"/>
                        <a14:foregroundMark x1="53750" y1="41800" x2="53950" y2="42100"/>
                        <a14:foregroundMark x1="56200" y1="33050" x2="53950" y2="38500"/>
                        <a14:backgroundMark x1="47100" y1="33050" x2="47100" y2="33050"/>
                        <a14:backgroundMark x1="47100" y1="31800" x2="47500" y2="31600"/>
                        <a14:backgroundMark x1="46900" y1="31200" x2="49500" y2="32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24383" r="16449" b="17778"/>
          <a:stretch/>
        </p:blipFill>
        <p:spPr>
          <a:xfrm>
            <a:off x="3464956" y="3385991"/>
            <a:ext cx="1270568" cy="1110014"/>
          </a:xfrm>
          <a:prstGeom prst="rect">
            <a:avLst/>
          </a:prstGeom>
          <a:effectLst>
            <a:outerShdw blurRad="38100" dist="38100" dir="5580000" sx="102000" sy="102000" algn="t" rotWithShape="0">
              <a:prstClr val="black">
                <a:alpha val="9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725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7" grpId="0"/>
      <p:bldP spid="4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129002-4706-4D55-90BC-2A4160CA6040}"/>
              </a:ext>
            </a:extLst>
          </p:cNvPr>
          <p:cNvSpPr/>
          <p:nvPr/>
        </p:nvSpPr>
        <p:spPr>
          <a:xfrm>
            <a:off x="6867832" y="-30077"/>
            <a:ext cx="5324168" cy="4305298"/>
          </a:xfrm>
          <a:prstGeom prst="rect">
            <a:avLst/>
          </a:prstGeom>
          <a:solidFill>
            <a:srgbClr val="B6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81168DE-62D6-46D7-9C89-329290D9F3CB}"/>
              </a:ext>
            </a:extLst>
          </p:cNvPr>
          <p:cNvSpPr/>
          <p:nvPr/>
        </p:nvSpPr>
        <p:spPr>
          <a:xfrm rot="11609354">
            <a:off x="5466494" y="1157949"/>
            <a:ext cx="5715000" cy="3771900"/>
          </a:xfrm>
          <a:prstGeom prst="cloud">
            <a:avLst/>
          </a:prstGeom>
          <a:solidFill>
            <a:srgbClr val="FFF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C43A6-31F5-4599-BCAC-417E01AD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78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9D719E-B069-45DD-B35B-C6AD9DEA4EE8}"/>
              </a:ext>
            </a:extLst>
          </p:cNvPr>
          <p:cNvSpPr/>
          <p:nvPr/>
        </p:nvSpPr>
        <p:spPr>
          <a:xfrm>
            <a:off x="6858000" y="4152899"/>
            <a:ext cx="5334000" cy="2719137"/>
          </a:xfrm>
          <a:prstGeom prst="rect">
            <a:avLst/>
          </a:prstGeom>
          <a:solidFill>
            <a:srgbClr val="4B7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BE29DE-AB6F-4C46-8818-982E1E3F88EA}"/>
              </a:ext>
            </a:extLst>
          </p:cNvPr>
          <p:cNvSpPr/>
          <p:nvPr/>
        </p:nvSpPr>
        <p:spPr>
          <a:xfrm>
            <a:off x="6572864" y="3200400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1A582D-51F7-4837-850D-800F1961EF8F}"/>
              </a:ext>
            </a:extLst>
          </p:cNvPr>
          <p:cNvSpPr/>
          <p:nvPr/>
        </p:nvSpPr>
        <p:spPr>
          <a:xfrm>
            <a:off x="6609864" y="3609474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DF6EC0-CAFE-4600-BDB8-B2F4CDE76BDD}"/>
              </a:ext>
            </a:extLst>
          </p:cNvPr>
          <p:cNvSpPr/>
          <p:nvPr/>
        </p:nvSpPr>
        <p:spPr>
          <a:xfrm>
            <a:off x="7027864" y="3557337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09E1F5-9511-4AE8-A87A-EDF5C17F9945}"/>
              </a:ext>
            </a:extLst>
          </p:cNvPr>
          <p:cNvSpPr/>
          <p:nvPr/>
        </p:nvSpPr>
        <p:spPr>
          <a:xfrm>
            <a:off x="6566848" y="-52137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BEC13B-DDC0-4165-A890-370D4627D767}"/>
              </a:ext>
            </a:extLst>
          </p:cNvPr>
          <p:cNvSpPr/>
          <p:nvPr/>
        </p:nvSpPr>
        <p:spPr>
          <a:xfrm>
            <a:off x="6977149" y="-100263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A7B313-5370-4D8E-96E3-79FFA921D660}"/>
              </a:ext>
            </a:extLst>
          </p:cNvPr>
          <p:cNvSpPr/>
          <p:nvPr/>
        </p:nvSpPr>
        <p:spPr>
          <a:xfrm>
            <a:off x="6646864" y="449179"/>
            <a:ext cx="762000" cy="762000"/>
          </a:xfrm>
          <a:prstGeom prst="ellipse">
            <a:avLst/>
          </a:prstGeom>
          <a:solidFill>
            <a:srgbClr val="4152A2"/>
          </a:solidFill>
          <a:ln w="57150">
            <a:solidFill>
              <a:srgbClr val="283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458FAC-1005-40C6-AB0D-E796428FDABB}"/>
              </a:ext>
            </a:extLst>
          </p:cNvPr>
          <p:cNvSpPr/>
          <p:nvPr/>
        </p:nvSpPr>
        <p:spPr>
          <a:xfrm>
            <a:off x="6697222" y="3302668"/>
            <a:ext cx="559854" cy="453190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EB9843-D14B-4D08-A411-6D3690EF6A68}"/>
              </a:ext>
            </a:extLst>
          </p:cNvPr>
          <p:cNvSpPr/>
          <p:nvPr/>
        </p:nvSpPr>
        <p:spPr>
          <a:xfrm>
            <a:off x="7125800" y="3657600"/>
            <a:ext cx="559854" cy="453190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527137-1585-4C56-A2EB-0DADD8DDBC65}"/>
              </a:ext>
            </a:extLst>
          </p:cNvPr>
          <p:cNvSpPr/>
          <p:nvPr/>
        </p:nvSpPr>
        <p:spPr>
          <a:xfrm>
            <a:off x="6826385" y="3836068"/>
            <a:ext cx="340862" cy="302795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D21523-8DDB-4D23-9BE6-CDBC4C7BD127}"/>
              </a:ext>
            </a:extLst>
          </p:cNvPr>
          <p:cNvSpPr/>
          <p:nvPr/>
        </p:nvSpPr>
        <p:spPr>
          <a:xfrm>
            <a:off x="7307823" y="240632"/>
            <a:ext cx="340862" cy="302795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6748D9C-C4E4-4107-A697-A0B69CDCA04B}"/>
              </a:ext>
            </a:extLst>
          </p:cNvPr>
          <p:cNvSpPr/>
          <p:nvPr/>
        </p:nvSpPr>
        <p:spPr>
          <a:xfrm>
            <a:off x="5867400" y="1588793"/>
            <a:ext cx="6105831" cy="3880939"/>
          </a:xfrm>
          <a:prstGeom prst="wedgeRoundRectCallout">
            <a:avLst>
              <a:gd name="adj1" fmla="val -66602"/>
              <a:gd name="adj2" fmla="val -2151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>
                <a:solidFill>
                  <a:srgbClr val="DB47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</a:t>
            </a:r>
          </a:p>
          <a:p>
            <a:pPr algn="ctr"/>
            <a:endParaRPr lang="en-SG" sz="2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5400" b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TRÌNH </a:t>
            </a:r>
          </a:p>
          <a:p>
            <a:pPr algn="ctr"/>
            <a:r>
              <a:rPr lang="en-SG" sz="5400" b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 SẢN CỦA ẾCH</a:t>
            </a:r>
            <a:endParaRPr lang="en-US" sz="5400" b="1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0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A9E36-8871-4A98-BC54-DE8103EA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3E8764-0424-4010-978C-B7702120A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6" b="29912" l="29786" r="54912">
                        <a14:foregroundMark x1="41058" y1="28275" x2="41058" y2="28275"/>
                        <a14:foregroundMark x1="42191" y1="29912" x2="42443" y2="29912"/>
                        <a14:foregroundMark x1="38602" y1="11839" x2="41373" y2="14106"/>
                        <a14:foregroundMark x1="39861" y1="11020" x2="38917" y2="14169"/>
                        <a14:foregroundMark x1="38917" y1="14169" x2="39673" y2="11776"/>
                        <a14:foregroundMark x1="39673" y1="11776" x2="39610" y2="11776"/>
                        <a14:foregroundMark x1="46977" y1="15680" x2="47418" y2="18073"/>
                        <a14:foregroundMark x1="47418" y1="18073" x2="47733" y2="15806"/>
                        <a14:foregroundMark x1="47733" y1="15806" x2="47355" y2="15680"/>
                        <a14:foregroundMark x1="46222" y1="16814" x2="47355" y2="18262"/>
                        <a14:foregroundMark x1="45970" y1="16247" x2="46977" y2="17821"/>
                        <a14:foregroundMark x1="45718" y1="16436" x2="46851" y2="18325"/>
                        <a14:foregroundMark x1="46851" y1="18325" x2="48111" y2="18073"/>
                        <a14:foregroundMark x1="53463" y1="9887" x2="53463" y2="9887"/>
                        <a14:foregroundMark x1="54912" y1="11524" x2="54912" y2="11524"/>
                        <a14:foregroundMark x1="45907" y1="16499" x2="45718" y2="17003"/>
                      </a14:backgroundRemoval>
                    </a14:imgEffect>
                  </a14:imgLayer>
                </a14:imgProps>
              </a:ext>
            </a:extLst>
          </a:blip>
          <a:srcRect l="26802" r="43198" b="69100"/>
          <a:stretch/>
        </p:blipFill>
        <p:spPr>
          <a:xfrm flipH="1">
            <a:off x="-43054" y="885265"/>
            <a:ext cx="4808774" cy="4953000"/>
          </a:xfrm>
          <a:prstGeom prst="rect">
            <a:avLst/>
          </a:prstGeom>
          <a:effectLst>
            <a:outerShdw blurRad="63500" dist="50800" sx="102000" sy="102000" algn="ctr" rotWithShape="0">
              <a:schemeClr val="accent1">
                <a:lumMod val="50000"/>
              </a:scheme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3FCEBFA-FC98-47AC-9B67-8AC68EC3B35F}"/>
              </a:ext>
            </a:extLst>
          </p:cNvPr>
          <p:cNvSpPr/>
          <p:nvPr/>
        </p:nvSpPr>
        <p:spPr>
          <a:xfrm>
            <a:off x="4808774" y="1421295"/>
            <a:ext cx="6903614" cy="3880939"/>
          </a:xfrm>
          <a:prstGeom prst="wedgeRoundRectCallout">
            <a:avLst>
              <a:gd name="adj1" fmla="val -66083"/>
              <a:gd name="adj2" fmla="val -4886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hãy quan sát từng hình mình họa và nói nội dung của từng hình nhé!</a:t>
            </a:r>
            <a:endParaRPr lang="en-US" sz="5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4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A9E36-8871-4A98-BC54-DE8103EA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6E531-5D87-4EEF-A7D4-F65DB4C7A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425"/>
          <a:stretch/>
        </p:blipFill>
        <p:spPr>
          <a:xfrm>
            <a:off x="6582122" y="1752601"/>
            <a:ext cx="5389613" cy="2250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D24F11-BEFC-4C87-B12C-07011427E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93" b="39632"/>
          <a:stretch/>
        </p:blipFill>
        <p:spPr>
          <a:xfrm>
            <a:off x="115768" y="4196954"/>
            <a:ext cx="6461872" cy="254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CA118E-038A-4EE4-A06C-8B348B11B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63"/>
          <a:stretch/>
        </p:blipFill>
        <p:spPr>
          <a:xfrm>
            <a:off x="6712327" y="4196953"/>
            <a:ext cx="5344986" cy="25465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D0001-C83D-459A-AAC9-48221056B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9" t="43068" b="19800"/>
          <a:stretch/>
        </p:blipFill>
        <p:spPr>
          <a:xfrm>
            <a:off x="144839" y="193739"/>
            <a:ext cx="6262065" cy="38094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3FCEBFA-FC98-47AC-9B67-8AC68EC3B35F}"/>
              </a:ext>
            </a:extLst>
          </p:cNvPr>
          <p:cNvSpPr/>
          <p:nvPr/>
        </p:nvSpPr>
        <p:spPr>
          <a:xfrm>
            <a:off x="3970735" y="261001"/>
            <a:ext cx="8001000" cy="1279518"/>
          </a:xfrm>
          <a:prstGeom prst="wedgeRoundRectCallout">
            <a:avLst>
              <a:gd name="adj1" fmla="val -47384"/>
              <a:gd name="adj2" fmla="val -10892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hãy quan sát từng hình mình họa và nói nội dung của từng hình nhé!</a:t>
            </a:r>
            <a:endParaRPr lang="en-US"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E8764-0424-4010-978C-B7702120AA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86" b="29912" l="29786" r="54912">
                        <a14:foregroundMark x1="41058" y1="28275" x2="41058" y2="28275"/>
                        <a14:foregroundMark x1="42191" y1="29912" x2="42443" y2="29912"/>
                        <a14:foregroundMark x1="38602" y1="11839" x2="41373" y2="14106"/>
                        <a14:foregroundMark x1="39861" y1="11020" x2="38917" y2="14169"/>
                        <a14:foregroundMark x1="38917" y1="14169" x2="39673" y2="11776"/>
                        <a14:foregroundMark x1="39673" y1="11776" x2="39610" y2="11776"/>
                        <a14:foregroundMark x1="46977" y1="15680" x2="47418" y2="18073"/>
                        <a14:foregroundMark x1="47418" y1="18073" x2="47733" y2="15806"/>
                        <a14:foregroundMark x1="47733" y1="15806" x2="47355" y2="15680"/>
                        <a14:foregroundMark x1="46222" y1="16814" x2="47355" y2="18262"/>
                        <a14:foregroundMark x1="45970" y1="16247" x2="46977" y2="17821"/>
                        <a14:foregroundMark x1="45718" y1="16436" x2="46851" y2="18325"/>
                        <a14:foregroundMark x1="46851" y1="18325" x2="48111" y2="18073"/>
                        <a14:foregroundMark x1="53463" y1="9887" x2="53463" y2="9887"/>
                        <a14:foregroundMark x1="54912" y1="11524" x2="54912" y2="11524"/>
                        <a14:foregroundMark x1="45907" y1="16499" x2="45718" y2="17003"/>
                      </a14:backgroundRemoval>
                    </a14:imgEffect>
                  </a14:imgLayer>
                </a14:imgProps>
              </a:ext>
            </a:extLst>
          </a:blip>
          <a:srcRect l="26802" r="43198" b="69100"/>
          <a:stretch/>
        </p:blipFill>
        <p:spPr>
          <a:xfrm rot="4596197" flipH="1">
            <a:off x="10654990" y="872480"/>
            <a:ext cx="1408335" cy="1450574"/>
          </a:xfrm>
          <a:prstGeom prst="rect">
            <a:avLst/>
          </a:prstGeom>
          <a:effectLst>
            <a:outerShdw blurRad="63500" dist="50800" sx="102000" sy="102000" algn="ctr" rotWithShape="0">
              <a:schemeClr val="accent1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89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E777F-DDA6-4074-811B-C6E56C153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0" t="43068" r="39004" b="19800"/>
          <a:stretch/>
        </p:blipFill>
        <p:spPr>
          <a:xfrm>
            <a:off x="304799" y="738072"/>
            <a:ext cx="4724400" cy="53818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5431923" y="304800"/>
            <a:ext cx="6088866" cy="3124200"/>
          </a:xfrm>
          <a:custGeom>
            <a:avLst/>
            <a:gdLst>
              <a:gd name="connsiteX0" fmla="*/ 0 w 6088866"/>
              <a:gd name="connsiteY0" fmla="*/ 520710 h 3124200"/>
              <a:gd name="connsiteX1" fmla="*/ 520710 w 6088866"/>
              <a:gd name="connsiteY1" fmla="*/ 0 h 3124200"/>
              <a:gd name="connsiteX2" fmla="*/ 3551839 w 6088866"/>
              <a:gd name="connsiteY2" fmla="*/ 0 h 3124200"/>
              <a:gd name="connsiteX3" fmla="*/ 3551839 w 6088866"/>
              <a:gd name="connsiteY3" fmla="*/ 0 h 3124200"/>
              <a:gd name="connsiteX4" fmla="*/ 5074055 w 6088866"/>
              <a:gd name="connsiteY4" fmla="*/ 0 h 3124200"/>
              <a:gd name="connsiteX5" fmla="*/ 5568156 w 6088866"/>
              <a:gd name="connsiteY5" fmla="*/ 0 h 3124200"/>
              <a:gd name="connsiteX6" fmla="*/ 6088866 w 6088866"/>
              <a:gd name="connsiteY6" fmla="*/ 520710 h 3124200"/>
              <a:gd name="connsiteX7" fmla="*/ 6088866 w 6088866"/>
              <a:gd name="connsiteY7" fmla="*/ 1822450 h 3124200"/>
              <a:gd name="connsiteX8" fmla="*/ 6088866 w 6088866"/>
              <a:gd name="connsiteY8" fmla="*/ 2567842 h 3124200"/>
              <a:gd name="connsiteX9" fmla="*/ 6088866 w 6088866"/>
              <a:gd name="connsiteY9" fmla="*/ 2603500 h 3124200"/>
              <a:gd name="connsiteX10" fmla="*/ 6088866 w 6088866"/>
              <a:gd name="connsiteY10" fmla="*/ 2603490 h 3124200"/>
              <a:gd name="connsiteX11" fmla="*/ 5568156 w 6088866"/>
              <a:gd name="connsiteY11" fmla="*/ 3124200 h 3124200"/>
              <a:gd name="connsiteX12" fmla="*/ 5074055 w 6088866"/>
              <a:gd name="connsiteY12" fmla="*/ 3124200 h 3124200"/>
              <a:gd name="connsiteX13" fmla="*/ 3551839 w 6088866"/>
              <a:gd name="connsiteY13" fmla="*/ 3124200 h 3124200"/>
              <a:gd name="connsiteX14" fmla="*/ 3551839 w 6088866"/>
              <a:gd name="connsiteY14" fmla="*/ 3124200 h 3124200"/>
              <a:gd name="connsiteX15" fmla="*/ 520710 w 6088866"/>
              <a:gd name="connsiteY15" fmla="*/ 3124200 h 3124200"/>
              <a:gd name="connsiteX16" fmla="*/ 0 w 6088866"/>
              <a:gd name="connsiteY16" fmla="*/ 2603490 h 3124200"/>
              <a:gd name="connsiteX17" fmla="*/ 0 w 6088866"/>
              <a:gd name="connsiteY17" fmla="*/ 2603500 h 3124200"/>
              <a:gd name="connsiteX18" fmla="*/ 0 w 6088866"/>
              <a:gd name="connsiteY18" fmla="*/ 1822450 h 3124200"/>
              <a:gd name="connsiteX19" fmla="*/ 0 w 6088866"/>
              <a:gd name="connsiteY19" fmla="*/ 1822450 h 3124200"/>
              <a:gd name="connsiteX20" fmla="*/ 0 w 6088866"/>
              <a:gd name="connsiteY20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88866" h="3124200" fill="none" extrusionOk="0">
                <a:moveTo>
                  <a:pt x="0" y="520710"/>
                </a:moveTo>
                <a:cubicBezTo>
                  <a:pt x="-32111" y="236943"/>
                  <a:pt x="202449" y="-6781"/>
                  <a:pt x="520710" y="0"/>
                </a:cubicBezTo>
                <a:cubicBezTo>
                  <a:pt x="954724" y="-116073"/>
                  <a:pt x="2821499" y="-53425"/>
                  <a:pt x="3551839" y="0"/>
                </a:cubicBezTo>
                <a:lnTo>
                  <a:pt x="3551839" y="0"/>
                </a:lnTo>
                <a:cubicBezTo>
                  <a:pt x="3997604" y="39742"/>
                  <a:pt x="4803961" y="107429"/>
                  <a:pt x="5074055" y="0"/>
                </a:cubicBezTo>
                <a:cubicBezTo>
                  <a:pt x="5262697" y="41209"/>
                  <a:pt x="5335745" y="23049"/>
                  <a:pt x="5568156" y="0"/>
                </a:cubicBezTo>
                <a:cubicBezTo>
                  <a:pt x="5858788" y="-3039"/>
                  <a:pt x="6045551" y="201784"/>
                  <a:pt x="6088866" y="520710"/>
                </a:cubicBezTo>
                <a:cubicBezTo>
                  <a:pt x="6063897" y="1162300"/>
                  <a:pt x="6131789" y="1432333"/>
                  <a:pt x="6088866" y="1822450"/>
                </a:cubicBezTo>
                <a:cubicBezTo>
                  <a:pt x="6076346" y="1938687"/>
                  <a:pt x="6135809" y="2310336"/>
                  <a:pt x="6088866" y="2567842"/>
                </a:cubicBezTo>
                <a:cubicBezTo>
                  <a:pt x="6091523" y="2574419"/>
                  <a:pt x="6090379" y="2587248"/>
                  <a:pt x="6088866" y="2603500"/>
                </a:cubicBezTo>
                <a:cubicBezTo>
                  <a:pt x="6088866" y="2603497"/>
                  <a:pt x="6088866" y="2603493"/>
                  <a:pt x="6088866" y="2603490"/>
                </a:cubicBezTo>
                <a:cubicBezTo>
                  <a:pt x="6079421" y="2919543"/>
                  <a:pt x="5852772" y="3102118"/>
                  <a:pt x="5568156" y="3124200"/>
                </a:cubicBezTo>
                <a:cubicBezTo>
                  <a:pt x="5516092" y="3085528"/>
                  <a:pt x="5301639" y="3129103"/>
                  <a:pt x="5074055" y="3124200"/>
                </a:cubicBezTo>
                <a:cubicBezTo>
                  <a:pt x="4803819" y="3244279"/>
                  <a:pt x="3805303" y="3108535"/>
                  <a:pt x="3551839" y="3124200"/>
                </a:cubicBezTo>
                <a:lnTo>
                  <a:pt x="3551839" y="3124200"/>
                </a:lnTo>
                <a:cubicBezTo>
                  <a:pt x="3075490" y="3046582"/>
                  <a:pt x="1760546" y="3197875"/>
                  <a:pt x="520710" y="3124200"/>
                </a:cubicBezTo>
                <a:cubicBezTo>
                  <a:pt x="243200" y="3132473"/>
                  <a:pt x="-1587" y="2880612"/>
                  <a:pt x="0" y="2603490"/>
                </a:cubicBezTo>
                <a:cubicBezTo>
                  <a:pt x="0" y="2603494"/>
                  <a:pt x="1" y="2603498"/>
                  <a:pt x="0" y="2603500"/>
                </a:cubicBezTo>
                <a:cubicBezTo>
                  <a:pt x="-26963" y="2407035"/>
                  <a:pt x="42775" y="2005770"/>
                  <a:pt x="0" y="1822450"/>
                </a:cubicBezTo>
                <a:lnTo>
                  <a:pt x="0" y="1822450"/>
                </a:lnTo>
                <a:cubicBezTo>
                  <a:pt x="67536" y="1335036"/>
                  <a:pt x="105202" y="776316"/>
                  <a:pt x="0" y="520710"/>
                </a:cubicBezTo>
                <a:close/>
              </a:path>
              <a:path w="6088866" h="3124200" stroke="0" extrusionOk="0">
                <a:moveTo>
                  <a:pt x="0" y="520710"/>
                </a:moveTo>
                <a:cubicBezTo>
                  <a:pt x="-21879" y="271024"/>
                  <a:pt x="243514" y="-8782"/>
                  <a:pt x="520710" y="0"/>
                </a:cubicBezTo>
                <a:cubicBezTo>
                  <a:pt x="1188366" y="-44361"/>
                  <a:pt x="2188597" y="85213"/>
                  <a:pt x="3551839" y="0"/>
                </a:cubicBezTo>
                <a:lnTo>
                  <a:pt x="3551839" y="0"/>
                </a:lnTo>
                <a:cubicBezTo>
                  <a:pt x="4041715" y="77877"/>
                  <a:pt x="4920636" y="-88117"/>
                  <a:pt x="5074055" y="0"/>
                </a:cubicBezTo>
                <a:cubicBezTo>
                  <a:pt x="5277765" y="31558"/>
                  <a:pt x="5452644" y="-6216"/>
                  <a:pt x="5568156" y="0"/>
                </a:cubicBezTo>
                <a:cubicBezTo>
                  <a:pt x="5826669" y="13996"/>
                  <a:pt x="6065206" y="258990"/>
                  <a:pt x="6088866" y="520710"/>
                </a:cubicBezTo>
                <a:cubicBezTo>
                  <a:pt x="6186822" y="1002937"/>
                  <a:pt x="6113727" y="1237428"/>
                  <a:pt x="6088866" y="1822450"/>
                </a:cubicBezTo>
                <a:cubicBezTo>
                  <a:pt x="6106212" y="2075859"/>
                  <a:pt x="6062078" y="2238528"/>
                  <a:pt x="6088866" y="2567842"/>
                </a:cubicBezTo>
                <a:cubicBezTo>
                  <a:pt x="6090349" y="2582670"/>
                  <a:pt x="6090241" y="2593516"/>
                  <a:pt x="6088866" y="2603500"/>
                </a:cubicBezTo>
                <a:cubicBezTo>
                  <a:pt x="6088866" y="2603495"/>
                  <a:pt x="6088866" y="2603493"/>
                  <a:pt x="6088866" y="2603490"/>
                </a:cubicBezTo>
                <a:cubicBezTo>
                  <a:pt x="6064499" y="2928416"/>
                  <a:pt x="5872735" y="3163410"/>
                  <a:pt x="5568156" y="3124200"/>
                </a:cubicBezTo>
                <a:cubicBezTo>
                  <a:pt x="5322101" y="3167922"/>
                  <a:pt x="5318296" y="3144298"/>
                  <a:pt x="5074055" y="3124200"/>
                </a:cubicBezTo>
                <a:cubicBezTo>
                  <a:pt x="4687222" y="3179818"/>
                  <a:pt x="3785754" y="3078302"/>
                  <a:pt x="3551839" y="3124200"/>
                </a:cubicBezTo>
                <a:lnTo>
                  <a:pt x="3551839" y="3124200"/>
                </a:lnTo>
                <a:cubicBezTo>
                  <a:pt x="2046877" y="3004028"/>
                  <a:pt x="1119821" y="3007529"/>
                  <a:pt x="520710" y="3124200"/>
                </a:cubicBezTo>
                <a:cubicBezTo>
                  <a:pt x="229854" y="3126420"/>
                  <a:pt x="-46473" y="2919402"/>
                  <a:pt x="0" y="2603490"/>
                </a:cubicBezTo>
                <a:cubicBezTo>
                  <a:pt x="1" y="2603492"/>
                  <a:pt x="0" y="2603496"/>
                  <a:pt x="0" y="2603500"/>
                </a:cubicBezTo>
                <a:cubicBezTo>
                  <a:pt x="54722" y="2281299"/>
                  <a:pt x="26203" y="2041642"/>
                  <a:pt x="0" y="1822450"/>
                </a:cubicBezTo>
                <a:lnTo>
                  <a:pt x="0" y="1822450"/>
                </a:lnTo>
                <a:cubicBezTo>
                  <a:pt x="-94102" y="1523310"/>
                  <a:pt x="-23839" y="993108"/>
                  <a:pt x="0" y="52071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44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đực đang gọi ếch cái ở bờ ao. Ếch đực có hai cái túi kêu phía dưới miệng phồng to, ếch cái không có túi kêu.</a:t>
            </a:r>
            <a:endParaRPr lang="en-US" sz="4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B237B-70F2-45D5-B6D7-5200CAA32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656" y="3702184"/>
            <a:ext cx="4343400" cy="27146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29521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E777F-DDA6-4074-811B-C6E56C153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17" t="58883" r="5933" b="21138"/>
          <a:stretch/>
        </p:blipFill>
        <p:spPr>
          <a:xfrm>
            <a:off x="376515" y="2119464"/>
            <a:ext cx="5106200" cy="44098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1295400" y="285418"/>
            <a:ext cx="9601200" cy="1505409"/>
          </a:xfrm>
          <a:custGeom>
            <a:avLst/>
            <a:gdLst>
              <a:gd name="connsiteX0" fmla="*/ 0 w 9601200"/>
              <a:gd name="connsiteY0" fmla="*/ 250907 h 1505409"/>
              <a:gd name="connsiteX1" fmla="*/ 250907 w 9601200"/>
              <a:gd name="connsiteY1" fmla="*/ 0 h 1505409"/>
              <a:gd name="connsiteX2" fmla="*/ 5600700 w 9601200"/>
              <a:gd name="connsiteY2" fmla="*/ 0 h 1505409"/>
              <a:gd name="connsiteX3" fmla="*/ 5600700 w 9601200"/>
              <a:gd name="connsiteY3" fmla="*/ 0 h 1505409"/>
              <a:gd name="connsiteX4" fmla="*/ 8001000 w 9601200"/>
              <a:gd name="connsiteY4" fmla="*/ 0 h 1505409"/>
              <a:gd name="connsiteX5" fmla="*/ 9350293 w 9601200"/>
              <a:gd name="connsiteY5" fmla="*/ 0 h 1505409"/>
              <a:gd name="connsiteX6" fmla="*/ 9601200 w 9601200"/>
              <a:gd name="connsiteY6" fmla="*/ 250907 h 1505409"/>
              <a:gd name="connsiteX7" fmla="*/ 9601200 w 9601200"/>
              <a:gd name="connsiteY7" fmla="*/ 878155 h 1505409"/>
              <a:gd name="connsiteX8" fmla="*/ 9601200 w 9601200"/>
              <a:gd name="connsiteY8" fmla="*/ 1237326 h 1505409"/>
              <a:gd name="connsiteX9" fmla="*/ 9601200 w 9601200"/>
              <a:gd name="connsiteY9" fmla="*/ 1254508 h 1505409"/>
              <a:gd name="connsiteX10" fmla="*/ 9601200 w 9601200"/>
              <a:gd name="connsiteY10" fmla="*/ 1254502 h 1505409"/>
              <a:gd name="connsiteX11" fmla="*/ 9350293 w 9601200"/>
              <a:gd name="connsiteY11" fmla="*/ 1505409 h 1505409"/>
              <a:gd name="connsiteX12" fmla="*/ 8001000 w 9601200"/>
              <a:gd name="connsiteY12" fmla="*/ 1505409 h 1505409"/>
              <a:gd name="connsiteX13" fmla="*/ 5600700 w 9601200"/>
              <a:gd name="connsiteY13" fmla="*/ 1505409 h 1505409"/>
              <a:gd name="connsiteX14" fmla="*/ 5600700 w 9601200"/>
              <a:gd name="connsiteY14" fmla="*/ 1505409 h 1505409"/>
              <a:gd name="connsiteX15" fmla="*/ 250907 w 9601200"/>
              <a:gd name="connsiteY15" fmla="*/ 1505409 h 1505409"/>
              <a:gd name="connsiteX16" fmla="*/ 0 w 9601200"/>
              <a:gd name="connsiteY16" fmla="*/ 1254502 h 1505409"/>
              <a:gd name="connsiteX17" fmla="*/ 0 w 9601200"/>
              <a:gd name="connsiteY17" fmla="*/ 1254508 h 1505409"/>
              <a:gd name="connsiteX18" fmla="*/ 0 w 9601200"/>
              <a:gd name="connsiteY18" fmla="*/ 878155 h 1505409"/>
              <a:gd name="connsiteX19" fmla="*/ 0 w 9601200"/>
              <a:gd name="connsiteY19" fmla="*/ 878155 h 1505409"/>
              <a:gd name="connsiteX20" fmla="*/ 0 w 9601200"/>
              <a:gd name="connsiteY20" fmla="*/ 250907 h 15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601200" h="1505409" fill="none" extrusionOk="0">
                <a:moveTo>
                  <a:pt x="0" y="250907"/>
                </a:moveTo>
                <a:cubicBezTo>
                  <a:pt x="10323" y="119787"/>
                  <a:pt x="117765" y="-20784"/>
                  <a:pt x="250907" y="0"/>
                </a:cubicBezTo>
                <a:cubicBezTo>
                  <a:pt x="2822031" y="168610"/>
                  <a:pt x="3616295" y="-29465"/>
                  <a:pt x="5600700" y="0"/>
                </a:cubicBezTo>
                <a:lnTo>
                  <a:pt x="5600700" y="0"/>
                </a:lnTo>
                <a:cubicBezTo>
                  <a:pt x="5886364" y="-106224"/>
                  <a:pt x="7593447" y="92630"/>
                  <a:pt x="8001000" y="0"/>
                </a:cubicBezTo>
                <a:cubicBezTo>
                  <a:pt x="8243876" y="33102"/>
                  <a:pt x="9125194" y="-15822"/>
                  <a:pt x="9350293" y="0"/>
                </a:cubicBezTo>
                <a:cubicBezTo>
                  <a:pt x="9483406" y="-3883"/>
                  <a:pt x="9601359" y="89774"/>
                  <a:pt x="9601200" y="250907"/>
                </a:cubicBezTo>
                <a:cubicBezTo>
                  <a:pt x="9606826" y="369463"/>
                  <a:pt x="9646872" y="611408"/>
                  <a:pt x="9601200" y="878155"/>
                </a:cubicBezTo>
                <a:cubicBezTo>
                  <a:pt x="9611867" y="971950"/>
                  <a:pt x="9606226" y="1147987"/>
                  <a:pt x="9601200" y="1237326"/>
                </a:cubicBezTo>
                <a:cubicBezTo>
                  <a:pt x="9600251" y="1244478"/>
                  <a:pt x="9602466" y="1250405"/>
                  <a:pt x="9601200" y="1254508"/>
                </a:cubicBezTo>
                <a:lnTo>
                  <a:pt x="9601200" y="1254502"/>
                </a:lnTo>
                <a:cubicBezTo>
                  <a:pt x="9585218" y="1386141"/>
                  <a:pt x="9489428" y="1512729"/>
                  <a:pt x="9350293" y="1505409"/>
                </a:cubicBezTo>
                <a:cubicBezTo>
                  <a:pt x="8800983" y="1498855"/>
                  <a:pt x="8159069" y="1520095"/>
                  <a:pt x="8001000" y="1505409"/>
                </a:cubicBezTo>
                <a:cubicBezTo>
                  <a:pt x="7642213" y="1546301"/>
                  <a:pt x="5885620" y="1426326"/>
                  <a:pt x="5600700" y="1505409"/>
                </a:cubicBezTo>
                <a:lnTo>
                  <a:pt x="5600700" y="1505409"/>
                </a:lnTo>
                <a:cubicBezTo>
                  <a:pt x="4358345" y="1667586"/>
                  <a:pt x="797203" y="1421920"/>
                  <a:pt x="250907" y="1505409"/>
                </a:cubicBezTo>
                <a:cubicBezTo>
                  <a:pt x="97605" y="1504044"/>
                  <a:pt x="23973" y="1406035"/>
                  <a:pt x="0" y="1254502"/>
                </a:cubicBezTo>
                <a:lnTo>
                  <a:pt x="0" y="1254508"/>
                </a:lnTo>
                <a:cubicBezTo>
                  <a:pt x="15588" y="1120723"/>
                  <a:pt x="18655" y="979456"/>
                  <a:pt x="0" y="878155"/>
                </a:cubicBezTo>
                <a:lnTo>
                  <a:pt x="0" y="878155"/>
                </a:lnTo>
                <a:cubicBezTo>
                  <a:pt x="10731" y="761751"/>
                  <a:pt x="10470" y="332624"/>
                  <a:pt x="0" y="250907"/>
                </a:cubicBezTo>
                <a:close/>
              </a:path>
              <a:path w="9601200" h="1505409" stroke="0" extrusionOk="0">
                <a:moveTo>
                  <a:pt x="0" y="250907"/>
                </a:moveTo>
                <a:cubicBezTo>
                  <a:pt x="-1845" y="115530"/>
                  <a:pt x="123161" y="-9155"/>
                  <a:pt x="250907" y="0"/>
                </a:cubicBezTo>
                <a:cubicBezTo>
                  <a:pt x="1997655" y="-44361"/>
                  <a:pt x="4053202" y="85213"/>
                  <a:pt x="5600700" y="0"/>
                </a:cubicBezTo>
                <a:lnTo>
                  <a:pt x="5600700" y="0"/>
                </a:lnTo>
                <a:cubicBezTo>
                  <a:pt x="6375443" y="-9265"/>
                  <a:pt x="7653044" y="-121708"/>
                  <a:pt x="8001000" y="0"/>
                </a:cubicBezTo>
                <a:cubicBezTo>
                  <a:pt x="8617683" y="-9374"/>
                  <a:pt x="9034083" y="671"/>
                  <a:pt x="9350293" y="0"/>
                </a:cubicBezTo>
                <a:cubicBezTo>
                  <a:pt x="9480966" y="3803"/>
                  <a:pt x="9599949" y="113702"/>
                  <a:pt x="9601200" y="250907"/>
                </a:cubicBezTo>
                <a:cubicBezTo>
                  <a:pt x="9576336" y="437857"/>
                  <a:pt x="9638337" y="619890"/>
                  <a:pt x="9601200" y="878155"/>
                </a:cubicBezTo>
                <a:cubicBezTo>
                  <a:pt x="9627942" y="918659"/>
                  <a:pt x="9596939" y="1068779"/>
                  <a:pt x="9601200" y="1237326"/>
                </a:cubicBezTo>
                <a:cubicBezTo>
                  <a:pt x="9600419" y="1240086"/>
                  <a:pt x="9600657" y="1246556"/>
                  <a:pt x="9601200" y="1254508"/>
                </a:cubicBezTo>
                <a:lnTo>
                  <a:pt x="9601200" y="1254502"/>
                </a:lnTo>
                <a:cubicBezTo>
                  <a:pt x="9599218" y="1384930"/>
                  <a:pt x="9484488" y="1481423"/>
                  <a:pt x="9350293" y="1505409"/>
                </a:cubicBezTo>
                <a:cubicBezTo>
                  <a:pt x="9107579" y="1490758"/>
                  <a:pt x="8576726" y="1465029"/>
                  <a:pt x="8001000" y="1505409"/>
                </a:cubicBezTo>
                <a:cubicBezTo>
                  <a:pt x="7689671" y="1666275"/>
                  <a:pt x="6734349" y="1667818"/>
                  <a:pt x="5600700" y="1505409"/>
                </a:cubicBezTo>
                <a:lnTo>
                  <a:pt x="5600700" y="1505409"/>
                </a:lnTo>
                <a:cubicBezTo>
                  <a:pt x="4180263" y="1568443"/>
                  <a:pt x="1431785" y="1367325"/>
                  <a:pt x="250907" y="1505409"/>
                </a:cubicBezTo>
                <a:cubicBezTo>
                  <a:pt x="100159" y="1499795"/>
                  <a:pt x="-2453" y="1395590"/>
                  <a:pt x="0" y="1254502"/>
                </a:cubicBezTo>
                <a:lnTo>
                  <a:pt x="0" y="1254508"/>
                </a:lnTo>
                <a:cubicBezTo>
                  <a:pt x="-15567" y="1137150"/>
                  <a:pt x="13518" y="970682"/>
                  <a:pt x="0" y="878155"/>
                </a:cubicBezTo>
                <a:lnTo>
                  <a:pt x="0" y="878155"/>
                </a:lnTo>
                <a:cubicBezTo>
                  <a:pt x="-50631" y="656602"/>
                  <a:pt x="-37545" y="446684"/>
                  <a:pt x="0" y="25090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54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cái đẻ trứng thành chùm nổi lềnh bềnh dưới ao.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CE78A-7A21-4FBD-B96A-DA90EA5BD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342" y="2197190"/>
            <a:ext cx="5874604" cy="43998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603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2209800" y="247617"/>
            <a:ext cx="6858000" cy="1505409"/>
          </a:xfrm>
          <a:custGeom>
            <a:avLst/>
            <a:gdLst>
              <a:gd name="connsiteX0" fmla="*/ 0 w 6858000"/>
              <a:gd name="connsiteY0" fmla="*/ 250907 h 1505409"/>
              <a:gd name="connsiteX1" fmla="*/ 250907 w 6858000"/>
              <a:gd name="connsiteY1" fmla="*/ 0 h 1505409"/>
              <a:gd name="connsiteX2" fmla="*/ 4000500 w 6858000"/>
              <a:gd name="connsiteY2" fmla="*/ 0 h 1505409"/>
              <a:gd name="connsiteX3" fmla="*/ 4000500 w 6858000"/>
              <a:gd name="connsiteY3" fmla="*/ 0 h 1505409"/>
              <a:gd name="connsiteX4" fmla="*/ 5715000 w 6858000"/>
              <a:gd name="connsiteY4" fmla="*/ 0 h 1505409"/>
              <a:gd name="connsiteX5" fmla="*/ 6607093 w 6858000"/>
              <a:gd name="connsiteY5" fmla="*/ 0 h 1505409"/>
              <a:gd name="connsiteX6" fmla="*/ 6858000 w 6858000"/>
              <a:gd name="connsiteY6" fmla="*/ 250907 h 1505409"/>
              <a:gd name="connsiteX7" fmla="*/ 6858000 w 6858000"/>
              <a:gd name="connsiteY7" fmla="*/ 878155 h 1505409"/>
              <a:gd name="connsiteX8" fmla="*/ 6858000 w 6858000"/>
              <a:gd name="connsiteY8" fmla="*/ 1237326 h 1505409"/>
              <a:gd name="connsiteX9" fmla="*/ 6858000 w 6858000"/>
              <a:gd name="connsiteY9" fmla="*/ 1254508 h 1505409"/>
              <a:gd name="connsiteX10" fmla="*/ 6858000 w 6858000"/>
              <a:gd name="connsiteY10" fmla="*/ 1254502 h 1505409"/>
              <a:gd name="connsiteX11" fmla="*/ 6607093 w 6858000"/>
              <a:gd name="connsiteY11" fmla="*/ 1505409 h 1505409"/>
              <a:gd name="connsiteX12" fmla="*/ 5715000 w 6858000"/>
              <a:gd name="connsiteY12" fmla="*/ 1505409 h 1505409"/>
              <a:gd name="connsiteX13" fmla="*/ 4000500 w 6858000"/>
              <a:gd name="connsiteY13" fmla="*/ 1505409 h 1505409"/>
              <a:gd name="connsiteX14" fmla="*/ 4000500 w 6858000"/>
              <a:gd name="connsiteY14" fmla="*/ 1505409 h 1505409"/>
              <a:gd name="connsiteX15" fmla="*/ 250907 w 6858000"/>
              <a:gd name="connsiteY15" fmla="*/ 1505409 h 1505409"/>
              <a:gd name="connsiteX16" fmla="*/ 0 w 6858000"/>
              <a:gd name="connsiteY16" fmla="*/ 1254502 h 1505409"/>
              <a:gd name="connsiteX17" fmla="*/ 0 w 6858000"/>
              <a:gd name="connsiteY17" fmla="*/ 1254508 h 1505409"/>
              <a:gd name="connsiteX18" fmla="*/ 0 w 6858000"/>
              <a:gd name="connsiteY18" fmla="*/ 878155 h 1505409"/>
              <a:gd name="connsiteX19" fmla="*/ 0 w 6858000"/>
              <a:gd name="connsiteY19" fmla="*/ 878155 h 1505409"/>
              <a:gd name="connsiteX20" fmla="*/ 0 w 6858000"/>
              <a:gd name="connsiteY20" fmla="*/ 250907 h 15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58000" h="1505409" fill="none" extrusionOk="0">
                <a:moveTo>
                  <a:pt x="0" y="250907"/>
                </a:moveTo>
                <a:cubicBezTo>
                  <a:pt x="10323" y="119787"/>
                  <a:pt x="117765" y="-20784"/>
                  <a:pt x="250907" y="0"/>
                </a:cubicBezTo>
                <a:cubicBezTo>
                  <a:pt x="1952914" y="168610"/>
                  <a:pt x="2392866" y="-29465"/>
                  <a:pt x="4000500" y="0"/>
                </a:cubicBezTo>
                <a:lnTo>
                  <a:pt x="4000500" y="0"/>
                </a:lnTo>
                <a:cubicBezTo>
                  <a:pt x="4354699" y="42881"/>
                  <a:pt x="5512124" y="10925"/>
                  <a:pt x="5715000" y="0"/>
                </a:cubicBezTo>
                <a:cubicBezTo>
                  <a:pt x="6040407" y="78087"/>
                  <a:pt x="6209518" y="50321"/>
                  <a:pt x="6607093" y="0"/>
                </a:cubicBezTo>
                <a:cubicBezTo>
                  <a:pt x="6740206" y="-3883"/>
                  <a:pt x="6858159" y="89774"/>
                  <a:pt x="6858000" y="250907"/>
                </a:cubicBezTo>
                <a:cubicBezTo>
                  <a:pt x="6863626" y="369463"/>
                  <a:pt x="6903672" y="611408"/>
                  <a:pt x="6858000" y="878155"/>
                </a:cubicBezTo>
                <a:cubicBezTo>
                  <a:pt x="6868667" y="971950"/>
                  <a:pt x="6863026" y="1147987"/>
                  <a:pt x="6858000" y="1237326"/>
                </a:cubicBezTo>
                <a:cubicBezTo>
                  <a:pt x="6857051" y="1244478"/>
                  <a:pt x="6859266" y="1250405"/>
                  <a:pt x="6858000" y="1254508"/>
                </a:cubicBezTo>
                <a:lnTo>
                  <a:pt x="6858000" y="1254502"/>
                </a:lnTo>
                <a:cubicBezTo>
                  <a:pt x="6842018" y="1386141"/>
                  <a:pt x="6746228" y="1512729"/>
                  <a:pt x="6607093" y="1505409"/>
                </a:cubicBezTo>
                <a:cubicBezTo>
                  <a:pt x="6453835" y="1490348"/>
                  <a:pt x="5870404" y="1548759"/>
                  <a:pt x="5715000" y="1505409"/>
                </a:cubicBezTo>
                <a:cubicBezTo>
                  <a:pt x="5426351" y="1438506"/>
                  <a:pt x="4766068" y="1382511"/>
                  <a:pt x="4000500" y="1505409"/>
                </a:cubicBezTo>
                <a:lnTo>
                  <a:pt x="4000500" y="1505409"/>
                </a:lnTo>
                <a:cubicBezTo>
                  <a:pt x="2296567" y="1667586"/>
                  <a:pt x="1868759" y="1421920"/>
                  <a:pt x="250907" y="1505409"/>
                </a:cubicBezTo>
                <a:cubicBezTo>
                  <a:pt x="97605" y="1504044"/>
                  <a:pt x="23973" y="1406035"/>
                  <a:pt x="0" y="1254502"/>
                </a:cubicBezTo>
                <a:lnTo>
                  <a:pt x="0" y="1254508"/>
                </a:lnTo>
                <a:cubicBezTo>
                  <a:pt x="15588" y="1120723"/>
                  <a:pt x="18655" y="979456"/>
                  <a:pt x="0" y="878155"/>
                </a:cubicBezTo>
                <a:lnTo>
                  <a:pt x="0" y="878155"/>
                </a:lnTo>
                <a:cubicBezTo>
                  <a:pt x="10731" y="761751"/>
                  <a:pt x="10470" y="332624"/>
                  <a:pt x="0" y="250907"/>
                </a:cubicBezTo>
                <a:close/>
              </a:path>
              <a:path w="6858000" h="1505409" stroke="0" extrusionOk="0">
                <a:moveTo>
                  <a:pt x="0" y="250907"/>
                </a:moveTo>
                <a:cubicBezTo>
                  <a:pt x="-1845" y="115530"/>
                  <a:pt x="123161" y="-9155"/>
                  <a:pt x="250907" y="0"/>
                </a:cubicBezTo>
                <a:cubicBezTo>
                  <a:pt x="1057569" y="-44361"/>
                  <a:pt x="3204488" y="85213"/>
                  <a:pt x="4000500" y="0"/>
                </a:cubicBezTo>
                <a:lnTo>
                  <a:pt x="4000500" y="0"/>
                </a:lnTo>
                <a:cubicBezTo>
                  <a:pt x="4432261" y="-73350"/>
                  <a:pt x="5160626" y="77657"/>
                  <a:pt x="5715000" y="0"/>
                </a:cubicBezTo>
                <a:cubicBezTo>
                  <a:pt x="5896513" y="59333"/>
                  <a:pt x="6409937" y="-38390"/>
                  <a:pt x="6607093" y="0"/>
                </a:cubicBezTo>
                <a:cubicBezTo>
                  <a:pt x="6737766" y="3803"/>
                  <a:pt x="6856749" y="113702"/>
                  <a:pt x="6858000" y="250907"/>
                </a:cubicBezTo>
                <a:cubicBezTo>
                  <a:pt x="6833136" y="437857"/>
                  <a:pt x="6895137" y="619890"/>
                  <a:pt x="6858000" y="878155"/>
                </a:cubicBezTo>
                <a:cubicBezTo>
                  <a:pt x="6884742" y="918659"/>
                  <a:pt x="6853739" y="1068779"/>
                  <a:pt x="6858000" y="1237326"/>
                </a:cubicBezTo>
                <a:cubicBezTo>
                  <a:pt x="6857219" y="1240086"/>
                  <a:pt x="6857457" y="1246556"/>
                  <a:pt x="6858000" y="1254508"/>
                </a:cubicBezTo>
                <a:lnTo>
                  <a:pt x="6858000" y="1254502"/>
                </a:lnTo>
                <a:cubicBezTo>
                  <a:pt x="6856018" y="1384930"/>
                  <a:pt x="6741288" y="1481423"/>
                  <a:pt x="6607093" y="1505409"/>
                </a:cubicBezTo>
                <a:cubicBezTo>
                  <a:pt x="6168670" y="1505453"/>
                  <a:pt x="6001008" y="1507500"/>
                  <a:pt x="5715000" y="1505409"/>
                </a:cubicBezTo>
                <a:cubicBezTo>
                  <a:pt x="4925393" y="1498960"/>
                  <a:pt x="4654906" y="1425703"/>
                  <a:pt x="4000500" y="1505409"/>
                </a:cubicBezTo>
                <a:lnTo>
                  <a:pt x="4000500" y="1505409"/>
                </a:lnTo>
                <a:cubicBezTo>
                  <a:pt x="2938382" y="1568443"/>
                  <a:pt x="702654" y="1367325"/>
                  <a:pt x="250907" y="1505409"/>
                </a:cubicBezTo>
                <a:cubicBezTo>
                  <a:pt x="100159" y="1499795"/>
                  <a:pt x="-2453" y="1395590"/>
                  <a:pt x="0" y="1254502"/>
                </a:cubicBezTo>
                <a:lnTo>
                  <a:pt x="0" y="1254508"/>
                </a:lnTo>
                <a:cubicBezTo>
                  <a:pt x="-15567" y="1137150"/>
                  <a:pt x="13518" y="970682"/>
                  <a:pt x="0" y="878155"/>
                </a:cubicBezTo>
                <a:lnTo>
                  <a:pt x="0" y="878155"/>
                </a:lnTo>
                <a:cubicBezTo>
                  <a:pt x="-50631" y="656602"/>
                  <a:pt x="-37545" y="446684"/>
                  <a:pt x="0" y="25090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 ếch lúc mới nở.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B9C50-9CA8-40E1-9029-B52D87437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0564"/>
            <a:ext cx="5293946" cy="4409898"/>
          </a:xfrm>
          <a:prstGeom prst="rect">
            <a:avLst/>
          </a:prstGeom>
          <a:effectLst>
            <a:outerShdw blurRad="203200" dist="38100" dir="5400000" sx="102000" sy="102000" algn="t" rotWithShape="0">
              <a:schemeClr val="bg1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6BA099-B00E-4C85-9C9F-AF8EFBCDA0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880" b="70425"/>
          <a:stretch/>
        </p:blipFill>
        <p:spPr>
          <a:xfrm>
            <a:off x="228600" y="2046053"/>
            <a:ext cx="4870482" cy="44098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9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571500" y="247617"/>
            <a:ext cx="11049000" cy="1505409"/>
          </a:xfrm>
          <a:custGeom>
            <a:avLst/>
            <a:gdLst>
              <a:gd name="connsiteX0" fmla="*/ 0 w 11049000"/>
              <a:gd name="connsiteY0" fmla="*/ 250907 h 1505409"/>
              <a:gd name="connsiteX1" fmla="*/ 250907 w 11049000"/>
              <a:gd name="connsiteY1" fmla="*/ 0 h 1505409"/>
              <a:gd name="connsiteX2" fmla="*/ 6445250 w 11049000"/>
              <a:gd name="connsiteY2" fmla="*/ 0 h 1505409"/>
              <a:gd name="connsiteX3" fmla="*/ 6445250 w 11049000"/>
              <a:gd name="connsiteY3" fmla="*/ 0 h 1505409"/>
              <a:gd name="connsiteX4" fmla="*/ 9207500 w 11049000"/>
              <a:gd name="connsiteY4" fmla="*/ 0 h 1505409"/>
              <a:gd name="connsiteX5" fmla="*/ 10798093 w 11049000"/>
              <a:gd name="connsiteY5" fmla="*/ 0 h 1505409"/>
              <a:gd name="connsiteX6" fmla="*/ 11049000 w 11049000"/>
              <a:gd name="connsiteY6" fmla="*/ 250907 h 1505409"/>
              <a:gd name="connsiteX7" fmla="*/ 11049000 w 11049000"/>
              <a:gd name="connsiteY7" fmla="*/ 878155 h 1505409"/>
              <a:gd name="connsiteX8" fmla="*/ 11049000 w 11049000"/>
              <a:gd name="connsiteY8" fmla="*/ 1237326 h 1505409"/>
              <a:gd name="connsiteX9" fmla="*/ 11049000 w 11049000"/>
              <a:gd name="connsiteY9" fmla="*/ 1254508 h 1505409"/>
              <a:gd name="connsiteX10" fmla="*/ 11049000 w 11049000"/>
              <a:gd name="connsiteY10" fmla="*/ 1254502 h 1505409"/>
              <a:gd name="connsiteX11" fmla="*/ 10798093 w 11049000"/>
              <a:gd name="connsiteY11" fmla="*/ 1505409 h 1505409"/>
              <a:gd name="connsiteX12" fmla="*/ 9207500 w 11049000"/>
              <a:gd name="connsiteY12" fmla="*/ 1505409 h 1505409"/>
              <a:gd name="connsiteX13" fmla="*/ 6445250 w 11049000"/>
              <a:gd name="connsiteY13" fmla="*/ 1505409 h 1505409"/>
              <a:gd name="connsiteX14" fmla="*/ 6445250 w 11049000"/>
              <a:gd name="connsiteY14" fmla="*/ 1505409 h 1505409"/>
              <a:gd name="connsiteX15" fmla="*/ 250907 w 11049000"/>
              <a:gd name="connsiteY15" fmla="*/ 1505409 h 1505409"/>
              <a:gd name="connsiteX16" fmla="*/ 0 w 11049000"/>
              <a:gd name="connsiteY16" fmla="*/ 1254502 h 1505409"/>
              <a:gd name="connsiteX17" fmla="*/ 0 w 11049000"/>
              <a:gd name="connsiteY17" fmla="*/ 1254508 h 1505409"/>
              <a:gd name="connsiteX18" fmla="*/ 0 w 11049000"/>
              <a:gd name="connsiteY18" fmla="*/ 878155 h 1505409"/>
              <a:gd name="connsiteX19" fmla="*/ 0 w 11049000"/>
              <a:gd name="connsiteY19" fmla="*/ 878155 h 1505409"/>
              <a:gd name="connsiteX20" fmla="*/ 0 w 11049000"/>
              <a:gd name="connsiteY20" fmla="*/ 250907 h 15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049000" h="1505409" fill="none" extrusionOk="0">
                <a:moveTo>
                  <a:pt x="0" y="250907"/>
                </a:moveTo>
                <a:cubicBezTo>
                  <a:pt x="10323" y="119787"/>
                  <a:pt x="117765" y="-20784"/>
                  <a:pt x="250907" y="0"/>
                </a:cubicBezTo>
                <a:cubicBezTo>
                  <a:pt x="1685823" y="168610"/>
                  <a:pt x="5115459" y="-29465"/>
                  <a:pt x="6445250" y="0"/>
                </a:cubicBezTo>
                <a:lnTo>
                  <a:pt x="6445250" y="0"/>
                </a:lnTo>
                <a:cubicBezTo>
                  <a:pt x="6980484" y="-106224"/>
                  <a:pt x="8444060" y="92630"/>
                  <a:pt x="9207500" y="0"/>
                </a:cubicBezTo>
                <a:cubicBezTo>
                  <a:pt x="9636815" y="141833"/>
                  <a:pt x="10463386" y="116097"/>
                  <a:pt x="10798093" y="0"/>
                </a:cubicBezTo>
                <a:cubicBezTo>
                  <a:pt x="10931206" y="-3883"/>
                  <a:pt x="11049159" y="89774"/>
                  <a:pt x="11049000" y="250907"/>
                </a:cubicBezTo>
                <a:cubicBezTo>
                  <a:pt x="11054626" y="369463"/>
                  <a:pt x="11094672" y="611408"/>
                  <a:pt x="11049000" y="878155"/>
                </a:cubicBezTo>
                <a:cubicBezTo>
                  <a:pt x="11059667" y="971950"/>
                  <a:pt x="11054026" y="1147987"/>
                  <a:pt x="11049000" y="1237326"/>
                </a:cubicBezTo>
                <a:cubicBezTo>
                  <a:pt x="11048051" y="1244478"/>
                  <a:pt x="11050266" y="1250405"/>
                  <a:pt x="11049000" y="1254508"/>
                </a:cubicBezTo>
                <a:lnTo>
                  <a:pt x="11049000" y="1254502"/>
                </a:lnTo>
                <a:cubicBezTo>
                  <a:pt x="11033018" y="1386141"/>
                  <a:pt x="10937228" y="1512729"/>
                  <a:pt x="10798093" y="1505409"/>
                </a:cubicBezTo>
                <a:cubicBezTo>
                  <a:pt x="10479134" y="1638394"/>
                  <a:pt x="9869660" y="1407570"/>
                  <a:pt x="9207500" y="1505409"/>
                </a:cubicBezTo>
                <a:cubicBezTo>
                  <a:pt x="8126207" y="1546301"/>
                  <a:pt x="7162413" y="1426326"/>
                  <a:pt x="6445250" y="1505409"/>
                </a:cubicBezTo>
                <a:lnTo>
                  <a:pt x="6445250" y="1505409"/>
                </a:lnTo>
                <a:cubicBezTo>
                  <a:pt x="3807333" y="1667586"/>
                  <a:pt x="1911799" y="1421920"/>
                  <a:pt x="250907" y="1505409"/>
                </a:cubicBezTo>
                <a:cubicBezTo>
                  <a:pt x="97605" y="1504044"/>
                  <a:pt x="23973" y="1406035"/>
                  <a:pt x="0" y="1254502"/>
                </a:cubicBezTo>
                <a:lnTo>
                  <a:pt x="0" y="1254508"/>
                </a:lnTo>
                <a:cubicBezTo>
                  <a:pt x="15588" y="1120723"/>
                  <a:pt x="18655" y="979456"/>
                  <a:pt x="0" y="878155"/>
                </a:cubicBezTo>
                <a:lnTo>
                  <a:pt x="0" y="878155"/>
                </a:lnTo>
                <a:cubicBezTo>
                  <a:pt x="10731" y="761751"/>
                  <a:pt x="10470" y="332624"/>
                  <a:pt x="0" y="250907"/>
                </a:cubicBezTo>
                <a:close/>
              </a:path>
              <a:path w="11049000" h="1505409" stroke="0" extrusionOk="0">
                <a:moveTo>
                  <a:pt x="0" y="250907"/>
                </a:moveTo>
                <a:cubicBezTo>
                  <a:pt x="-1845" y="115530"/>
                  <a:pt x="123161" y="-9155"/>
                  <a:pt x="250907" y="0"/>
                </a:cubicBezTo>
                <a:cubicBezTo>
                  <a:pt x="1822988" y="-44361"/>
                  <a:pt x="4318782" y="85213"/>
                  <a:pt x="6445250" y="0"/>
                </a:cubicBezTo>
                <a:lnTo>
                  <a:pt x="6445250" y="0"/>
                </a:lnTo>
                <a:cubicBezTo>
                  <a:pt x="7553395" y="-9265"/>
                  <a:pt x="8854051" y="-121708"/>
                  <a:pt x="9207500" y="0"/>
                </a:cubicBezTo>
                <a:cubicBezTo>
                  <a:pt x="9725608" y="7580"/>
                  <a:pt x="10244802" y="-107584"/>
                  <a:pt x="10798093" y="0"/>
                </a:cubicBezTo>
                <a:cubicBezTo>
                  <a:pt x="10928766" y="3803"/>
                  <a:pt x="11047749" y="113702"/>
                  <a:pt x="11049000" y="250907"/>
                </a:cubicBezTo>
                <a:cubicBezTo>
                  <a:pt x="11024136" y="437857"/>
                  <a:pt x="11086137" y="619890"/>
                  <a:pt x="11049000" y="878155"/>
                </a:cubicBezTo>
                <a:cubicBezTo>
                  <a:pt x="11075742" y="918659"/>
                  <a:pt x="11044739" y="1068779"/>
                  <a:pt x="11049000" y="1237326"/>
                </a:cubicBezTo>
                <a:cubicBezTo>
                  <a:pt x="11048219" y="1240086"/>
                  <a:pt x="11048457" y="1246556"/>
                  <a:pt x="11049000" y="1254508"/>
                </a:cubicBezTo>
                <a:lnTo>
                  <a:pt x="11049000" y="1254502"/>
                </a:lnTo>
                <a:cubicBezTo>
                  <a:pt x="11047018" y="1384930"/>
                  <a:pt x="10932288" y="1481423"/>
                  <a:pt x="10798093" y="1505409"/>
                </a:cubicBezTo>
                <a:cubicBezTo>
                  <a:pt x="10132575" y="1584673"/>
                  <a:pt x="9638661" y="1616506"/>
                  <a:pt x="9207500" y="1505409"/>
                </a:cubicBezTo>
                <a:cubicBezTo>
                  <a:pt x="8882252" y="1666275"/>
                  <a:pt x="7431946" y="1667818"/>
                  <a:pt x="6445250" y="1505409"/>
                </a:cubicBezTo>
                <a:lnTo>
                  <a:pt x="6445250" y="1505409"/>
                </a:lnTo>
                <a:cubicBezTo>
                  <a:pt x="4235353" y="1568443"/>
                  <a:pt x="892519" y="1367325"/>
                  <a:pt x="250907" y="1505409"/>
                </a:cubicBezTo>
                <a:cubicBezTo>
                  <a:pt x="100159" y="1499795"/>
                  <a:pt x="-2453" y="1395590"/>
                  <a:pt x="0" y="1254502"/>
                </a:cubicBezTo>
                <a:lnTo>
                  <a:pt x="0" y="1254508"/>
                </a:lnTo>
                <a:cubicBezTo>
                  <a:pt x="-15567" y="1137150"/>
                  <a:pt x="13518" y="970682"/>
                  <a:pt x="0" y="878155"/>
                </a:cubicBezTo>
                <a:lnTo>
                  <a:pt x="0" y="878155"/>
                </a:lnTo>
                <a:cubicBezTo>
                  <a:pt x="-50631" y="656602"/>
                  <a:pt x="-37545" y="446684"/>
                  <a:pt x="0" y="25090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 ếch đã nở thành nòng nọc con. Nòng nọc con có đầu tròn, đuôi dài và dẹp.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BA099-B00E-4C85-9C9F-AF8EFBCDA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70" t="-366" r="-238" b="70791"/>
          <a:stretch/>
        </p:blipFill>
        <p:spPr>
          <a:xfrm>
            <a:off x="302694" y="2100564"/>
            <a:ext cx="5012818" cy="44098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6BCB0C-1A5B-44F9-B70E-5751B9033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51"/>
          <a:stretch/>
        </p:blipFill>
        <p:spPr>
          <a:xfrm>
            <a:off x="5564758" y="2200485"/>
            <a:ext cx="6357885" cy="4309977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94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285750" y="247617"/>
            <a:ext cx="11620500" cy="1505409"/>
          </a:xfrm>
          <a:custGeom>
            <a:avLst/>
            <a:gdLst>
              <a:gd name="connsiteX0" fmla="*/ 0 w 11620500"/>
              <a:gd name="connsiteY0" fmla="*/ 250907 h 1505409"/>
              <a:gd name="connsiteX1" fmla="*/ 250907 w 11620500"/>
              <a:gd name="connsiteY1" fmla="*/ 0 h 1505409"/>
              <a:gd name="connsiteX2" fmla="*/ 6778625 w 11620500"/>
              <a:gd name="connsiteY2" fmla="*/ 0 h 1505409"/>
              <a:gd name="connsiteX3" fmla="*/ 6778625 w 11620500"/>
              <a:gd name="connsiteY3" fmla="*/ 0 h 1505409"/>
              <a:gd name="connsiteX4" fmla="*/ 9683750 w 11620500"/>
              <a:gd name="connsiteY4" fmla="*/ 0 h 1505409"/>
              <a:gd name="connsiteX5" fmla="*/ 11369593 w 11620500"/>
              <a:gd name="connsiteY5" fmla="*/ 0 h 1505409"/>
              <a:gd name="connsiteX6" fmla="*/ 11620500 w 11620500"/>
              <a:gd name="connsiteY6" fmla="*/ 250907 h 1505409"/>
              <a:gd name="connsiteX7" fmla="*/ 11620500 w 11620500"/>
              <a:gd name="connsiteY7" fmla="*/ 878155 h 1505409"/>
              <a:gd name="connsiteX8" fmla="*/ 11620500 w 11620500"/>
              <a:gd name="connsiteY8" fmla="*/ 1237326 h 1505409"/>
              <a:gd name="connsiteX9" fmla="*/ 11620500 w 11620500"/>
              <a:gd name="connsiteY9" fmla="*/ 1254508 h 1505409"/>
              <a:gd name="connsiteX10" fmla="*/ 11620500 w 11620500"/>
              <a:gd name="connsiteY10" fmla="*/ 1254502 h 1505409"/>
              <a:gd name="connsiteX11" fmla="*/ 11369593 w 11620500"/>
              <a:gd name="connsiteY11" fmla="*/ 1505409 h 1505409"/>
              <a:gd name="connsiteX12" fmla="*/ 9683750 w 11620500"/>
              <a:gd name="connsiteY12" fmla="*/ 1505409 h 1505409"/>
              <a:gd name="connsiteX13" fmla="*/ 6778625 w 11620500"/>
              <a:gd name="connsiteY13" fmla="*/ 1505409 h 1505409"/>
              <a:gd name="connsiteX14" fmla="*/ 6778625 w 11620500"/>
              <a:gd name="connsiteY14" fmla="*/ 1505409 h 1505409"/>
              <a:gd name="connsiteX15" fmla="*/ 250907 w 11620500"/>
              <a:gd name="connsiteY15" fmla="*/ 1505409 h 1505409"/>
              <a:gd name="connsiteX16" fmla="*/ 0 w 11620500"/>
              <a:gd name="connsiteY16" fmla="*/ 1254502 h 1505409"/>
              <a:gd name="connsiteX17" fmla="*/ 0 w 11620500"/>
              <a:gd name="connsiteY17" fmla="*/ 1254508 h 1505409"/>
              <a:gd name="connsiteX18" fmla="*/ 0 w 11620500"/>
              <a:gd name="connsiteY18" fmla="*/ 878155 h 1505409"/>
              <a:gd name="connsiteX19" fmla="*/ 0 w 11620500"/>
              <a:gd name="connsiteY19" fmla="*/ 878155 h 1505409"/>
              <a:gd name="connsiteX20" fmla="*/ 0 w 11620500"/>
              <a:gd name="connsiteY20" fmla="*/ 250907 h 15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20500" h="1505409" fill="none" extrusionOk="0">
                <a:moveTo>
                  <a:pt x="0" y="250907"/>
                </a:moveTo>
                <a:cubicBezTo>
                  <a:pt x="10323" y="119787"/>
                  <a:pt x="117765" y="-20784"/>
                  <a:pt x="250907" y="0"/>
                </a:cubicBezTo>
                <a:cubicBezTo>
                  <a:pt x="1547234" y="168610"/>
                  <a:pt x="4641683" y="-29465"/>
                  <a:pt x="6778625" y="0"/>
                </a:cubicBezTo>
                <a:lnTo>
                  <a:pt x="6778625" y="0"/>
                </a:lnTo>
                <a:cubicBezTo>
                  <a:pt x="7537702" y="-106224"/>
                  <a:pt x="9363337" y="92630"/>
                  <a:pt x="9683750" y="0"/>
                </a:cubicBezTo>
                <a:cubicBezTo>
                  <a:pt x="10175244" y="107951"/>
                  <a:pt x="11191665" y="58047"/>
                  <a:pt x="11369593" y="0"/>
                </a:cubicBezTo>
                <a:cubicBezTo>
                  <a:pt x="11502706" y="-3883"/>
                  <a:pt x="11620659" y="89774"/>
                  <a:pt x="11620500" y="250907"/>
                </a:cubicBezTo>
                <a:cubicBezTo>
                  <a:pt x="11626126" y="369463"/>
                  <a:pt x="11666172" y="611408"/>
                  <a:pt x="11620500" y="878155"/>
                </a:cubicBezTo>
                <a:cubicBezTo>
                  <a:pt x="11631167" y="971950"/>
                  <a:pt x="11625526" y="1147987"/>
                  <a:pt x="11620500" y="1237326"/>
                </a:cubicBezTo>
                <a:cubicBezTo>
                  <a:pt x="11619551" y="1244478"/>
                  <a:pt x="11621766" y="1250405"/>
                  <a:pt x="11620500" y="1254508"/>
                </a:cubicBezTo>
                <a:lnTo>
                  <a:pt x="11620500" y="1254502"/>
                </a:lnTo>
                <a:cubicBezTo>
                  <a:pt x="11604518" y="1386141"/>
                  <a:pt x="11508728" y="1512729"/>
                  <a:pt x="11369593" y="1505409"/>
                </a:cubicBezTo>
                <a:cubicBezTo>
                  <a:pt x="11071347" y="1652777"/>
                  <a:pt x="10315312" y="1434026"/>
                  <a:pt x="9683750" y="1505409"/>
                </a:cubicBezTo>
                <a:cubicBezTo>
                  <a:pt x="9083304" y="1546301"/>
                  <a:pt x="7224263" y="1426326"/>
                  <a:pt x="6778625" y="1505409"/>
                </a:cubicBezTo>
                <a:lnTo>
                  <a:pt x="6778625" y="1505409"/>
                </a:lnTo>
                <a:cubicBezTo>
                  <a:pt x="5805967" y="1667586"/>
                  <a:pt x="3028419" y="1421920"/>
                  <a:pt x="250907" y="1505409"/>
                </a:cubicBezTo>
                <a:cubicBezTo>
                  <a:pt x="97605" y="1504044"/>
                  <a:pt x="23973" y="1406035"/>
                  <a:pt x="0" y="1254502"/>
                </a:cubicBezTo>
                <a:lnTo>
                  <a:pt x="0" y="1254508"/>
                </a:lnTo>
                <a:cubicBezTo>
                  <a:pt x="15588" y="1120723"/>
                  <a:pt x="18655" y="979456"/>
                  <a:pt x="0" y="878155"/>
                </a:cubicBezTo>
                <a:lnTo>
                  <a:pt x="0" y="878155"/>
                </a:lnTo>
                <a:cubicBezTo>
                  <a:pt x="10731" y="761751"/>
                  <a:pt x="10470" y="332624"/>
                  <a:pt x="0" y="250907"/>
                </a:cubicBezTo>
                <a:close/>
              </a:path>
              <a:path w="11620500" h="1505409" stroke="0" extrusionOk="0">
                <a:moveTo>
                  <a:pt x="0" y="250907"/>
                </a:moveTo>
                <a:cubicBezTo>
                  <a:pt x="-1845" y="115530"/>
                  <a:pt x="123161" y="-9155"/>
                  <a:pt x="250907" y="0"/>
                </a:cubicBezTo>
                <a:cubicBezTo>
                  <a:pt x="1689159" y="-44361"/>
                  <a:pt x="5432347" y="85213"/>
                  <a:pt x="6778625" y="0"/>
                </a:cubicBezTo>
                <a:lnTo>
                  <a:pt x="6778625" y="0"/>
                </a:lnTo>
                <a:cubicBezTo>
                  <a:pt x="7081916" y="-9265"/>
                  <a:pt x="8858886" y="-121708"/>
                  <a:pt x="9683750" y="0"/>
                </a:cubicBezTo>
                <a:cubicBezTo>
                  <a:pt x="10516514" y="150896"/>
                  <a:pt x="10689195" y="-23657"/>
                  <a:pt x="11369593" y="0"/>
                </a:cubicBezTo>
                <a:cubicBezTo>
                  <a:pt x="11500266" y="3803"/>
                  <a:pt x="11619249" y="113702"/>
                  <a:pt x="11620500" y="250907"/>
                </a:cubicBezTo>
                <a:cubicBezTo>
                  <a:pt x="11595636" y="437857"/>
                  <a:pt x="11657637" y="619890"/>
                  <a:pt x="11620500" y="878155"/>
                </a:cubicBezTo>
                <a:cubicBezTo>
                  <a:pt x="11647242" y="918659"/>
                  <a:pt x="11616239" y="1068779"/>
                  <a:pt x="11620500" y="1237326"/>
                </a:cubicBezTo>
                <a:cubicBezTo>
                  <a:pt x="11619719" y="1240086"/>
                  <a:pt x="11619957" y="1246556"/>
                  <a:pt x="11620500" y="1254508"/>
                </a:cubicBezTo>
                <a:lnTo>
                  <a:pt x="11620500" y="1254502"/>
                </a:lnTo>
                <a:cubicBezTo>
                  <a:pt x="11618518" y="1384930"/>
                  <a:pt x="11503788" y="1481423"/>
                  <a:pt x="11369593" y="1505409"/>
                </a:cubicBezTo>
                <a:cubicBezTo>
                  <a:pt x="10628005" y="1547560"/>
                  <a:pt x="10345275" y="1511310"/>
                  <a:pt x="9683750" y="1505409"/>
                </a:cubicBezTo>
                <a:cubicBezTo>
                  <a:pt x="8734424" y="1666275"/>
                  <a:pt x="8179572" y="1667818"/>
                  <a:pt x="6778625" y="1505409"/>
                </a:cubicBezTo>
                <a:lnTo>
                  <a:pt x="6778625" y="1505409"/>
                </a:lnTo>
                <a:cubicBezTo>
                  <a:pt x="4943824" y="1568443"/>
                  <a:pt x="1054447" y="1367325"/>
                  <a:pt x="250907" y="1505409"/>
                </a:cubicBezTo>
                <a:cubicBezTo>
                  <a:pt x="100159" y="1499795"/>
                  <a:pt x="-2453" y="1395590"/>
                  <a:pt x="0" y="1254502"/>
                </a:cubicBezTo>
                <a:lnTo>
                  <a:pt x="0" y="1254508"/>
                </a:lnTo>
                <a:cubicBezTo>
                  <a:pt x="-15567" y="1137150"/>
                  <a:pt x="13518" y="970682"/>
                  <a:pt x="0" y="878155"/>
                </a:cubicBezTo>
                <a:lnTo>
                  <a:pt x="0" y="878155"/>
                </a:lnTo>
                <a:cubicBezTo>
                  <a:pt x="-50631" y="656602"/>
                  <a:pt x="-37545" y="446684"/>
                  <a:pt x="0" y="25090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Nòng nọc lớn dần lên, mọc hai chân ra phía sau.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9D16B-DF85-4C1B-BC79-16ABE4AD2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93" r="53443" b="39632"/>
          <a:stretch/>
        </p:blipFill>
        <p:spPr>
          <a:xfrm>
            <a:off x="1127134" y="2229470"/>
            <a:ext cx="5085944" cy="4305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B28818-3D02-46DE-A8FB-3C3F6D4C8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79"/>
          <a:stretch/>
        </p:blipFill>
        <p:spPr>
          <a:xfrm>
            <a:off x="6479304" y="2229470"/>
            <a:ext cx="4561120" cy="4246063"/>
          </a:xfrm>
          <a:prstGeom prst="rect">
            <a:avLst/>
          </a:prstGeom>
          <a:effectLst>
            <a:outerShdw blurRad="127000" sx="102000" sy="102000" algn="ctr" rotWithShape="0">
              <a:schemeClr val="bg1">
                <a:alpha val="68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7230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285750" y="247617"/>
            <a:ext cx="11620500" cy="1200183"/>
          </a:xfrm>
          <a:custGeom>
            <a:avLst/>
            <a:gdLst>
              <a:gd name="connsiteX0" fmla="*/ 0 w 11620500"/>
              <a:gd name="connsiteY0" fmla="*/ 200035 h 1200183"/>
              <a:gd name="connsiteX1" fmla="*/ 200035 w 11620500"/>
              <a:gd name="connsiteY1" fmla="*/ 0 h 1200183"/>
              <a:gd name="connsiteX2" fmla="*/ 6778625 w 11620500"/>
              <a:gd name="connsiteY2" fmla="*/ 0 h 1200183"/>
              <a:gd name="connsiteX3" fmla="*/ 6778625 w 11620500"/>
              <a:gd name="connsiteY3" fmla="*/ 0 h 1200183"/>
              <a:gd name="connsiteX4" fmla="*/ 9683750 w 11620500"/>
              <a:gd name="connsiteY4" fmla="*/ 0 h 1200183"/>
              <a:gd name="connsiteX5" fmla="*/ 11420465 w 11620500"/>
              <a:gd name="connsiteY5" fmla="*/ 0 h 1200183"/>
              <a:gd name="connsiteX6" fmla="*/ 11620500 w 11620500"/>
              <a:gd name="connsiteY6" fmla="*/ 200035 h 1200183"/>
              <a:gd name="connsiteX7" fmla="*/ 11620500 w 11620500"/>
              <a:gd name="connsiteY7" fmla="*/ 700107 h 1200183"/>
              <a:gd name="connsiteX8" fmla="*/ 11620500 w 11620500"/>
              <a:gd name="connsiteY8" fmla="*/ 986454 h 1200183"/>
              <a:gd name="connsiteX9" fmla="*/ 11620500 w 11620500"/>
              <a:gd name="connsiteY9" fmla="*/ 1000153 h 1200183"/>
              <a:gd name="connsiteX10" fmla="*/ 11620500 w 11620500"/>
              <a:gd name="connsiteY10" fmla="*/ 1000148 h 1200183"/>
              <a:gd name="connsiteX11" fmla="*/ 11420465 w 11620500"/>
              <a:gd name="connsiteY11" fmla="*/ 1200183 h 1200183"/>
              <a:gd name="connsiteX12" fmla="*/ 9683750 w 11620500"/>
              <a:gd name="connsiteY12" fmla="*/ 1200183 h 1200183"/>
              <a:gd name="connsiteX13" fmla="*/ 6778625 w 11620500"/>
              <a:gd name="connsiteY13" fmla="*/ 1200183 h 1200183"/>
              <a:gd name="connsiteX14" fmla="*/ 6778625 w 11620500"/>
              <a:gd name="connsiteY14" fmla="*/ 1200183 h 1200183"/>
              <a:gd name="connsiteX15" fmla="*/ 200035 w 11620500"/>
              <a:gd name="connsiteY15" fmla="*/ 1200183 h 1200183"/>
              <a:gd name="connsiteX16" fmla="*/ 0 w 11620500"/>
              <a:gd name="connsiteY16" fmla="*/ 1000148 h 1200183"/>
              <a:gd name="connsiteX17" fmla="*/ 0 w 11620500"/>
              <a:gd name="connsiteY17" fmla="*/ 1000153 h 1200183"/>
              <a:gd name="connsiteX18" fmla="*/ 0 w 11620500"/>
              <a:gd name="connsiteY18" fmla="*/ 700107 h 1200183"/>
              <a:gd name="connsiteX19" fmla="*/ 0 w 11620500"/>
              <a:gd name="connsiteY19" fmla="*/ 700107 h 1200183"/>
              <a:gd name="connsiteX20" fmla="*/ 0 w 11620500"/>
              <a:gd name="connsiteY20" fmla="*/ 200035 h 1200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20500" h="1200183" fill="none" extrusionOk="0">
                <a:moveTo>
                  <a:pt x="0" y="200035"/>
                </a:moveTo>
                <a:cubicBezTo>
                  <a:pt x="17602" y="102266"/>
                  <a:pt x="94956" y="-20655"/>
                  <a:pt x="200035" y="0"/>
                </a:cubicBezTo>
                <a:cubicBezTo>
                  <a:pt x="1066659" y="168610"/>
                  <a:pt x="5909058" y="-29465"/>
                  <a:pt x="6778625" y="0"/>
                </a:cubicBezTo>
                <a:lnTo>
                  <a:pt x="6778625" y="0"/>
                </a:lnTo>
                <a:cubicBezTo>
                  <a:pt x="7537702" y="-106224"/>
                  <a:pt x="9363337" y="92630"/>
                  <a:pt x="9683750" y="0"/>
                </a:cubicBezTo>
                <a:cubicBezTo>
                  <a:pt x="9953397" y="-147626"/>
                  <a:pt x="10948077" y="-97579"/>
                  <a:pt x="11420465" y="0"/>
                </a:cubicBezTo>
                <a:cubicBezTo>
                  <a:pt x="11521521" y="-6701"/>
                  <a:pt x="11620628" y="71330"/>
                  <a:pt x="11620500" y="200035"/>
                </a:cubicBezTo>
                <a:cubicBezTo>
                  <a:pt x="11576327" y="314328"/>
                  <a:pt x="11609533" y="583706"/>
                  <a:pt x="11620500" y="700107"/>
                </a:cubicBezTo>
                <a:cubicBezTo>
                  <a:pt x="11622964" y="786578"/>
                  <a:pt x="11644373" y="856792"/>
                  <a:pt x="11620500" y="986454"/>
                </a:cubicBezTo>
                <a:cubicBezTo>
                  <a:pt x="11620262" y="990805"/>
                  <a:pt x="11619649" y="994547"/>
                  <a:pt x="11620500" y="1000153"/>
                </a:cubicBezTo>
                <a:lnTo>
                  <a:pt x="11620500" y="1000148"/>
                </a:lnTo>
                <a:cubicBezTo>
                  <a:pt x="11613534" y="1107602"/>
                  <a:pt x="11531125" y="1202583"/>
                  <a:pt x="11420465" y="1200183"/>
                </a:cubicBezTo>
                <a:cubicBezTo>
                  <a:pt x="10774414" y="1108118"/>
                  <a:pt x="10362092" y="1285988"/>
                  <a:pt x="9683750" y="1200183"/>
                </a:cubicBezTo>
                <a:cubicBezTo>
                  <a:pt x="9083304" y="1241075"/>
                  <a:pt x="7224263" y="1121100"/>
                  <a:pt x="6778625" y="1200183"/>
                </a:cubicBezTo>
                <a:lnTo>
                  <a:pt x="6778625" y="1200183"/>
                </a:lnTo>
                <a:cubicBezTo>
                  <a:pt x="4684766" y="1362360"/>
                  <a:pt x="1440219" y="1116694"/>
                  <a:pt x="200035" y="1200183"/>
                </a:cubicBezTo>
                <a:cubicBezTo>
                  <a:pt x="71837" y="1198541"/>
                  <a:pt x="8372" y="1115151"/>
                  <a:pt x="0" y="1000148"/>
                </a:cubicBezTo>
                <a:lnTo>
                  <a:pt x="0" y="1000153"/>
                </a:lnTo>
                <a:cubicBezTo>
                  <a:pt x="-7874" y="886248"/>
                  <a:pt x="-26709" y="747189"/>
                  <a:pt x="0" y="700107"/>
                </a:cubicBezTo>
                <a:lnTo>
                  <a:pt x="0" y="700107"/>
                </a:lnTo>
                <a:cubicBezTo>
                  <a:pt x="-16343" y="544536"/>
                  <a:pt x="-37000" y="364423"/>
                  <a:pt x="0" y="200035"/>
                </a:cubicBezTo>
                <a:close/>
              </a:path>
              <a:path w="11620500" h="1200183" stroke="0" extrusionOk="0">
                <a:moveTo>
                  <a:pt x="0" y="200035"/>
                </a:moveTo>
                <a:cubicBezTo>
                  <a:pt x="-2113" y="93218"/>
                  <a:pt x="99049" y="-8026"/>
                  <a:pt x="200035" y="0"/>
                </a:cubicBezTo>
                <a:cubicBezTo>
                  <a:pt x="3356045" y="-44361"/>
                  <a:pt x="5051469" y="85213"/>
                  <a:pt x="6778625" y="0"/>
                </a:cubicBezTo>
                <a:lnTo>
                  <a:pt x="6778625" y="0"/>
                </a:lnTo>
                <a:cubicBezTo>
                  <a:pt x="7081916" y="-9265"/>
                  <a:pt x="8858886" y="-121708"/>
                  <a:pt x="9683750" y="0"/>
                </a:cubicBezTo>
                <a:cubicBezTo>
                  <a:pt x="10188376" y="7233"/>
                  <a:pt x="10615886" y="-109600"/>
                  <a:pt x="11420465" y="0"/>
                </a:cubicBezTo>
                <a:cubicBezTo>
                  <a:pt x="11527884" y="1472"/>
                  <a:pt x="11605627" y="105815"/>
                  <a:pt x="11620500" y="200035"/>
                </a:cubicBezTo>
                <a:cubicBezTo>
                  <a:pt x="11646013" y="430940"/>
                  <a:pt x="11636836" y="452015"/>
                  <a:pt x="11620500" y="700107"/>
                </a:cubicBezTo>
                <a:cubicBezTo>
                  <a:pt x="11616828" y="820672"/>
                  <a:pt x="11615090" y="883318"/>
                  <a:pt x="11620500" y="986454"/>
                </a:cubicBezTo>
                <a:cubicBezTo>
                  <a:pt x="11621258" y="991380"/>
                  <a:pt x="11620724" y="993609"/>
                  <a:pt x="11620500" y="1000153"/>
                </a:cubicBezTo>
                <a:lnTo>
                  <a:pt x="11620500" y="1000148"/>
                </a:lnTo>
                <a:cubicBezTo>
                  <a:pt x="11616671" y="1094892"/>
                  <a:pt x="11528953" y="1189287"/>
                  <a:pt x="11420465" y="1200183"/>
                </a:cubicBezTo>
                <a:cubicBezTo>
                  <a:pt x="10850663" y="1239785"/>
                  <a:pt x="10224604" y="1202992"/>
                  <a:pt x="9683750" y="1200183"/>
                </a:cubicBezTo>
                <a:cubicBezTo>
                  <a:pt x="8734424" y="1361049"/>
                  <a:pt x="8179572" y="1362592"/>
                  <a:pt x="6778625" y="1200183"/>
                </a:cubicBezTo>
                <a:lnTo>
                  <a:pt x="6778625" y="1200183"/>
                </a:lnTo>
                <a:cubicBezTo>
                  <a:pt x="3549600" y="1263217"/>
                  <a:pt x="1512987" y="1062099"/>
                  <a:pt x="200035" y="1200183"/>
                </a:cubicBezTo>
                <a:cubicBezTo>
                  <a:pt x="73476" y="1192768"/>
                  <a:pt x="-4928" y="1115680"/>
                  <a:pt x="0" y="1000148"/>
                </a:cubicBezTo>
                <a:lnTo>
                  <a:pt x="0" y="1000153"/>
                </a:lnTo>
                <a:cubicBezTo>
                  <a:pt x="26732" y="865322"/>
                  <a:pt x="19454" y="754815"/>
                  <a:pt x="0" y="700107"/>
                </a:cubicBezTo>
                <a:lnTo>
                  <a:pt x="0" y="700107"/>
                </a:lnTo>
                <a:cubicBezTo>
                  <a:pt x="44191" y="596740"/>
                  <a:pt x="-20604" y="254075"/>
                  <a:pt x="0" y="20003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Nòng nọc mọc tiếp hai chân trước.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9D16B-DF85-4C1B-BC79-16ABE4AD2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08" t="29973" r="38" b="39931"/>
          <a:stretch/>
        </p:blipFill>
        <p:spPr>
          <a:xfrm>
            <a:off x="442826" y="1962443"/>
            <a:ext cx="5173024" cy="438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7D0E6-A348-48F6-A1DC-C1BDC3CC5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419" y="2667000"/>
            <a:ext cx="6096000" cy="2644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929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278130" y="217658"/>
            <a:ext cx="11620500" cy="1657779"/>
          </a:xfrm>
          <a:custGeom>
            <a:avLst/>
            <a:gdLst>
              <a:gd name="connsiteX0" fmla="*/ 0 w 11620500"/>
              <a:gd name="connsiteY0" fmla="*/ 276302 h 1657779"/>
              <a:gd name="connsiteX1" fmla="*/ 276302 w 11620500"/>
              <a:gd name="connsiteY1" fmla="*/ 0 h 1657779"/>
              <a:gd name="connsiteX2" fmla="*/ 6778625 w 11620500"/>
              <a:gd name="connsiteY2" fmla="*/ 0 h 1657779"/>
              <a:gd name="connsiteX3" fmla="*/ 6778625 w 11620500"/>
              <a:gd name="connsiteY3" fmla="*/ 0 h 1657779"/>
              <a:gd name="connsiteX4" fmla="*/ 9683750 w 11620500"/>
              <a:gd name="connsiteY4" fmla="*/ 0 h 1657779"/>
              <a:gd name="connsiteX5" fmla="*/ 11344198 w 11620500"/>
              <a:gd name="connsiteY5" fmla="*/ 0 h 1657779"/>
              <a:gd name="connsiteX6" fmla="*/ 11620500 w 11620500"/>
              <a:gd name="connsiteY6" fmla="*/ 276302 h 1657779"/>
              <a:gd name="connsiteX7" fmla="*/ 11620500 w 11620500"/>
              <a:gd name="connsiteY7" fmla="*/ 967038 h 1657779"/>
              <a:gd name="connsiteX8" fmla="*/ 11620500 w 11620500"/>
              <a:gd name="connsiteY8" fmla="*/ 1362562 h 1657779"/>
              <a:gd name="connsiteX9" fmla="*/ 11620500 w 11620500"/>
              <a:gd name="connsiteY9" fmla="*/ 1381483 h 1657779"/>
              <a:gd name="connsiteX10" fmla="*/ 11620500 w 11620500"/>
              <a:gd name="connsiteY10" fmla="*/ 1381477 h 1657779"/>
              <a:gd name="connsiteX11" fmla="*/ 11344198 w 11620500"/>
              <a:gd name="connsiteY11" fmla="*/ 1657779 h 1657779"/>
              <a:gd name="connsiteX12" fmla="*/ 9683750 w 11620500"/>
              <a:gd name="connsiteY12" fmla="*/ 1657779 h 1657779"/>
              <a:gd name="connsiteX13" fmla="*/ 6778625 w 11620500"/>
              <a:gd name="connsiteY13" fmla="*/ 1657779 h 1657779"/>
              <a:gd name="connsiteX14" fmla="*/ 6778625 w 11620500"/>
              <a:gd name="connsiteY14" fmla="*/ 1657779 h 1657779"/>
              <a:gd name="connsiteX15" fmla="*/ 276302 w 11620500"/>
              <a:gd name="connsiteY15" fmla="*/ 1657779 h 1657779"/>
              <a:gd name="connsiteX16" fmla="*/ 0 w 11620500"/>
              <a:gd name="connsiteY16" fmla="*/ 1381477 h 1657779"/>
              <a:gd name="connsiteX17" fmla="*/ 0 w 11620500"/>
              <a:gd name="connsiteY17" fmla="*/ 1381483 h 1657779"/>
              <a:gd name="connsiteX18" fmla="*/ 0 w 11620500"/>
              <a:gd name="connsiteY18" fmla="*/ 967038 h 1657779"/>
              <a:gd name="connsiteX19" fmla="*/ 0 w 11620500"/>
              <a:gd name="connsiteY19" fmla="*/ 967038 h 1657779"/>
              <a:gd name="connsiteX20" fmla="*/ 0 w 11620500"/>
              <a:gd name="connsiteY20" fmla="*/ 276302 h 165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20500" h="1657779" fill="none" extrusionOk="0">
                <a:moveTo>
                  <a:pt x="0" y="276302"/>
                </a:moveTo>
                <a:cubicBezTo>
                  <a:pt x="15684" y="135027"/>
                  <a:pt x="128584" y="-18675"/>
                  <a:pt x="276302" y="0"/>
                </a:cubicBezTo>
                <a:cubicBezTo>
                  <a:pt x="1813399" y="168610"/>
                  <a:pt x="4114077" y="-29465"/>
                  <a:pt x="6778625" y="0"/>
                </a:cubicBezTo>
                <a:lnTo>
                  <a:pt x="6778625" y="0"/>
                </a:lnTo>
                <a:cubicBezTo>
                  <a:pt x="7537702" y="-106224"/>
                  <a:pt x="9363337" y="92630"/>
                  <a:pt x="9683750" y="0"/>
                </a:cubicBezTo>
                <a:cubicBezTo>
                  <a:pt x="10362263" y="64"/>
                  <a:pt x="10942954" y="11370"/>
                  <a:pt x="11344198" y="0"/>
                </a:cubicBezTo>
                <a:cubicBezTo>
                  <a:pt x="11474207" y="-16069"/>
                  <a:pt x="11620529" y="119601"/>
                  <a:pt x="11620500" y="276302"/>
                </a:cubicBezTo>
                <a:cubicBezTo>
                  <a:pt x="11608080" y="550722"/>
                  <a:pt x="11591108" y="706681"/>
                  <a:pt x="11620500" y="967038"/>
                </a:cubicBezTo>
                <a:cubicBezTo>
                  <a:pt x="11604073" y="1147207"/>
                  <a:pt x="11635212" y="1278828"/>
                  <a:pt x="11620500" y="1362562"/>
                </a:cubicBezTo>
                <a:cubicBezTo>
                  <a:pt x="11619516" y="1370724"/>
                  <a:pt x="11620245" y="1379046"/>
                  <a:pt x="11620500" y="1381483"/>
                </a:cubicBezTo>
                <a:lnTo>
                  <a:pt x="11620500" y="1381477"/>
                </a:lnTo>
                <a:cubicBezTo>
                  <a:pt x="11613865" y="1531195"/>
                  <a:pt x="11498940" y="1685691"/>
                  <a:pt x="11344198" y="1657779"/>
                </a:cubicBezTo>
                <a:cubicBezTo>
                  <a:pt x="10872873" y="1538604"/>
                  <a:pt x="10356677" y="1648119"/>
                  <a:pt x="9683750" y="1657779"/>
                </a:cubicBezTo>
                <a:cubicBezTo>
                  <a:pt x="9083304" y="1698671"/>
                  <a:pt x="7224263" y="1578696"/>
                  <a:pt x="6778625" y="1657779"/>
                </a:cubicBezTo>
                <a:lnTo>
                  <a:pt x="6778625" y="1657779"/>
                </a:lnTo>
                <a:cubicBezTo>
                  <a:pt x="4947005" y="1819956"/>
                  <a:pt x="1062718" y="1574290"/>
                  <a:pt x="276302" y="1657779"/>
                </a:cubicBezTo>
                <a:cubicBezTo>
                  <a:pt x="118766" y="1657321"/>
                  <a:pt x="4177" y="1536332"/>
                  <a:pt x="0" y="1381477"/>
                </a:cubicBezTo>
                <a:lnTo>
                  <a:pt x="0" y="1381483"/>
                </a:lnTo>
                <a:cubicBezTo>
                  <a:pt x="-8691" y="1224757"/>
                  <a:pt x="33329" y="1117699"/>
                  <a:pt x="0" y="967038"/>
                </a:cubicBezTo>
                <a:lnTo>
                  <a:pt x="0" y="967038"/>
                </a:lnTo>
                <a:cubicBezTo>
                  <a:pt x="-32524" y="631972"/>
                  <a:pt x="-24144" y="387157"/>
                  <a:pt x="0" y="276302"/>
                </a:cubicBezTo>
                <a:close/>
              </a:path>
              <a:path w="11620500" h="1657779" stroke="0" extrusionOk="0">
                <a:moveTo>
                  <a:pt x="0" y="276302"/>
                </a:moveTo>
                <a:cubicBezTo>
                  <a:pt x="-11624" y="143837"/>
                  <a:pt x="139050" y="-12977"/>
                  <a:pt x="276302" y="0"/>
                </a:cubicBezTo>
                <a:cubicBezTo>
                  <a:pt x="988385" y="-44361"/>
                  <a:pt x="5727539" y="85213"/>
                  <a:pt x="6778625" y="0"/>
                </a:cubicBezTo>
                <a:lnTo>
                  <a:pt x="6778625" y="0"/>
                </a:lnTo>
                <a:cubicBezTo>
                  <a:pt x="7081916" y="-9265"/>
                  <a:pt x="8858886" y="-121708"/>
                  <a:pt x="9683750" y="0"/>
                </a:cubicBezTo>
                <a:cubicBezTo>
                  <a:pt x="9857317" y="-145099"/>
                  <a:pt x="10666934" y="-110395"/>
                  <a:pt x="11344198" y="0"/>
                </a:cubicBezTo>
                <a:cubicBezTo>
                  <a:pt x="11479191" y="8476"/>
                  <a:pt x="11610826" y="134278"/>
                  <a:pt x="11620500" y="276302"/>
                </a:cubicBezTo>
                <a:cubicBezTo>
                  <a:pt x="11602769" y="500209"/>
                  <a:pt x="11642344" y="687165"/>
                  <a:pt x="11620500" y="967038"/>
                </a:cubicBezTo>
                <a:cubicBezTo>
                  <a:pt x="11634499" y="1086579"/>
                  <a:pt x="11605600" y="1307340"/>
                  <a:pt x="11620500" y="1362562"/>
                </a:cubicBezTo>
                <a:cubicBezTo>
                  <a:pt x="11620122" y="1370009"/>
                  <a:pt x="11619258" y="1372307"/>
                  <a:pt x="11620500" y="1381483"/>
                </a:cubicBezTo>
                <a:lnTo>
                  <a:pt x="11620500" y="1381477"/>
                </a:lnTo>
                <a:cubicBezTo>
                  <a:pt x="11619089" y="1528275"/>
                  <a:pt x="11493109" y="1637579"/>
                  <a:pt x="11344198" y="1657779"/>
                </a:cubicBezTo>
                <a:cubicBezTo>
                  <a:pt x="11057627" y="1568960"/>
                  <a:pt x="10505562" y="1570052"/>
                  <a:pt x="9683750" y="1657779"/>
                </a:cubicBezTo>
                <a:cubicBezTo>
                  <a:pt x="8734424" y="1818645"/>
                  <a:pt x="8179572" y="1820188"/>
                  <a:pt x="6778625" y="1657779"/>
                </a:cubicBezTo>
                <a:lnTo>
                  <a:pt x="6778625" y="1657779"/>
                </a:lnTo>
                <a:cubicBezTo>
                  <a:pt x="5587282" y="1720813"/>
                  <a:pt x="2034083" y="1519695"/>
                  <a:pt x="276302" y="1657779"/>
                </a:cubicBezTo>
                <a:cubicBezTo>
                  <a:pt x="111475" y="1652140"/>
                  <a:pt x="-1852" y="1535974"/>
                  <a:pt x="0" y="1381477"/>
                </a:cubicBezTo>
                <a:lnTo>
                  <a:pt x="0" y="1381483"/>
                </a:lnTo>
                <a:cubicBezTo>
                  <a:pt x="13777" y="1283434"/>
                  <a:pt x="-16544" y="1121130"/>
                  <a:pt x="0" y="967038"/>
                </a:cubicBezTo>
                <a:lnTo>
                  <a:pt x="0" y="967038"/>
                </a:lnTo>
                <a:cubicBezTo>
                  <a:pt x="-9280" y="660122"/>
                  <a:pt x="55027" y="503185"/>
                  <a:pt x="0" y="27630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con đã hình thành đủ 4 chân, đuôi ngắn dần và bắt đầu nhảy lên bờ.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15051A-4939-4571-AA5D-136B1A1BB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63" r="52954"/>
          <a:stretch/>
        </p:blipFill>
        <p:spPr>
          <a:xfrm>
            <a:off x="1524000" y="2093095"/>
            <a:ext cx="4133850" cy="4186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ED218-D5B0-4D66-9E53-31D80028C3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4" r="10784"/>
          <a:stretch/>
        </p:blipFill>
        <p:spPr>
          <a:xfrm flipH="1">
            <a:off x="5952011" y="2125073"/>
            <a:ext cx="4953000" cy="416877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42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B909A-AB9E-4AE6-A030-9F3038E6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0E4A7-7D8D-470D-B4A5-C5BAC21F70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8722A9-F98F-49B3-A972-83A1554DF43B}"/>
              </a:ext>
            </a:extLst>
          </p:cNvPr>
          <p:cNvSpPr/>
          <p:nvPr/>
        </p:nvSpPr>
        <p:spPr>
          <a:xfrm>
            <a:off x="2713017" y="261053"/>
            <a:ext cx="4343400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MỤC TIÊU</a:t>
            </a:r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99CC"/>
                </a:solidFill>
                <a:effectLst/>
                <a:latin typeface="#9Slide07 SFU Rhythm" panose="00000400000000000000" pitchFamily="2" charset="0"/>
              </a:rPr>
              <a:t>           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52E17F-2161-416F-9610-BDFF0E8E2862}"/>
              </a:ext>
            </a:extLst>
          </p:cNvPr>
          <p:cNvGrpSpPr/>
          <p:nvPr/>
        </p:nvGrpSpPr>
        <p:grpSpPr>
          <a:xfrm>
            <a:off x="457200" y="1600200"/>
            <a:ext cx="8608483" cy="2090459"/>
            <a:chOff x="457200" y="1600200"/>
            <a:chExt cx="8608483" cy="209045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D8EDABC-66DA-4897-AE7B-747C4A227611}"/>
                </a:ext>
              </a:extLst>
            </p:cNvPr>
            <p:cNvSpPr/>
            <p:nvPr/>
          </p:nvSpPr>
          <p:spPr>
            <a:xfrm>
              <a:off x="609600" y="2089485"/>
              <a:ext cx="8456083" cy="16011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821793-6CA0-4EFF-9A8A-0E8A41A19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" y="1600200"/>
              <a:ext cx="1644182" cy="2090459"/>
            </a:xfrm>
            <a:prstGeom prst="rect">
              <a:avLst/>
            </a:prstGeom>
            <a:effectLst>
              <a:outerShdw dist="139700" dir="1140000" sx="102000" sy="102000" algn="t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C18D4D-1FAC-49FD-BE93-BF7306AE8001}"/>
                </a:ext>
              </a:extLst>
            </p:cNvPr>
            <p:cNvSpPr/>
            <p:nvPr/>
          </p:nvSpPr>
          <p:spPr>
            <a:xfrm>
              <a:off x="990600" y="2321004"/>
              <a:ext cx="729782" cy="110799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9000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effectLst/>
                  <a:latin typeface="#9Slide07 SFU Rhythm" panose="00000400000000000000" pitchFamily="2" charset="0"/>
                </a:rPr>
                <a:t>1           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FDB9C7-2E04-4438-BD4C-18F45773931B}"/>
                </a:ext>
              </a:extLst>
            </p:cNvPr>
            <p:cNvSpPr txBox="1"/>
            <p:nvPr/>
          </p:nvSpPr>
          <p:spPr>
            <a:xfrm>
              <a:off x="2438400" y="2382559"/>
              <a:ext cx="5257800" cy="98488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 được đời sống, thời gian đẻ trứng của ếch.</a:t>
              </a:r>
              <a:endPara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751A2-4B9B-40A1-843F-C22FE5B252E7}"/>
              </a:ext>
            </a:extLst>
          </p:cNvPr>
          <p:cNvGrpSpPr/>
          <p:nvPr/>
        </p:nvGrpSpPr>
        <p:grpSpPr>
          <a:xfrm>
            <a:off x="504276" y="3967928"/>
            <a:ext cx="8608483" cy="2090459"/>
            <a:chOff x="504276" y="3967928"/>
            <a:chExt cx="8608483" cy="209045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0862EC-258B-4675-942D-0461205E5F08}"/>
                </a:ext>
              </a:extLst>
            </p:cNvPr>
            <p:cNvSpPr/>
            <p:nvPr/>
          </p:nvSpPr>
          <p:spPr>
            <a:xfrm>
              <a:off x="656676" y="4457213"/>
              <a:ext cx="8456083" cy="16011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29152-D9A2-4D08-8038-6BABCAEBB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4276" y="3967928"/>
              <a:ext cx="1644182" cy="2090459"/>
            </a:xfrm>
            <a:prstGeom prst="rect">
              <a:avLst/>
            </a:prstGeom>
            <a:effectLst>
              <a:outerShdw dist="139700" dir="1140000" sx="102000" sy="102000" algn="t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F695CF-D270-4E32-AE94-DA40BAEB0BC2}"/>
                </a:ext>
              </a:extLst>
            </p:cNvPr>
            <p:cNvSpPr/>
            <p:nvPr/>
          </p:nvSpPr>
          <p:spPr>
            <a:xfrm>
              <a:off x="1037676" y="4688732"/>
              <a:ext cx="729782" cy="110799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9000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latin typeface="#9Slide07 SFU Rhythm" panose="00000400000000000000" pitchFamily="2" charset="0"/>
                </a:rPr>
                <a:t>2</a:t>
              </a:r>
              <a:r>
                <a:rPr lang="en-US" sz="66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effectLst/>
                  <a:latin typeface="#9Slide07 SFU Rhythm" panose="00000400000000000000" pitchFamily="2" charset="0"/>
                </a:rPr>
                <a:t>           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0CABD9-A741-4F30-8D6C-0E24C7F4889B}"/>
                </a:ext>
              </a:extLst>
            </p:cNvPr>
            <p:cNvSpPr txBox="1"/>
            <p:nvPr/>
          </p:nvSpPr>
          <p:spPr>
            <a:xfrm>
              <a:off x="2438400" y="4996508"/>
              <a:ext cx="6429924" cy="49244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 được chu trình sinh sản của ếch.</a:t>
              </a:r>
              <a:endPara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355EC00-AF1F-4459-B2A4-568F61792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26" b="98353" l="52900" r="99900">
                        <a14:foregroundMark x1="80877" y1="36443" x2="90300" y2="55354"/>
                        <a14:foregroundMark x1="79300" y1="33278" x2="80539" y2="35765"/>
                        <a14:foregroundMark x1="91100" y1="63262" x2="94500" y2="71170"/>
                        <a14:foregroundMark x1="94500" y1="71170" x2="95800" y2="76606"/>
                        <a14:foregroundMark x1="84850" y1="66886" x2="85300" y2="68040"/>
                        <a14:foregroundMark x1="82793" y1="61614" x2="84850" y2="66886"/>
                        <a14:foregroundMark x1="81700" y1="58814" x2="82793" y2="61614"/>
                        <a14:foregroundMark x1="84000" y1="75618" x2="86400" y2="82537"/>
                        <a14:foregroundMark x1="92200" y1="81549" x2="97200" y2="92092"/>
                        <a14:foregroundMark x1="97500" y1="69522" x2="97200" y2="87315"/>
                        <a14:foregroundMark x1="79700" y1="12026" x2="81636" y2="15824"/>
                        <a14:foregroundMark x1="87573" y1="26689" x2="87500" y2="27183"/>
                        <a14:foregroundMark x1="88600" y1="19769" x2="87573" y2="26689"/>
                        <a14:foregroundMark x1="83300" y1="11367" x2="83813" y2="13809"/>
                        <a14:foregroundMark x1="83102" y1="19669" x2="83800" y2="19605"/>
                        <a14:foregroundMark x1="95125" y1="36244" x2="94000" y2="38715"/>
                        <a14:foregroundMark x1="95500" y1="35420" x2="95125" y2="36244"/>
                        <a14:foregroundMark x1="94000" y1="27842" x2="93700" y2="31301"/>
                        <a14:foregroundMark x1="97200" y1="40362" x2="96000" y2="42339"/>
                        <a14:foregroundMark x1="98700" y1="46458" x2="99900" y2="51071"/>
                        <a14:foregroundMark x1="94800" y1="23723" x2="96400" y2="28007"/>
                        <a14:foregroundMark x1="93400" y1="11038" x2="94200" y2="9555"/>
                        <a14:foregroundMark x1="73733" y1="60461" x2="73800" y2="60791"/>
                        <a14:foregroundMark x1="73103" y1="57346" x2="73167" y2="57661"/>
                        <a14:foregroundMark x1="71400" y1="57496" x2="74000" y2="62438"/>
                        <a14:foregroundMark x1="71900" y1="62768" x2="74200" y2="67216"/>
                        <a14:foregroundMark x1="76184" y1="64482" x2="75600" y2="66063"/>
                        <a14:foregroundMark x1="77000" y1="62273" x2="76577" y2="63418"/>
                        <a14:foregroundMark x1="75925" y1="64363" x2="75700" y2="65239"/>
                        <a14:foregroundMark x1="76674" y1="61448" x2="76211" y2="63250"/>
                        <a14:foregroundMark x1="77123" y1="75618" x2="77000" y2="76112"/>
                        <a14:foregroundMark x1="78600" y1="69687" x2="77123" y2="75618"/>
                        <a14:foregroundMark x1="75360" y1="77079" x2="78400" y2="79242"/>
                        <a14:foregroundMark x1="81200" y1="90939" x2="82900" y2="92422"/>
                        <a14:foregroundMark x1="79420" y1="89621" x2="79600" y2="89951"/>
                        <a14:foregroundMark x1="76900" y1="85008" x2="79420" y2="89621"/>
                        <a14:foregroundMark x1="75500" y1="81384" x2="76900" y2="81384"/>
                        <a14:foregroundMark x1="79500" y1="96376" x2="86000" y2="95387"/>
                        <a14:foregroundMark x1="87900" y1="95717" x2="95300" y2="94893"/>
                        <a14:foregroundMark x1="95300" y1="94893" x2="95400" y2="94893"/>
                        <a14:foregroundMark x1="81600" y1="98353" x2="85800" y2="98353"/>
                        <a14:foregroundMark x1="72100" y1="69522" x2="74500" y2="70181"/>
                        <a14:foregroundMark x1="84795" y1="23430" x2="86200" y2="23558"/>
                        <a14:foregroundMark x1="85903" y1="15980" x2="85300" y2="20099"/>
                        <a14:foregroundMark x1="86000" y1="15321" x2="85903" y2="15980"/>
                        <a14:foregroundMark x1="81800" y1="19605" x2="83500" y2="20099"/>
                        <a14:backgroundMark x1="58300" y1="40527" x2="63100" y2="49094"/>
                        <a14:backgroundMark x1="63100" y1="49094" x2="64000" y2="59638"/>
                        <a14:backgroundMark x1="64000" y1="59638" x2="63900" y2="60626"/>
                        <a14:backgroundMark x1="57200" y1="41351" x2="65600" y2="40033"/>
                        <a14:backgroundMark x1="65600" y1="40033" x2="72700" y2="40362"/>
                        <a14:backgroundMark x1="72700" y1="40362" x2="74200" y2="41351"/>
                        <a14:backgroundMark x1="56800" y1="27183" x2="79400" y2="21746"/>
                        <a14:backgroundMark x1="79400" y1="21746" x2="80000" y2="23229"/>
                        <a14:backgroundMark x1="81415" y1="30884" x2="85600" y2="35255"/>
                        <a14:backgroundMark x1="74400" y1="23558" x2="81374" y2="30841"/>
                        <a14:backgroundMark x1="61400" y1="60132" x2="71165" y2="71686"/>
                        <a14:backgroundMark x1="65800" y1="56013" x2="70566" y2="58099"/>
                        <a14:backgroundMark x1="78384" y1="66601" x2="78700" y2="67381"/>
                        <a14:backgroundMark x1="78700" y1="67381" x2="79099" y2="70007"/>
                        <a14:backgroundMark x1="79000" y1="56507" x2="79000" y2="56507"/>
                        <a14:backgroundMark x1="76700" y1="49423" x2="77100" y2="49918"/>
                        <a14:backgroundMark x1="73800" y1="55189" x2="73800" y2="55189"/>
                        <a14:backgroundMark x1="73400" y1="55684" x2="73600" y2="57166"/>
                        <a14:backgroundMark x1="77100" y1="58484" x2="75800" y2="60132"/>
                        <a14:backgroundMark x1="74800" y1="62603" x2="74600" y2="63756"/>
                        <a14:backgroundMark x1="73400" y1="57661" x2="73400" y2="60461"/>
                        <a14:backgroundMark x1="71700" y1="79242" x2="74600" y2="84185"/>
                        <a14:backgroundMark x1="70900" y1="73476" x2="73500" y2="80066"/>
                        <a14:backgroundMark x1="66500" y1="73641" x2="67500" y2="73476"/>
                        <a14:backgroundMark x1="60649" y1="79779" x2="61780" y2="81070"/>
                        <a14:backgroundMark x1="64300" y1="83526" x2="66405" y2="86849"/>
                        <a14:backgroundMark x1="55900" y1="94234" x2="56748" y2="95705"/>
                        <a14:backgroundMark x1="65200" y1="99176" x2="65300" y2="99176"/>
                        <a14:backgroundMark x1="75800" y1="85667" x2="75900" y2="87809"/>
                        <a14:backgroundMark x1="56100" y1="96046" x2="57700" y2="99012"/>
                        <a14:backgroundMark x1="58100" y1="88633" x2="61200" y2="92092"/>
                        <a14:backgroundMark x1="65400" y1="86985" x2="66800" y2="89621"/>
                        <a14:backgroundMark x1="61400" y1="93081" x2="63900" y2="98188"/>
                        <a14:backgroundMark x1="54100" y1="95552" x2="54100" y2="95552"/>
                        <a14:backgroundMark x1="53700" y1="92586" x2="56700" y2="96540"/>
                        <a14:backgroundMark x1="65800" y1="89786" x2="68800" y2="96376"/>
                        <a14:backgroundMark x1="63500" y1="74135" x2="69400" y2="84843"/>
                        <a14:backgroundMark x1="69400" y1="84843" x2="69400" y2="84843"/>
                        <a14:backgroundMark x1="58500" y1="72982" x2="64000" y2="77595"/>
                        <a14:backgroundMark x1="58400" y1="73311" x2="65900" y2="84843"/>
                        <a14:backgroundMark x1="65900" y1="84843" x2="68800" y2="99835"/>
                        <a14:backgroundMark x1="60400" y1="73970" x2="67200" y2="82702"/>
                        <a14:backgroundMark x1="67200" y1="82702" x2="71000" y2="95881"/>
                        <a14:backgroundMark x1="71000" y1="95881" x2="70800" y2="95717"/>
                        <a14:backgroundMark x1="70100" y1="78089" x2="70300" y2="87315"/>
                        <a14:backgroundMark x1="56500" y1="72817" x2="59300" y2="78583"/>
                        <a14:backgroundMark x1="61700" y1="87644" x2="64700" y2="92422"/>
                        <a14:backgroundMark x1="80800" y1="35091" x2="81400" y2="35091"/>
                        <a14:backgroundMark x1="86400" y1="26689" x2="86400" y2="26689"/>
                        <a14:backgroundMark x1="87700" y1="27348" x2="87700" y2="27348"/>
                        <a14:backgroundMark x1="92700" y1="36244" x2="92700" y2="36244"/>
                        <a14:backgroundMark x1="94700" y1="40198" x2="94700" y2="40198"/>
                        <a14:backgroundMark x1="96000" y1="43822" x2="96000" y2="43822"/>
                        <a14:backgroundMark x1="93000" y1="43987" x2="93000" y2="43987"/>
                        <a14:backgroundMark x1="72100" y1="29489" x2="72100" y2="29489"/>
                        <a14:backgroundMark x1="80700" y1="36079" x2="80700" y2="36079"/>
                        <a14:backgroundMark x1="76700" y1="79736" x2="76700" y2="79736"/>
                        <a14:backgroundMark x1="78000" y1="75618" x2="78000" y2="75618"/>
                        <a14:backgroundMark x1="79600" y1="79736" x2="79600" y2="79736"/>
                        <a14:backgroundMark x1="83100" y1="72817" x2="83100" y2="72817"/>
                        <a14:backgroundMark x1="84000" y1="66886" x2="84000" y2="66886"/>
                        <a14:backgroundMark x1="81500" y1="61614" x2="81500" y2="61614"/>
                        <a14:backgroundMark x1="79300" y1="52883" x2="79300" y2="52883"/>
                        <a14:backgroundMark x1="72600" y1="54530" x2="72700" y2="56837"/>
                        <a14:backgroundMark x1="79900" y1="48764" x2="79900" y2="48764"/>
                        <a14:backgroundMark x1="79800" y1="48929" x2="79800" y2="48929"/>
                        <a14:backgroundMark x1="74200" y1="68534" x2="74200" y2="68534"/>
                        <a14:backgroundMark x1="81500" y1="55354" x2="81500" y2="55354"/>
                        <a14:backgroundMark x1="84000" y1="50577" x2="84300" y2="50741"/>
                        <a14:backgroundMark x1="71700" y1="50412" x2="71700" y2="50412"/>
                        <a14:backgroundMark x1="79900" y1="89621" x2="79900" y2="89621"/>
                        <a14:backgroundMark x1="81400" y1="86656" x2="81400" y2="86656"/>
                        <a14:backgroundMark x1="84500" y1="15980" x2="84500" y2="15980"/>
                        <a14:backgroundMark x1="84800" y1="13674" x2="84900" y2="15651"/>
                        <a14:backgroundMark x1="84200" y1="21417" x2="85600" y2="21252"/>
                        <a14:backgroundMark x1="81100" y1="18946" x2="82000" y2="18287"/>
                        <a14:backgroundMark x1="81300" y1="17957" x2="83000" y2="17133"/>
                      </a14:backgroundRemoval>
                    </a14:imgEffect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6666"/>
          <a:stretch/>
        </p:blipFill>
        <p:spPr>
          <a:xfrm>
            <a:off x="6248400" y="468141"/>
            <a:ext cx="5943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3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3187065" y="428960"/>
            <a:ext cx="5802630" cy="1153942"/>
          </a:xfrm>
          <a:custGeom>
            <a:avLst/>
            <a:gdLst>
              <a:gd name="connsiteX0" fmla="*/ 0 w 5802630"/>
              <a:gd name="connsiteY0" fmla="*/ 192328 h 1153942"/>
              <a:gd name="connsiteX1" fmla="*/ 192328 w 5802630"/>
              <a:gd name="connsiteY1" fmla="*/ 0 h 1153942"/>
              <a:gd name="connsiteX2" fmla="*/ 3384868 w 5802630"/>
              <a:gd name="connsiteY2" fmla="*/ 0 h 1153942"/>
              <a:gd name="connsiteX3" fmla="*/ 3384868 w 5802630"/>
              <a:gd name="connsiteY3" fmla="*/ 0 h 1153942"/>
              <a:gd name="connsiteX4" fmla="*/ 4835525 w 5802630"/>
              <a:gd name="connsiteY4" fmla="*/ 0 h 1153942"/>
              <a:gd name="connsiteX5" fmla="*/ 5610302 w 5802630"/>
              <a:gd name="connsiteY5" fmla="*/ 0 h 1153942"/>
              <a:gd name="connsiteX6" fmla="*/ 5802630 w 5802630"/>
              <a:gd name="connsiteY6" fmla="*/ 192328 h 1153942"/>
              <a:gd name="connsiteX7" fmla="*/ 5802630 w 5802630"/>
              <a:gd name="connsiteY7" fmla="*/ 673133 h 1153942"/>
              <a:gd name="connsiteX8" fmla="*/ 5802630 w 5802630"/>
              <a:gd name="connsiteY8" fmla="*/ 948448 h 1153942"/>
              <a:gd name="connsiteX9" fmla="*/ 5802630 w 5802630"/>
              <a:gd name="connsiteY9" fmla="*/ 961618 h 1153942"/>
              <a:gd name="connsiteX10" fmla="*/ 5802630 w 5802630"/>
              <a:gd name="connsiteY10" fmla="*/ 961614 h 1153942"/>
              <a:gd name="connsiteX11" fmla="*/ 5610302 w 5802630"/>
              <a:gd name="connsiteY11" fmla="*/ 1153942 h 1153942"/>
              <a:gd name="connsiteX12" fmla="*/ 4835525 w 5802630"/>
              <a:gd name="connsiteY12" fmla="*/ 1153942 h 1153942"/>
              <a:gd name="connsiteX13" fmla="*/ 3384868 w 5802630"/>
              <a:gd name="connsiteY13" fmla="*/ 1153942 h 1153942"/>
              <a:gd name="connsiteX14" fmla="*/ 3384868 w 5802630"/>
              <a:gd name="connsiteY14" fmla="*/ 1153942 h 1153942"/>
              <a:gd name="connsiteX15" fmla="*/ 192328 w 5802630"/>
              <a:gd name="connsiteY15" fmla="*/ 1153942 h 1153942"/>
              <a:gd name="connsiteX16" fmla="*/ 0 w 5802630"/>
              <a:gd name="connsiteY16" fmla="*/ 961614 h 1153942"/>
              <a:gd name="connsiteX17" fmla="*/ 0 w 5802630"/>
              <a:gd name="connsiteY17" fmla="*/ 961618 h 1153942"/>
              <a:gd name="connsiteX18" fmla="*/ 0 w 5802630"/>
              <a:gd name="connsiteY18" fmla="*/ 673133 h 1153942"/>
              <a:gd name="connsiteX19" fmla="*/ 0 w 5802630"/>
              <a:gd name="connsiteY19" fmla="*/ 673133 h 1153942"/>
              <a:gd name="connsiteX20" fmla="*/ 0 w 5802630"/>
              <a:gd name="connsiteY20" fmla="*/ 192328 h 115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02630" h="1153942" fill="none" extrusionOk="0">
                <a:moveTo>
                  <a:pt x="0" y="192328"/>
                </a:moveTo>
                <a:cubicBezTo>
                  <a:pt x="15797" y="97512"/>
                  <a:pt x="89250" y="-12025"/>
                  <a:pt x="192328" y="0"/>
                </a:cubicBezTo>
                <a:cubicBezTo>
                  <a:pt x="529092" y="168610"/>
                  <a:pt x="2126395" y="-29465"/>
                  <a:pt x="3384868" y="0"/>
                </a:cubicBezTo>
                <a:lnTo>
                  <a:pt x="3384868" y="0"/>
                </a:lnTo>
                <a:cubicBezTo>
                  <a:pt x="3559910" y="-119067"/>
                  <a:pt x="4524362" y="-39253"/>
                  <a:pt x="4835525" y="0"/>
                </a:cubicBezTo>
                <a:cubicBezTo>
                  <a:pt x="5211979" y="43241"/>
                  <a:pt x="5401006" y="-33125"/>
                  <a:pt x="5610302" y="0"/>
                </a:cubicBezTo>
                <a:cubicBezTo>
                  <a:pt x="5712342" y="-2973"/>
                  <a:pt x="5802717" y="73678"/>
                  <a:pt x="5802630" y="192328"/>
                </a:cubicBezTo>
                <a:cubicBezTo>
                  <a:pt x="5776015" y="383177"/>
                  <a:pt x="5801524" y="572270"/>
                  <a:pt x="5802630" y="673133"/>
                </a:cubicBezTo>
                <a:cubicBezTo>
                  <a:pt x="5811357" y="768175"/>
                  <a:pt x="5823543" y="851875"/>
                  <a:pt x="5802630" y="948448"/>
                </a:cubicBezTo>
                <a:cubicBezTo>
                  <a:pt x="5802281" y="952673"/>
                  <a:pt x="5802437" y="957281"/>
                  <a:pt x="5802630" y="961618"/>
                </a:cubicBezTo>
                <a:lnTo>
                  <a:pt x="5802630" y="961614"/>
                </a:lnTo>
                <a:cubicBezTo>
                  <a:pt x="5789516" y="1062145"/>
                  <a:pt x="5716843" y="1158114"/>
                  <a:pt x="5610302" y="1153942"/>
                </a:cubicBezTo>
                <a:cubicBezTo>
                  <a:pt x="5518935" y="1088799"/>
                  <a:pt x="5126574" y="1131853"/>
                  <a:pt x="4835525" y="1153942"/>
                </a:cubicBezTo>
                <a:cubicBezTo>
                  <a:pt x="4120335" y="1042276"/>
                  <a:pt x="3577966" y="1066031"/>
                  <a:pt x="3384868" y="1153942"/>
                </a:cubicBezTo>
                <a:lnTo>
                  <a:pt x="3384868" y="1153942"/>
                </a:lnTo>
                <a:cubicBezTo>
                  <a:pt x="2046453" y="1316119"/>
                  <a:pt x="1430428" y="1070453"/>
                  <a:pt x="192328" y="1153942"/>
                </a:cubicBezTo>
                <a:cubicBezTo>
                  <a:pt x="79334" y="1153314"/>
                  <a:pt x="1984" y="1068906"/>
                  <a:pt x="0" y="961614"/>
                </a:cubicBezTo>
                <a:lnTo>
                  <a:pt x="0" y="961618"/>
                </a:lnTo>
                <a:cubicBezTo>
                  <a:pt x="-21463" y="898905"/>
                  <a:pt x="-10026" y="810197"/>
                  <a:pt x="0" y="673133"/>
                </a:cubicBezTo>
                <a:lnTo>
                  <a:pt x="0" y="673133"/>
                </a:lnTo>
                <a:cubicBezTo>
                  <a:pt x="24331" y="452994"/>
                  <a:pt x="-7408" y="347755"/>
                  <a:pt x="0" y="192328"/>
                </a:cubicBezTo>
                <a:close/>
              </a:path>
              <a:path w="5802630" h="1153942" stroke="0" extrusionOk="0">
                <a:moveTo>
                  <a:pt x="0" y="192328"/>
                </a:moveTo>
                <a:cubicBezTo>
                  <a:pt x="-4012" y="93056"/>
                  <a:pt x="96865" y="-9097"/>
                  <a:pt x="192328" y="0"/>
                </a:cubicBezTo>
                <a:cubicBezTo>
                  <a:pt x="1316672" y="-44361"/>
                  <a:pt x="2430381" y="85213"/>
                  <a:pt x="3384868" y="0"/>
                </a:cubicBezTo>
                <a:lnTo>
                  <a:pt x="3384868" y="0"/>
                </a:lnTo>
                <a:cubicBezTo>
                  <a:pt x="3800166" y="-94172"/>
                  <a:pt x="4548076" y="-56284"/>
                  <a:pt x="4835525" y="0"/>
                </a:cubicBezTo>
                <a:cubicBezTo>
                  <a:pt x="5192560" y="50535"/>
                  <a:pt x="5514608" y="-56516"/>
                  <a:pt x="5610302" y="0"/>
                </a:cubicBezTo>
                <a:cubicBezTo>
                  <a:pt x="5707780" y="4209"/>
                  <a:pt x="5797535" y="91677"/>
                  <a:pt x="5802630" y="192328"/>
                </a:cubicBezTo>
                <a:cubicBezTo>
                  <a:pt x="5798153" y="396842"/>
                  <a:pt x="5831552" y="574091"/>
                  <a:pt x="5802630" y="673133"/>
                </a:cubicBezTo>
                <a:cubicBezTo>
                  <a:pt x="5780190" y="746306"/>
                  <a:pt x="5781649" y="878778"/>
                  <a:pt x="5802630" y="948448"/>
                </a:cubicBezTo>
                <a:cubicBezTo>
                  <a:pt x="5802532" y="954553"/>
                  <a:pt x="5802134" y="956743"/>
                  <a:pt x="5802630" y="961618"/>
                </a:cubicBezTo>
                <a:lnTo>
                  <a:pt x="5802630" y="961614"/>
                </a:lnTo>
                <a:cubicBezTo>
                  <a:pt x="5798225" y="1049735"/>
                  <a:pt x="5714937" y="1145257"/>
                  <a:pt x="5610302" y="1153942"/>
                </a:cubicBezTo>
                <a:cubicBezTo>
                  <a:pt x="5366073" y="1118442"/>
                  <a:pt x="5154314" y="1127238"/>
                  <a:pt x="4835525" y="1153942"/>
                </a:cubicBezTo>
                <a:cubicBezTo>
                  <a:pt x="4225125" y="1061237"/>
                  <a:pt x="3808137" y="1164818"/>
                  <a:pt x="3384868" y="1153942"/>
                </a:cubicBezTo>
                <a:lnTo>
                  <a:pt x="3384868" y="1153942"/>
                </a:lnTo>
                <a:cubicBezTo>
                  <a:pt x="1806589" y="1216976"/>
                  <a:pt x="1236658" y="1015858"/>
                  <a:pt x="192328" y="1153942"/>
                </a:cubicBezTo>
                <a:cubicBezTo>
                  <a:pt x="74804" y="1148730"/>
                  <a:pt x="-4748" y="1072705"/>
                  <a:pt x="0" y="961614"/>
                </a:cubicBezTo>
                <a:lnTo>
                  <a:pt x="0" y="961618"/>
                </a:lnTo>
                <a:cubicBezTo>
                  <a:pt x="9992" y="832410"/>
                  <a:pt x="-9339" y="779067"/>
                  <a:pt x="0" y="673133"/>
                </a:cubicBezTo>
                <a:lnTo>
                  <a:pt x="0" y="673133"/>
                </a:lnTo>
                <a:cubicBezTo>
                  <a:pt x="-34281" y="556789"/>
                  <a:pt x="-38802" y="421436"/>
                  <a:pt x="0" y="19232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trưởng thành.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15051A-4939-4571-AA5D-136B1A1BB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82" t="60916" r="-528" b="147"/>
          <a:stretch/>
        </p:blipFill>
        <p:spPr>
          <a:xfrm>
            <a:off x="451974" y="2011861"/>
            <a:ext cx="4116597" cy="41689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D3E7C-C70E-41D6-A927-D8A8E2ECF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184" y="2011861"/>
            <a:ext cx="7015842" cy="4028628"/>
          </a:xfrm>
          <a:prstGeom prst="rect">
            <a:avLst/>
          </a:prstGeom>
          <a:effectLst>
            <a:outerShdw blurRad="50800" dist="38100" dir="5400000" sx="102000" sy="102000" algn="t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201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5D070B-03D6-4A3E-876C-34980E42A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5"/>
          <a:stretch/>
        </p:blipFill>
        <p:spPr>
          <a:xfrm>
            <a:off x="128587" y="2046287"/>
            <a:ext cx="11934825" cy="39735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EED47E-5201-46F6-ADB2-7C8FBF525BFF}"/>
              </a:ext>
            </a:extLst>
          </p:cNvPr>
          <p:cNvSpPr/>
          <p:nvPr/>
        </p:nvSpPr>
        <p:spPr>
          <a:xfrm>
            <a:off x="201930" y="514150"/>
            <a:ext cx="11772900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CHU TRÌNH SINH SẢN CỦA ẾCH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C93C4D-6E71-4139-A476-9FC257070319}"/>
              </a:ext>
            </a:extLst>
          </p:cNvPr>
          <p:cNvSpPr txBox="1"/>
          <p:nvPr/>
        </p:nvSpPr>
        <p:spPr>
          <a:xfrm>
            <a:off x="304800" y="4179887"/>
            <a:ext cx="964238" cy="86177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Trứng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ếch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A30BE7-39E2-4F9D-82C8-C76D1212333B}"/>
              </a:ext>
            </a:extLst>
          </p:cNvPr>
          <p:cNvSpPr txBox="1"/>
          <p:nvPr/>
        </p:nvSpPr>
        <p:spPr>
          <a:xfrm>
            <a:off x="1981200" y="4179887"/>
            <a:ext cx="1072409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  Phôi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28C705-A365-4D81-96E2-5AE060AB424A}"/>
              </a:ext>
            </a:extLst>
          </p:cNvPr>
          <p:cNvSpPr txBox="1"/>
          <p:nvPr/>
        </p:nvSpPr>
        <p:spPr>
          <a:xfrm>
            <a:off x="3688249" y="4241442"/>
            <a:ext cx="1490793" cy="86177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Nòng nọc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51AB2-1E91-44A1-B79C-78F8E03FFE64}"/>
              </a:ext>
            </a:extLst>
          </p:cNvPr>
          <p:cNvSpPr txBox="1"/>
          <p:nvPr/>
        </p:nvSpPr>
        <p:spPr>
          <a:xfrm>
            <a:off x="5638800" y="4114720"/>
            <a:ext cx="1490793" cy="172354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Nòng nọc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con mọc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hai chân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phía sau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E8222-9E90-4701-A457-A5CF90CC2364}"/>
              </a:ext>
            </a:extLst>
          </p:cNvPr>
          <p:cNvSpPr txBox="1"/>
          <p:nvPr/>
        </p:nvSpPr>
        <p:spPr>
          <a:xfrm>
            <a:off x="7999404" y="4241442"/>
            <a:ext cx="1128835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Ếch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0A8F57-8D0B-4B6C-AF62-CB9D42E4603D}"/>
              </a:ext>
            </a:extLst>
          </p:cNvPr>
          <p:cNvSpPr txBox="1"/>
          <p:nvPr/>
        </p:nvSpPr>
        <p:spPr>
          <a:xfrm>
            <a:off x="9883940" y="4241442"/>
            <a:ext cx="2037416" cy="86177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Ếch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trưởng thành</a:t>
            </a:r>
          </a:p>
        </p:txBody>
      </p:sp>
    </p:spTree>
    <p:extLst>
      <p:ext uri="{BB962C8B-B14F-4D97-AF65-F5344CB8AC3E}">
        <p14:creationId xmlns:p14="http://schemas.microsoft.com/office/powerpoint/2010/main" val="1377435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F4BDF2-488B-49D9-9132-75DDEC4F572E}"/>
              </a:ext>
            </a:extLst>
          </p:cNvPr>
          <p:cNvGrpSpPr/>
          <p:nvPr/>
        </p:nvGrpSpPr>
        <p:grpSpPr>
          <a:xfrm>
            <a:off x="4527" y="-30077"/>
            <a:ext cx="12187473" cy="6902114"/>
            <a:chOff x="4527" y="-30077"/>
            <a:chExt cx="12187473" cy="69021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7F27F3-B958-43AD-BD1A-9DC8847FFC6C}"/>
                </a:ext>
              </a:extLst>
            </p:cNvPr>
            <p:cNvGrpSpPr/>
            <p:nvPr/>
          </p:nvGrpSpPr>
          <p:grpSpPr>
            <a:xfrm>
              <a:off x="4527" y="-30077"/>
              <a:ext cx="12187473" cy="6902114"/>
              <a:chOff x="4527" y="-30077"/>
              <a:chExt cx="12187473" cy="690211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9E5113-0EBA-4CEF-8E26-DA12C1FACABE}"/>
                  </a:ext>
                </a:extLst>
              </p:cNvPr>
              <p:cNvSpPr/>
              <p:nvPr/>
            </p:nvSpPr>
            <p:spPr>
              <a:xfrm>
                <a:off x="6848386" y="-30077"/>
                <a:ext cx="5343613" cy="4305298"/>
              </a:xfrm>
              <a:prstGeom prst="rect">
                <a:avLst/>
              </a:prstGeom>
              <a:solidFill>
                <a:srgbClr val="F7F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loud 6">
                <a:extLst>
                  <a:ext uri="{FF2B5EF4-FFF2-40B4-BE49-F238E27FC236}">
                    <a16:creationId xmlns:a16="http://schemas.microsoft.com/office/drawing/2014/main" id="{E38F9C31-50A9-49BA-865E-1D590FA5C206}"/>
                  </a:ext>
                </a:extLst>
              </p:cNvPr>
              <p:cNvSpPr/>
              <p:nvPr/>
            </p:nvSpPr>
            <p:spPr>
              <a:xfrm rot="11609354">
                <a:off x="5604760" y="1951226"/>
                <a:ext cx="5361461" cy="2955549"/>
              </a:xfrm>
              <a:prstGeom prst="cloud">
                <a:avLst/>
              </a:prstGeom>
              <a:solidFill>
                <a:srgbClr val="C8C95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75A3C26-7748-4B7A-9DA0-2EFBE5256319}"/>
                  </a:ext>
                </a:extLst>
              </p:cNvPr>
              <p:cNvSpPr/>
              <p:nvPr/>
            </p:nvSpPr>
            <p:spPr>
              <a:xfrm>
                <a:off x="6858000" y="2566739"/>
                <a:ext cx="5334000" cy="4305298"/>
              </a:xfrm>
              <a:prstGeom prst="rect">
                <a:avLst/>
              </a:prstGeom>
              <a:solidFill>
                <a:srgbClr val="87CE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6E81F27-03B1-45E8-A935-D3C21E3AE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7" y="-30077"/>
                <a:ext cx="6858000" cy="6902113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2873DC-E74C-4144-BA67-BEE91730DB98}"/>
                </a:ext>
              </a:extLst>
            </p:cNvPr>
            <p:cNvSpPr/>
            <p:nvPr/>
          </p:nvSpPr>
          <p:spPr>
            <a:xfrm>
              <a:off x="2712131" y="3657600"/>
              <a:ext cx="1600200" cy="1635315"/>
            </a:xfrm>
            <a:prstGeom prst="ellipse">
              <a:avLst/>
            </a:prstGeom>
            <a:solidFill>
              <a:srgbClr val="B3E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5ADA379-DB8A-476A-B5A0-4A3AF66B9871}"/>
              </a:ext>
            </a:extLst>
          </p:cNvPr>
          <p:cNvSpPr/>
          <p:nvPr/>
        </p:nvSpPr>
        <p:spPr>
          <a:xfrm>
            <a:off x="6406634" y="3068001"/>
            <a:ext cx="4839960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CÙNG XEM </a:t>
            </a:r>
          </a:p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VIDEO NHÉ!</a:t>
            </a:r>
          </a:p>
        </p:txBody>
      </p:sp>
      <p:pic>
        <p:nvPicPr>
          <p:cNvPr id="11" name="Sự sinh sản của ếch - Khoa học lớp 5">
            <a:hlinkClick r:id="" action="ppaction://media"/>
            <a:extLst>
              <a:ext uri="{FF2B5EF4-FFF2-40B4-BE49-F238E27FC236}">
                <a16:creationId xmlns:a16="http://schemas.microsoft.com/office/drawing/2014/main" id="{7452ED27-44A3-4B85-A39F-E8B7A2D71B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" y="-39604"/>
            <a:ext cx="12192000" cy="68976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91403FD-A628-47F2-892E-9C17404F0465}"/>
              </a:ext>
            </a:extLst>
          </p:cNvPr>
          <p:cNvGrpSpPr/>
          <p:nvPr/>
        </p:nvGrpSpPr>
        <p:grpSpPr>
          <a:xfrm>
            <a:off x="88139" y="-178074"/>
            <a:ext cx="3424092" cy="2744813"/>
            <a:chOff x="88139" y="-178074"/>
            <a:chExt cx="3424092" cy="274481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30032F-753A-4B89-BB67-DD4C6E53722D}"/>
                </a:ext>
              </a:extLst>
            </p:cNvPr>
            <p:cNvGrpSpPr/>
            <p:nvPr/>
          </p:nvGrpSpPr>
          <p:grpSpPr>
            <a:xfrm>
              <a:off x="88139" y="-178074"/>
              <a:ext cx="3424092" cy="2744813"/>
              <a:chOff x="781880" y="-1906759"/>
              <a:chExt cx="6915578" cy="671479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AE43CA4-AB90-498E-BDD2-716C9EF3B432}"/>
                  </a:ext>
                </a:extLst>
              </p:cNvPr>
              <p:cNvGrpSpPr/>
              <p:nvPr/>
            </p:nvGrpSpPr>
            <p:grpSpPr>
              <a:xfrm>
                <a:off x="781880" y="1443881"/>
                <a:ext cx="6915578" cy="3364155"/>
                <a:chOff x="781880" y="1443881"/>
                <a:chExt cx="6915578" cy="3364155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D12F2227-09EB-45C8-A9C6-2665C14545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286" b="93000" l="70857" r="99286">
                              <a14:foregroundMark x1="79143" y1="5143" x2="91714" y2="10286"/>
                              <a14:foregroundMark x1="91714" y1="10286" x2="91857" y2="10571"/>
                              <a14:foregroundMark x1="87857" y1="13857" x2="99143" y2="22286"/>
                              <a14:foregroundMark x1="81857" y1="3429" x2="95714" y2="11429"/>
                              <a14:foregroundMark x1="95714" y1="11429" x2="95714" y2="11429"/>
                              <a14:foregroundMark x1="78714" y1="1286" x2="87857" y2="12857"/>
                              <a14:foregroundMark x1="77286" y1="4000" x2="83429" y2="15143"/>
                              <a14:foregroundMark x1="83429" y1="15143" x2="85000" y2="15429"/>
                              <a14:foregroundMark x1="84714" y1="16000" x2="96143" y2="20714"/>
                              <a14:foregroundMark x1="96143" y1="20714" x2="96857" y2="20714"/>
                              <a14:foregroundMark x1="77286" y1="1571" x2="80857" y2="7429"/>
                              <a14:foregroundMark x1="90143" y1="65143" x2="89857" y2="86714"/>
                              <a14:foregroundMark x1="76429" y1="89143" x2="96000" y2="85714"/>
                              <a14:foregroundMark x1="95000" y1="88429" x2="99286" y2="90000"/>
                              <a14:foregroundMark x1="83000" y1="74571" x2="96571" y2="52571"/>
                              <a14:foregroundMark x1="96571" y1="52571" x2="98000" y2="52714"/>
                              <a14:foregroundMark x1="80286" y1="68429" x2="93286" y2="56571"/>
                              <a14:foregroundMark x1="81143" y1="67286" x2="96000" y2="53429"/>
                              <a14:foregroundMark x1="80714" y1="65714" x2="90286" y2="57429"/>
                              <a14:foregroundMark x1="78857" y1="66714" x2="75596" y2="74324"/>
                              <a14:foregroundMark x1="72120" y1="89143" x2="70857" y2="92286"/>
                              <a14:foregroundMark x1="75695" y1="80250" x2="72120" y2="89143"/>
                              <a14:foregroundMark x1="76714" y1="77714" x2="75733" y2="80155"/>
                              <a14:foregroundMark x1="70857" y1="92286" x2="71429" y2="93000"/>
                              <a14:foregroundMark x1="95571" y1="5000" x2="99286" y2="9714"/>
                              <a14:backgroundMark x1="85000" y1="42714" x2="72143" y2="63286"/>
                              <a14:backgroundMark x1="90286" y1="39714" x2="75571" y2="63571"/>
                              <a14:backgroundMark x1="73714" y1="67143" x2="67286" y2="79857"/>
                              <a14:backgroundMark x1="67286" y1="79857" x2="67000" y2="80143"/>
                              <a14:backgroundMark x1="66714" y1="83286" x2="69286" y2="88000"/>
                              <a14:backgroundMark x1="73286" y1="73857" x2="72143" y2="79429"/>
                              <a14:backgroundMark x1="74143" y1="89143" x2="74143" y2="8914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1717" t="1202" b="74746"/>
                <a:stretch/>
              </p:blipFill>
              <p:spPr>
                <a:xfrm flipH="1">
                  <a:off x="3859716" y="1443881"/>
                  <a:ext cx="3837742" cy="3263586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BF1F05E-EC05-4769-B79C-76F280961B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286" b="93000" l="70857" r="99286">
                              <a14:foregroundMark x1="79143" y1="5143" x2="91714" y2="10286"/>
                              <a14:foregroundMark x1="91714" y1="10286" x2="91857" y2="10571"/>
                              <a14:foregroundMark x1="87857" y1="13857" x2="99143" y2="22286"/>
                              <a14:foregroundMark x1="81857" y1="3429" x2="95714" y2="11429"/>
                              <a14:foregroundMark x1="95714" y1="11429" x2="95714" y2="11429"/>
                              <a14:foregroundMark x1="78714" y1="1286" x2="87857" y2="12857"/>
                              <a14:foregroundMark x1="77286" y1="4000" x2="83429" y2="15143"/>
                              <a14:foregroundMark x1="83429" y1="15143" x2="85000" y2="15429"/>
                              <a14:foregroundMark x1="84714" y1="16000" x2="96143" y2="20714"/>
                              <a14:foregroundMark x1="96143" y1="20714" x2="96857" y2="20714"/>
                              <a14:foregroundMark x1="77286" y1="1571" x2="80857" y2="7429"/>
                              <a14:foregroundMark x1="90143" y1="65143" x2="89857" y2="86714"/>
                              <a14:foregroundMark x1="76429" y1="89143" x2="96000" y2="85714"/>
                              <a14:foregroundMark x1="95000" y1="88429" x2="99286" y2="90000"/>
                              <a14:foregroundMark x1="83000" y1="74571" x2="96571" y2="52571"/>
                              <a14:foregroundMark x1="96571" y1="52571" x2="98000" y2="52714"/>
                              <a14:foregroundMark x1="80286" y1="68429" x2="93286" y2="56571"/>
                              <a14:foregroundMark x1="81143" y1="67286" x2="96000" y2="53429"/>
                              <a14:foregroundMark x1="80714" y1="65714" x2="90286" y2="57429"/>
                              <a14:foregroundMark x1="78857" y1="66714" x2="75596" y2="74324"/>
                              <a14:foregroundMark x1="72120" y1="89143" x2="70857" y2="92286"/>
                              <a14:foregroundMark x1="75695" y1="80250" x2="72120" y2="89143"/>
                              <a14:foregroundMark x1="76714" y1="77714" x2="75733" y2="80155"/>
                              <a14:foregroundMark x1="70857" y1="92286" x2="71429" y2="93000"/>
                              <a14:foregroundMark x1="95571" y1="5000" x2="99286" y2="9714"/>
                              <a14:backgroundMark x1="85000" y1="42714" x2="72143" y2="63286"/>
                              <a14:backgroundMark x1="90286" y1="39714" x2="75571" y2="63571"/>
                              <a14:backgroundMark x1="73714" y1="67143" x2="67286" y2="79857"/>
                              <a14:backgroundMark x1="67286" y1="79857" x2="67000" y2="80143"/>
                              <a14:backgroundMark x1="66714" y1="83286" x2="69286" y2="88000"/>
                              <a14:backgroundMark x1="73286" y1="73857" x2="72143" y2="79429"/>
                              <a14:backgroundMark x1="74143" y1="89143" x2="74143" y2="8914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1717" t="275" b="74747"/>
                <a:stretch/>
              </p:blipFill>
              <p:spPr>
                <a:xfrm rot="5400000" flipH="1">
                  <a:off x="686459" y="1543221"/>
                  <a:ext cx="3360236" cy="3169393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428DF81-BA7C-4DE1-8EEC-72665A11E161}"/>
                  </a:ext>
                </a:extLst>
              </p:cNvPr>
              <p:cNvGrpSpPr/>
              <p:nvPr/>
            </p:nvGrpSpPr>
            <p:grpSpPr>
              <a:xfrm rot="10800000" flipH="1">
                <a:off x="781880" y="-1906759"/>
                <a:ext cx="6915578" cy="3364155"/>
                <a:chOff x="781880" y="1443881"/>
                <a:chExt cx="6915578" cy="3364155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5B763B93-92CA-43C7-8BB4-C8E01D9746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286" b="93000" l="70857" r="99286">
                              <a14:foregroundMark x1="79143" y1="5143" x2="91714" y2="10286"/>
                              <a14:foregroundMark x1="91714" y1="10286" x2="91857" y2="10571"/>
                              <a14:foregroundMark x1="87857" y1="13857" x2="99143" y2="22286"/>
                              <a14:foregroundMark x1="81857" y1="3429" x2="95714" y2="11429"/>
                              <a14:foregroundMark x1="95714" y1="11429" x2="95714" y2="11429"/>
                              <a14:foregroundMark x1="78714" y1="1286" x2="87857" y2="12857"/>
                              <a14:foregroundMark x1="77286" y1="4000" x2="83429" y2="15143"/>
                              <a14:foregroundMark x1="83429" y1="15143" x2="85000" y2="15429"/>
                              <a14:foregroundMark x1="84714" y1="16000" x2="96143" y2="20714"/>
                              <a14:foregroundMark x1="96143" y1="20714" x2="96857" y2="20714"/>
                              <a14:foregroundMark x1="77286" y1="1571" x2="80857" y2="7429"/>
                              <a14:foregroundMark x1="90143" y1="65143" x2="89857" y2="86714"/>
                              <a14:foregroundMark x1="76429" y1="89143" x2="96000" y2="85714"/>
                              <a14:foregroundMark x1="95000" y1="88429" x2="99286" y2="90000"/>
                              <a14:foregroundMark x1="83000" y1="74571" x2="96571" y2="52571"/>
                              <a14:foregroundMark x1="96571" y1="52571" x2="98000" y2="52714"/>
                              <a14:foregroundMark x1="80286" y1="68429" x2="93286" y2="56571"/>
                              <a14:foregroundMark x1="81143" y1="67286" x2="96000" y2="53429"/>
                              <a14:foregroundMark x1="80714" y1="65714" x2="90286" y2="57429"/>
                              <a14:foregroundMark x1="78857" y1="66714" x2="75596" y2="74324"/>
                              <a14:foregroundMark x1="72120" y1="89143" x2="70857" y2="92286"/>
                              <a14:foregroundMark x1="75695" y1="80250" x2="72120" y2="89143"/>
                              <a14:foregroundMark x1="76714" y1="77714" x2="75733" y2="80155"/>
                              <a14:foregroundMark x1="70857" y1="92286" x2="71429" y2="93000"/>
                              <a14:foregroundMark x1="95571" y1="5000" x2="99286" y2="9714"/>
                              <a14:backgroundMark x1="85000" y1="42714" x2="72143" y2="63286"/>
                              <a14:backgroundMark x1="90286" y1="39714" x2="75571" y2="63571"/>
                              <a14:backgroundMark x1="73714" y1="67143" x2="67286" y2="79857"/>
                              <a14:backgroundMark x1="67286" y1="79857" x2="67000" y2="80143"/>
                              <a14:backgroundMark x1="66714" y1="83286" x2="69286" y2="88000"/>
                              <a14:backgroundMark x1="73286" y1="73857" x2="72143" y2="79429"/>
                              <a14:backgroundMark x1="74143" y1="89143" x2="74143" y2="8914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1717" t="1202" b="74746"/>
                <a:stretch/>
              </p:blipFill>
              <p:spPr>
                <a:xfrm flipH="1">
                  <a:off x="3859716" y="1443881"/>
                  <a:ext cx="3837742" cy="3263586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91B17A86-8304-4A53-8BFA-012F4E020C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286" b="93000" l="70857" r="99286">
                              <a14:foregroundMark x1="79143" y1="5143" x2="91714" y2="10286"/>
                              <a14:foregroundMark x1="91714" y1="10286" x2="91857" y2="10571"/>
                              <a14:foregroundMark x1="87857" y1="13857" x2="99143" y2="22286"/>
                              <a14:foregroundMark x1="81857" y1="3429" x2="95714" y2="11429"/>
                              <a14:foregroundMark x1="95714" y1="11429" x2="95714" y2="11429"/>
                              <a14:foregroundMark x1="78714" y1="1286" x2="87857" y2="12857"/>
                              <a14:foregroundMark x1="77286" y1="4000" x2="83429" y2="15143"/>
                              <a14:foregroundMark x1="83429" y1="15143" x2="85000" y2="15429"/>
                              <a14:foregroundMark x1="84714" y1="16000" x2="96143" y2="20714"/>
                              <a14:foregroundMark x1="96143" y1="20714" x2="96857" y2="20714"/>
                              <a14:foregroundMark x1="77286" y1="1571" x2="80857" y2="7429"/>
                              <a14:foregroundMark x1="90143" y1="65143" x2="89857" y2="86714"/>
                              <a14:foregroundMark x1="76429" y1="89143" x2="96000" y2="85714"/>
                              <a14:foregroundMark x1="95000" y1="88429" x2="99286" y2="90000"/>
                              <a14:foregroundMark x1="83000" y1="74571" x2="96571" y2="52571"/>
                              <a14:foregroundMark x1="96571" y1="52571" x2="98000" y2="52714"/>
                              <a14:foregroundMark x1="80286" y1="68429" x2="93286" y2="56571"/>
                              <a14:foregroundMark x1="81143" y1="67286" x2="96000" y2="53429"/>
                              <a14:foregroundMark x1="80714" y1="65714" x2="90286" y2="57429"/>
                              <a14:foregroundMark x1="78857" y1="66714" x2="75596" y2="74324"/>
                              <a14:foregroundMark x1="72120" y1="89143" x2="70857" y2="92286"/>
                              <a14:foregroundMark x1="75695" y1="80250" x2="72120" y2="89143"/>
                              <a14:foregroundMark x1="76714" y1="77714" x2="75733" y2="80155"/>
                              <a14:foregroundMark x1="70857" y1="92286" x2="71429" y2="93000"/>
                              <a14:foregroundMark x1="95571" y1="5000" x2="99286" y2="9714"/>
                              <a14:backgroundMark x1="85000" y1="42714" x2="72143" y2="63286"/>
                              <a14:backgroundMark x1="90286" y1="39714" x2="75571" y2="63571"/>
                              <a14:backgroundMark x1="73714" y1="67143" x2="67286" y2="79857"/>
                              <a14:backgroundMark x1="67286" y1="79857" x2="67000" y2="80143"/>
                              <a14:backgroundMark x1="66714" y1="83286" x2="69286" y2="88000"/>
                              <a14:backgroundMark x1="73286" y1="73857" x2="72143" y2="79429"/>
                              <a14:backgroundMark x1="74143" y1="89143" x2="74143" y2="8914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1717" t="275" b="74747"/>
                <a:stretch/>
              </p:blipFill>
              <p:spPr>
                <a:xfrm rot="5400000" flipH="1">
                  <a:off x="686459" y="1543221"/>
                  <a:ext cx="3360236" cy="316939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82B128-EC41-499E-881E-7D476C0BA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2368" b="51196" l="5227" r="50252">
                          <a14:foregroundMark x1="29282" y1="34257" x2="31045" y2="35768"/>
                          <a14:foregroundMark x1="38728" y1="32872" x2="39358" y2="35013"/>
                          <a14:foregroundMark x1="31297" y1="51322" x2="31297" y2="51322"/>
                          <a14:foregroundMark x1="28526" y1="50189" x2="28526" y2="50189"/>
                          <a14:foregroundMark x1="28904" y1="49685" x2="28904" y2="49685"/>
                          <a14:foregroundMark x1="29660" y1="48678" x2="29660" y2="48678"/>
                          <a14:foregroundMark x1="29282" y1="50693" x2="29282" y2="50693"/>
                          <a14:foregroundMark x1="41625" y1="50315" x2="41625" y2="50315"/>
                          <a14:foregroundMark x1="41877" y1="49433" x2="41877" y2="49433"/>
                          <a14:foregroundMark x1="29786" y1="34131" x2="29786" y2="34131"/>
                          <a14:foregroundMark x1="39736" y1="33375" x2="39736" y2="33375"/>
                          <a14:foregroundMark x1="29534" y1="33753" x2="30416" y2="34257"/>
                          <a14:foregroundMark x1="37720" y1="32620" x2="40743" y2="33879"/>
                          <a14:foregroundMark x1="28904" y1="33753" x2="31675" y2="35013"/>
                          <a14:foregroundMark x1="14924" y1="36398" x2="17821" y2="41751"/>
                          <a14:foregroundMark x1="13413" y1="34257" x2="16310" y2="34761"/>
                          <a14:foregroundMark x1="12028" y1="33753" x2="14169" y2="34887"/>
                          <a14:foregroundMark x1="21474" y1="35013" x2="22229" y2="36398"/>
                          <a14:foregroundMark x1="12531" y1="33123" x2="14547" y2="34887"/>
                          <a14:foregroundMark x1="11650" y1="34887" x2="14043" y2="35642"/>
                          <a14:foregroundMark x1="21474" y1="34887" x2="22229" y2="36650"/>
                          <a14:foregroundMark x1="20214" y1="36146" x2="24370" y2="36146"/>
                          <a14:foregroundMark x1="29534" y1="33753" x2="31171" y2="35139"/>
                          <a14:foregroundMark x1="29912" y1="33501" x2="31297" y2="34761"/>
                          <a14:foregroundMark x1="45781" y1="37972" x2="45781" y2="37972"/>
                          <a14:foregroundMark x1="47670" y1="35705" x2="47670" y2="35705"/>
                          <a14:foregroundMark x1="50252" y1="36083" x2="50252" y2="36083"/>
                          <a14:foregroundMark x1="29534" y1="49055" x2="29534" y2="49055"/>
                          <a14:foregroundMark x1="41121" y1="48866" x2="41121" y2="48866"/>
                        </a14:backgroundRemoval>
                      </a14:imgEffect>
                    </a14:imgLayer>
                  </a14:imgProps>
                </a:ext>
              </a:extLst>
            </a:blip>
            <a:srcRect l="25556" t="30205" r="47403" b="47573"/>
            <a:stretch/>
          </p:blipFill>
          <p:spPr>
            <a:xfrm>
              <a:off x="955020" y="276770"/>
              <a:ext cx="1854479" cy="1524000"/>
            </a:xfrm>
            <a:prstGeom prst="rect">
              <a:avLst/>
            </a:prstGeom>
            <a:effectLst>
              <a:outerShdw sx="105000" sy="105000" algn="ctr" rotWithShape="0">
                <a:prstClr val="black">
                  <a:alpha val="6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8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A8B73-1A11-4063-A94B-B8989CE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0" y="-1"/>
            <a:ext cx="6934200" cy="690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5E3EB-36F6-4475-B7CB-1B1F3A962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6" b="7778"/>
          <a:stretch/>
        </p:blipFill>
        <p:spPr>
          <a:xfrm>
            <a:off x="6934200" y="0"/>
            <a:ext cx="5257800" cy="69064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83514F-01AE-441A-BCAA-48743DBA03B2}"/>
              </a:ext>
            </a:extLst>
          </p:cNvPr>
          <p:cNvSpPr/>
          <p:nvPr/>
        </p:nvSpPr>
        <p:spPr>
          <a:xfrm>
            <a:off x="228600" y="190500"/>
            <a:ext cx="11734800" cy="6477000"/>
          </a:xfrm>
          <a:custGeom>
            <a:avLst/>
            <a:gdLst>
              <a:gd name="connsiteX0" fmla="*/ 0 w 11734800"/>
              <a:gd name="connsiteY0" fmla="*/ 724064 h 6477000"/>
              <a:gd name="connsiteX1" fmla="*/ 724064 w 11734800"/>
              <a:gd name="connsiteY1" fmla="*/ 0 h 6477000"/>
              <a:gd name="connsiteX2" fmla="*/ 11010736 w 11734800"/>
              <a:gd name="connsiteY2" fmla="*/ 0 h 6477000"/>
              <a:gd name="connsiteX3" fmla="*/ 11734800 w 11734800"/>
              <a:gd name="connsiteY3" fmla="*/ 724064 h 6477000"/>
              <a:gd name="connsiteX4" fmla="*/ 11734800 w 11734800"/>
              <a:gd name="connsiteY4" fmla="*/ 5752936 h 6477000"/>
              <a:gd name="connsiteX5" fmla="*/ 11010736 w 11734800"/>
              <a:gd name="connsiteY5" fmla="*/ 6477000 h 6477000"/>
              <a:gd name="connsiteX6" fmla="*/ 724064 w 11734800"/>
              <a:gd name="connsiteY6" fmla="*/ 6477000 h 6477000"/>
              <a:gd name="connsiteX7" fmla="*/ 0 w 11734800"/>
              <a:gd name="connsiteY7" fmla="*/ 5752936 h 6477000"/>
              <a:gd name="connsiteX8" fmla="*/ 0 w 11734800"/>
              <a:gd name="connsiteY8" fmla="*/ 724064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0" h="6477000" fill="none" extrusionOk="0">
                <a:moveTo>
                  <a:pt x="0" y="724064"/>
                </a:moveTo>
                <a:cubicBezTo>
                  <a:pt x="2368" y="388278"/>
                  <a:pt x="355323" y="52278"/>
                  <a:pt x="724064" y="0"/>
                </a:cubicBezTo>
                <a:cubicBezTo>
                  <a:pt x="5028958" y="72427"/>
                  <a:pt x="7948665" y="61419"/>
                  <a:pt x="11010736" y="0"/>
                </a:cubicBezTo>
                <a:cubicBezTo>
                  <a:pt x="11408958" y="-11481"/>
                  <a:pt x="11689290" y="310408"/>
                  <a:pt x="11734800" y="724064"/>
                </a:cubicBezTo>
                <a:cubicBezTo>
                  <a:pt x="11835676" y="2000440"/>
                  <a:pt x="11627487" y="4664821"/>
                  <a:pt x="11734800" y="5752936"/>
                </a:cubicBezTo>
                <a:cubicBezTo>
                  <a:pt x="11738054" y="6136309"/>
                  <a:pt x="11396604" y="6461281"/>
                  <a:pt x="11010736" y="6477000"/>
                </a:cubicBezTo>
                <a:cubicBezTo>
                  <a:pt x="9689856" y="6506827"/>
                  <a:pt x="5741937" y="6397694"/>
                  <a:pt x="724064" y="6477000"/>
                </a:cubicBezTo>
                <a:cubicBezTo>
                  <a:pt x="357105" y="6473277"/>
                  <a:pt x="-77375" y="6168126"/>
                  <a:pt x="0" y="5752936"/>
                </a:cubicBezTo>
                <a:cubicBezTo>
                  <a:pt x="50037" y="5206073"/>
                  <a:pt x="770" y="2939527"/>
                  <a:pt x="0" y="724064"/>
                </a:cubicBezTo>
                <a:close/>
              </a:path>
              <a:path w="11734800" h="6477000" stroke="0" extrusionOk="0">
                <a:moveTo>
                  <a:pt x="0" y="724064"/>
                </a:moveTo>
                <a:cubicBezTo>
                  <a:pt x="42552" y="335773"/>
                  <a:pt x="331649" y="15574"/>
                  <a:pt x="724064" y="0"/>
                </a:cubicBezTo>
                <a:cubicBezTo>
                  <a:pt x="4567088" y="123000"/>
                  <a:pt x="8813239" y="-96860"/>
                  <a:pt x="11010736" y="0"/>
                </a:cubicBezTo>
                <a:cubicBezTo>
                  <a:pt x="11363188" y="-36155"/>
                  <a:pt x="11751476" y="290555"/>
                  <a:pt x="11734800" y="724064"/>
                </a:cubicBezTo>
                <a:cubicBezTo>
                  <a:pt x="11737973" y="1754035"/>
                  <a:pt x="11829067" y="4368585"/>
                  <a:pt x="11734800" y="5752936"/>
                </a:cubicBezTo>
                <a:cubicBezTo>
                  <a:pt x="11724310" y="6156626"/>
                  <a:pt x="11365994" y="6469696"/>
                  <a:pt x="11010736" y="6477000"/>
                </a:cubicBezTo>
                <a:cubicBezTo>
                  <a:pt x="6642533" y="6316293"/>
                  <a:pt x="2385598" y="6516667"/>
                  <a:pt x="724064" y="6477000"/>
                </a:cubicBezTo>
                <a:cubicBezTo>
                  <a:pt x="264562" y="6464960"/>
                  <a:pt x="-40840" y="6134324"/>
                  <a:pt x="0" y="5752936"/>
                </a:cubicBezTo>
                <a:cubicBezTo>
                  <a:pt x="32216" y="5118748"/>
                  <a:pt x="57206" y="1922118"/>
                  <a:pt x="0" y="7240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1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13CA6-D320-4337-9ED0-3E4CB52F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6" b="28589" l="5730" r="23804">
                        <a14:foregroundMark x1="10516" y1="7683" x2="11587" y2="8879"/>
                        <a14:foregroundMark x1="9257" y1="7809" x2="11335" y2="9950"/>
                        <a14:foregroundMark x1="10264" y1="6738" x2="12657" y2="9320"/>
                        <a14:foregroundMark x1="12657" y1="9320" x2="12720" y2="9446"/>
                        <a14:foregroundMark x1="19521" y1="8249" x2="20277" y2="10642"/>
                        <a14:foregroundMark x1="20277" y1="10642" x2="20403" y2="10642"/>
                        <a14:foregroundMark x1="17632" y1="8375" x2="19521" y2="9698"/>
                        <a14:foregroundMark x1="17821" y1="8312" x2="21474" y2="8186"/>
                        <a14:foregroundMark x1="21474" y1="8186" x2="21725" y2="8438"/>
                        <a14:foregroundMark x1="19081" y1="7557" x2="19710" y2="7809"/>
                        <a14:foregroundMark x1="6234" y1="24433" x2="6612" y2="25378"/>
                        <a14:foregroundMark x1="13161" y1="28401" x2="15491" y2="28652"/>
                        <a14:foregroundMark x1="19018" y1="28149" x2="20277" y2="28149"/>
                        <a14:foregroundMark x1="18577" y1="28715" x2="18892" y2="28715"/>
                        <a14:foregroundMark x1="23804" y1="23615" x2="23111" y2="26071"/>
                        <a14:foregroundMark x1="23111" y1="26071" x2="23111" y2="26071"/>
                        <a14:foregroundMark x1="9698" y1="8816" x2="10894" y2="10453"/>
                        <a14:foregroundMark x1="5793" y1="24496" x2="5730" y2="24496"/>
                      </a14:backgroundRemoval>
                    </a14:imgEffect>
                  </a14:imgLayer>
                </a14:imgProps>
              </a:ext>
            </a:extLst>
          </a:blip>
          <a:srcRect l="4542" t="3333" r="74347" b="68889"/>
          <a:stretch/>
        </p:blipFill>
        <p:spPr>
          <a:xfrm flipH="1">
            <a:off x="9675533" y="4363287"/>
            <a:ext cx="1932814" cy="2543175"/>
          </a:xfrm>
          <a:prstGeom prst="rect">
            <a:avLst/>
          </a:prstGeom>
          <a:effectLst>
            <a:outerShdw blurRad="50800" dist="50800" sx="96000" sy="96000" algn="ctr" rotWithShape="0">
              <a:schemeClr val="tx1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CC9AF-6BC1-48BF-B89B-BA7BCE8E56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8" b="39421" l="75315" r="97040">
                        <a14:foregroundMark x1="79282" y1="9572" x2="81675" y2="12028"/>
                        <a14:foregroundMark x1="88161" y1="8753" x2="89547" y2="11398"/>
                        <a14:foregroundMark x1="89232" y1="8501" x2="90050" y2="11398"/>
                        <a14:foregroundMark x1="78715" y1="10076" x2="82997" y2="12846"/>
                        <a14:foregroundMark x1="78526" y1="36902" x2="79912" y2="36209"/>
                        <a14:foregroundMark x1="79030" y1="10957" x2="81360" y2="12657"/>
                        <a14:foregroundMark x1="79912" y1="9131" x2="81675" y2="11020"/>
                        <a14:foregroundMark x1="86902" y1="9068" x2="88665" y2="11272"/>
                        <a14:backgroundMark x1="82179" y1="37594" x2="82997" y2="39295"/>
                        <a14:backgroundMark x1="85202" y1="39295" x2="89798" y2="38854"/>
                        <a14:backgroundMark x1="83564" y1="38854" x2="85327" y2="39610"/>
                      </a14:backgroundRemoval>
                    </a14:imgEffect>
                  </a14:imgLayer>
                </a14:imgProps>
              </a:ext>
            </a:extLst>
          </a:blip>
          <a:srcRect l="72597" b="59795"/>
          <a:stretch/>
        </p:blipFill>
        <p:spPr>
          <a:xfrm>
            <a:off x="247650" y="2919493"/>
            <a:ext cx="2717521" cy="3986969"/>
          </a:xfrm>
          <a:prstGeom prst="rect">
            <a:avLst/>
          </a:prstGeom>
          <a:effectLst>
            <a:outerShdw sx="103000" sy="103000" algn="ctr" rotWithShape="0">
              <a:prstClr val="black">
                <a:alpha val="83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32A452-91F5-4ED7-A085-3BDFB794AD4B}"/>
              </a:ext>
            </a:extLst>
          </p:cNvPr>
          <p:cNvSpPr/>
          <p:nvPr/>
        </p:nvSpPr>
        <p:spPr>
          <a:xfrm>
            <a:off x="990443" y="684047"/>
            <a:ext cx="9912786" cy="1297154"/>
          </a:xfrm>
          <a:prstGeom prst="wedgeRoundRectCallout">
            <a:avLst>
              <a:gd name="adj1" fmla="val -45905"/>
              <a:gd name="adj2" fmla="val 15265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Nòng nọc sống ở đâu? Ếch sống ở đâu?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66A0A02-3E1A-47C6-866E-011C46B3C6F5}"/>
              </a:ext>
            </a:extLst>
          </p:cNvPr>
          <p:cNvSpPr/>
          <p:nvPr/>
        </p:nvSpPr>
        <p:spPr>
          <a:xfrm>
            <a:off x="2684785" y="2456693"/>
            <a:ext cx="7508753" cy="2132240"/>
          </a:xfrm>
          <a:prstGeom prst="wedgeRoundRectCallout">
            <a:avLst>
              <a:gd name="adj1" fmla="val 54682"/>
              <a:gd name="adj2" fmla="val 4963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Nòng nọc sống ở dưới nước.</a:t>
            </a:r>
          </a:p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vừa sống ở trên cạn, vừa sống ở dưới nước.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A8B73-1A11-4063-A94B-B8989CE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0" y="-1"/>
            <a:ext cx="6934200" cy="690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5E3EB-36F6-4475-B7CB-1B1F3A962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6" b="7778"/>
          <a:stretch/>
        </p:blipFill>
        <p:spPr>
          <a:xfrm>
            <a:off x="6934200" y="0"/>
            <a:ext cx="5257800" cy="69064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83514F-01AE-441A-BCAA-48743DBA03B2}"/>
              </a:ext>
            </a:extLst>
          </p:cNvPr>
          <p:cNvSpPr/>
          <p:nvPr/>
        </p:nvSpPr>
        <p:spPr>
          <a:xfrm>
            <a:off x="228600" y="190500"/>
            <a:ext cx="11734800" cy="6477000"/>
          </a:xfrm>
          <a:custGeom>
            <a:avLst/>
            <a:gdLst>
              <a:gd name="connsiteX0" fmla="*/ 0 w 11734800"/>
              <a:gd name="connsiteY0" fmla="*/ 724064 h 6477000"/>
              <a:gd name="connsiteX1" fmla="*/ 724064 w 11734800"/>
              <a:gd name="connsiteY1" fmla="*/ 0 h 6477000"/>
              <a:gd name="connsiteX2" fmla="*/ 11010736 w 11734800"/>
              <a:gd name="connsiteY2" fmla="*/ 0 h 6477000"/>
              <a:gd name="connsiteX3" fmla="*/ 11734800 w 11734800"/>
              <a:gd name="connsiteY3" fmla="*/ 724064 h 6477000"/>
              <a:gd name="connsiteX4" fmla="*/ 11734800 w 11734800"/>
              <a:gd name="connsiteY4" fmla="*/ 5752936 h 6477000"/>
              <a:gd name="connsiteX5" fmla="*/ 11010736 w 11734800"/>
              <a:gd name="connsiteY5" fmla="*/ 6477000 h 6477000"/>
              <a:gd name="connsiteX6" fmla="*/ 724064 w 11734800"/>
              <a:gd name="connsiteY6" fmla="*/ 6477000 h 6477000"/>
              <a:gd name="connsiteX7" fmla="*/ 0 w 11734800"/>
              <a:gd name="connsiteY7" fmla="*/ 5752936 h 6477000"/>
              <a:gd name="connsiteX8" fmla="*/ 0 w 11734800"/>
              <a:gd name="connsiteY8" fmla="*/ 724064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0" h="6477000" fill="none" extrusionOk="0">
                <a:moveTo>
                  <a:pt x="0" y="724064"/>
                </a:moveTo>
                <a:cubicBezTo>
                  <a:pt x="2368" y="388278"/>
                  <a:pt x="355323" y="52278"/>
                  <a:pt x="724064" y="0"/>
                </a:cubicBezTo>
                <a:cubicBezTo>
                  <a:pt x="5028958" y="72427"/>
                  <a:pt x="7948665" y="61419"/>
                  <a:pt x="11010736" y="0"/>
                </a:cubicBezTo>
                <a:cubicBezTo>
                  <a:pt x="11408958" y="-11481"/>
                  <a:pt x="11689290" y="310408"/>
                  <a:pt x="11734800" y="724064"/>
                </a:cubicBezTo>
                <a:cubicBezTo>
                  <a:pt x="11835676" y="2000440"/>
                  <a:pt x="11627487" y="4664821"/>
                  <a:pt x="11734800" y="5752936"/>
                </a:cubicBezTo>
                <a:cubicBezTo>
                  <a:pt x="11738054" y="6136309"/>
                  <a:pt x="11396604" y="6461281"/>
                  <a:pt x="11010736" y="6477000"/>
                </a:cubicBezTo>
                <a:cubicBezTo>
                  <a:pt x="9689856" y="6506827"/>
                  <a:pt x="5741937" y="6397694"/>
                  <a:pt x="724064" y="6477000"/>
                </a:cubicBezTo>
                <a:cubicBezTo>
                  <a:pt x="357105" y="6473277"/>
                  <a:pt x="-77375" y="6168126"/>
                  <a:pt x="0" y="5752936"/>
                </a:cubicBezTo>
                <a:cubicBezTo>
                  <a:pt x="50037" y="5206073"/>
                  <a:pt x="770" y="2939527"/>
                  <a:pt x="0" y="724064"/>
                </a:cubicBezTo>
                <a:close/>
              </a:path>
              <a:path w="11734800" h="6477000" stroke="0" extrusionOk="0">
                <a:moveTo>
                  <a:pt x="0" y="724064"/>
                </a:moveTo>
                <a:cubicBezTo>
                  <a:pt x="42552" y="335773"/>
                  <a:pt x="331649" y="15574"/>
                  <a:pt x="724064" y="0"/>
                </a:cubicBezTo>
                <a:cubicBezTo>
                  <a:pt x="4567088" y="123000"/>
                  <a:pt x="8813239" y="-96860"/>
                  <a:pt x="11010736" y="0"/>
                </a:cubicBezTo>
                <a:cubicBezTo>
                  <a:pt x="11363188" y="-36155"/>
                  <a:pt x="11751476" y="290555"/>
                  <a:pt x="11734800" y="724064"/>
                </a:cubicBezTo>
                <a:cubicBezTo>
                  <a:pt x="11737973" y="1754035"/>
                  <a:pt x="11829067" y="4368585"/>
                  <a:pt x="11734800" y="5752936"/>
                </a:cubicBezTo>
                <a:cubicBezTo>
                  <a:pt x="11724310" y="6156626"/>
                  <a:pt x="11365994" y="6469696"/>
                  <a:pt x="11010736" y="6477000"/>
                </a:cubicBezTo>
                <a:cubicBezTo>
                  <a:pt x="6642533" y="6316293"/>
                  <a:pt x="2385598" y="6516667"/>
                  <a:pt x="724064" y="6477000"/>
                </a:cubicBezTo>
                <a:cubicBezTo>
                  <a:pt x="264562" y="6464960"/>
                  <a:pt x="-40840" y="6134324"/>
                  <a:pt x="0" y="5752936"/>
                </a:cubicBezTo>
                <a:cubicBezTo>
                  <a:pt x="32216" y="5118748"/>
                  <a:pt x="57206" y="1922118"/>
                  <a:pt x="0" y="7240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1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5B6AD-3AA9-42E7-BC8E-2BA73633D0F4}"/>
              </a:ext>
            </a:extLst>
          </p:cNvPr>
          <p:cNvSpPr/>
          <p:nvPr/>
        </p:nvSpPr>
        <p:spPr>
          <a:xfrm>
            <a:off x="533400" y="528335"/>
            <a:ext cx="8763157" cy="1297154"/>
          </a:xfrm>
          <a:prstGeom prst="wedgeRoundRectCallout">
            <a:avLst>
              <a:gd name="adj1" fmla="val -45089"/>
              <a:gd name="adj2" fmla="val 17908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là động vật đẻ trứng.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A5EAD53-8C55-416B-AA12-DF69AAE1AB2F}"/>
              </a:ext>
            </a:extLst>
          </p:cNvPr>
          <p:cNvSpPr/>
          <p:nvPr/>
        </p:nvSpPr>
        <p:spPr>
          <a:xfrm>
            <a:off x="2085556" y="1699302"/>
            <a:ext cx="9710895" cy="3064660"/>
          </a:xfrm>
          <a:prstGeom prst="wedgeRoundRectCallout">
            <a:avLst>
              <a:gd name="adj1" fmla="val 31582"/>
              <a:gd name="adj2" fmla="val 7107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quá trình phát triển, con ếch vừa trải qua đời sống dưới nước, vừa trải qua đời sống trên cạn. Giai đoạn là nòng nọc chỉ sống được ở dưới nước.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7CC9AF-6BC1-48BF-B89B-BA7BCE8E5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8" b="39421" l="75315" r="97040">
                        <a14:foregroundMark x1="79282" y1="9572" x2="81675" y2="12028"/>
                        <a14:foregroundMark x1="88161" y1="8753" x2="89547" y2="11398"/>
                        <a14:foregroundMark x1="89232" y1="8501" x2="90050" y2="11398"/>
                        <a14:foregroundMark x1="78715" y1="10076" x2="82997" y2="12846"/>
                        <a14:foregroundMark x1="78526" y1="36902" x2="79912" y2="36209"/>
                        <a14:foregroundMark x1="79030" y1="10957" x2="81360" y2="12657"/>
                        <a14:foregroundMark x1="79912" y1="9131" x2="81675" y2="11020"/>
                        <a14:foregroundMark x1="86902" y1="9068" x2="88665" y2="11272"/>
                        <a14:backgroundMark x1="82179" y1="37594" x2="82997" y2="39295"/>
                        <a14:backgroundMark x1="85202" y1="39295" x2="89798" y2="38854"/>
                        <a14:backgroundMark x1="83564" y1="38854" x2="85327" y2="39610"/>
                      </a14:backgroundRemoval>
                    </a14:imgEffect>
                  </a14:imgLayer>
                </a14:imgProps>
              </a:ext>
            </a:extLst>
          </a:blip>
          <a:srcRect l="72597" b="59795"/>
          <a:stretch/>
        </p:blipFill>
        <p:spPr>
          <a:xfrm>
            <a:off x="-94570" y="2957522"/>
            <a:ext cx="2717521" cy="3986969"/>
          </a:xfrm>
          <a:prstGeom prst="rect">
            <a:avLst/>
          </a:prstGeom>
          <a:effectLst>
            <a:outerShdw sx="103000" sy="103000" algn="ctr" rotWithShape="0">
              <a:prstClr val="black">
                <a:alpha val="83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513CA6-D320-4337-9ED0-3E4CB52FE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6" b="28589" l="5730" r="23804">
                        <a14:foregroundMark x1="10516" y1="7683" x2="11587" y2="8879"/>
                        <a14:foregroundMark x1="9257" y1="7809" x2="11335" y2="9950"/>
                        <a14:foregroundMark x1="10264" y1="6738" x2="12657" y2="9320"/>
                        <a14:foregroundMark x1="12657" y1="9320" x2="12720" y2="9446"/>
                        <a14:foregroundMark x1="19521" y1="8249" x2="20277" y2="10642"/>
                        <a14:foregroundMark x1="20277" y1="10642" x2="20403" y2="10642"/>
                        <a14:foregroundMark x1="17632" y1="8375" x2="19521" y2="9698"/>
                        <a14:foregroundMark x1="17821" y1="8312" x2="21474" y2="8186"/>
                        <a14:foregroundMark x1="21474" y1="8186" x2="21725" y2="8438"/>
                        <a14:foregroundMark x1="19081" y1="7557" x2="19710" y2="7809"/>
                        <a14:foregroundMark x1="6234" y1="24433" x2="6612" y2="25378"/>
                        <a14:foregroundMark x1="13161" y1="28401" x2="15491" y2="28652"/>
                        <a14:foregroundMark x1="19018" y1="28149" x2="20277" y2="28149"/>
                        <a14:foregroundMark x1="18577" y1="28715" x2="18892" y2="28715"/>
                        <a14:foregroundMark x1="23804" y1="23615" x2="23111" y2="26071"/>
                        <a14:foregroundMark x1="23111" y1="26071" x2="23111" y2="26071"/>
                        <a14:foregroundMark x1="9698" y1="8816" x2="10894" y2="10453"/>
                        <a14:foregroundMark x1="5793" y1="24496" x2="5730" y2="24496"/>
                      </a14:backgroundRemoval>
                    </a14:imgEffect>
                  </a14:imgLayer>
                </a14:imgProps>
              </a:ext>
            </a:extLst>
          </a:blip>
          <a:srcRect l="4542" t="3333" r="74347" b="68889"/>
          <a:stretch/>
        </p:blipFill>
        <p:spPr>
          <a:xfrm flipH="1">
            <a:off x="10044193" y="4401316"/>
            <a:ext cx="1932814" cy="2543175"/>
          </a:xfrm>
          <a:prstGeom prst="rect">
            <a:avLst/>
          </a:prstGeom>
          <a:effectLst>
            <a:outerShdw blurRad="50800" dist="50800" sx="96000" sy="96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4267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5F6876D-D106-4D2E-A211-F205DD11925E}"/>
              </a:ext>
            </a:extLst>
          </p:cNvPr>
          <p:cNvGrpSpPr/>
          <p:nvPr/>
        </p:nvGrpSpPr>
        <p:grpSpPr>
          <a:xfrm>
            <a:off x="4527" y="-30077"/>
            <a:ext cx="12187473" cy="6902114"/>
            <a:chOff x="4527" y="-30077"/>
            <a:chExt cx="12187473" cy="69021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CE488F0-C480-4169-98A0-739B8442AF8B}"/>
                </a:ext>
              </a:extLst>
            </p:cNvPr>
            <p:cNvGrpSpPr/>
            <p:nvPr/>
          </p:nvGrpSpPr>
          <p:grpSpPr>
            <a:xfrm>
              <a:off x="4527" y="-30077"/>
              <a:ext cx="12187473" cy="6902114"/>
              <a:chOff x="4527" y="-30077"/>
              <a:chExt cx="12187473" cy="690211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B129002-4706-4D55-90BC-2A4160CA6040}"/>
                  </a:ext>
                </a:extLst>
              </p:cNvPr>
              <p:cNvSpPr/>
              <p:nvPr/>
            </p:nvSpPr>
            <p:spPr>
              <a:xfrm>
                <a:off x="6848387" y="-30077"/>
                <a:ext cx="5324168" cy="4305298"/>
              </a:xfrm>
              <a:prstGeom prst="rect">
                <a:avLst/>
              </a:prstGeom>
              <a:solidFill>
                <a:srgbClr val="F7F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F81168DE-62D6-46D7-9C89-329290D9F3CB}"/>
                  </a:ext>
                </a:extLst>
              </p:cNvPr>
              <p:cNvSpPr/>
              <p:nvPr/>
            </p:nvSpPr>
            <p:spPr>
              <a:xfrm rot="11609354">
                <a:off x="5594927" y="1981417"/>
                <a:ext cx="5361461" cy="2955549"/>
              </a:xfrm>
              <a:prstGeom prst="cloud">
                <a:avLst/>
              </a:prstGeom>
              <a:solidFill>
                <a:srgbClr val="C8C95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09D719E-B069-45DD-B35B-C6AD9DEA4EE8}"/>
                  </a:ext>
                </a:extLst>
              </p:cNvPr>
              <p:cNvSpPr/>
              <p:nvPr/>
            </p:nvSpPr>
            <p:spPr>
              <a:xfrm>
                <a:off x="6858000" y="2605415"/>
                <a:ext cx="5334000" cy="4266622"/>
              </a:xfrm>
              <a:prstGeom prst="rect">
                <a:avLst/>
              </a:prstGeom>
              <a:solidFill>
                <a:srgbClr val="87CE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33145F8-486B-49A9-8C75-0CB8B4BE6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7" y="-30077"/>
                <a:ext cx="6858000" cy="6902113"/>
              </a:xfrm>
              <a:prstGeom prst="rect">
                <a:avLst/>
              </a:prstGeom>
            </p:spPr>
          </p:pic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CB3A7E-8D15-4F19-B760-6D2FB0A15593}"/>
                </a:ext>
              </a:extLst>
            </p:cNvPr>
            <p:cNvSpPr/>
            <p:nvPr/>
          </p:nvSpPr>
          <p:spPr>
            <a:xfrm>
              <a:off x="2712131" y="3657600"/>
              <a:ext cx="1600200" cy="1635315"/>
            </a:xfrm>
            <a:prstGeom prst="ellipse">
              <a:avLst/>
            </a:prstGeom>
            <a:solidFill>
              <a:srgbClr val="B3E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C802780-7E68-484A-8C9F-A66B0407E318}"/>
              </a:ext>
            </a:extLst>
          </p:cNvPr>
          <p:cNvSpPr txBox="1"/>
          <p:nvPr/>
        </p:nvSpPr>
        <p:spPr>
          <a:xfrm>
            <a:off x="4876800" y="2981686"/>
            <a:ext cx="78796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SG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 SƠ ĐỒ </a:t>
            </a:r>
          </a:p>
          <a:p>
            <a:pPr algn="ctr"/>
            <a:r>
              <a:rPr lang="en-SG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TRÌNH </a:t>
            </a:r>
          </a:p>
          <a:p>
            <a:pPr algn="ctr"/>
            <a:r>
              <a:rPr lang="en-SG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 SẢN CỦA ẾCH</a:t>
            </a:r>
            <a:endParaRPr lang="en-US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AA6F33-0223-4E94-B64C-9F5DDBB4CB68}"/>
              </a:ext>
            </a:extLst>
          </p:cNvPr>
          <p:cNvSpPr txBox="1"/>
          <p:nvPr/>
        </p:nvSpPr>
        <p:spPr>
          <a:xfrm>
            <a:off x="6888909" y="552475"/>
            <a:ext cx="4923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5400" b="1">
                <a:solidFill>
                  <a:srgbClr val="762F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3</a:t>
            </a:r>
          </a:p>
        </p:txBody>
      </p:sp>
    </p:spTree>
    <p:extLst>
      <p:ext uri="{BB962C8B-B14F-4D97-AF65-F5344CB8AC3E}">
        <p14:creationId xmlns:p14="http://schemas.microsoft.com/office/powerpoint/2010/main" val="732077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D3B901-7149-4661-AEE6-1D6C9AB0C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0" y="-1"/>
            <a:ext cx="6934200" cy="6906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8B6DFA-3D10-4284-B753-50FB9B58B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6" b="7778"/>
          <a:stretch/>
        </p:blipFill>
        <p:spPr>
          <a:xfrm>
            <a:off x="6934200" y="0"/>
            <a:ext cx="5257800" cy="69064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F35884-EE51-4A50-82D5-6ABEFD33A8AA}"/>
              </a:ext>
            </a:extLst>
          </p:cNvPr>
          <p:cNvSpPr/>
          <p:nvPr/>
        </p:nvSpPr>
        <p:spPr>
          <a:xfrm>
            <a:off x="0" y="-1"/>
            <a:ext cx="12192000" cy="690646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60DFD-295A-488F-9E00-1AB23A383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7" t="2522" r="4636" b="21513"/>
          <a:stretch/>
        </p:blipFill>
        <p:spPr>
          <a:xfrm>
            <a:off x="271303" y="256240"/>
            <a:ext cx="6181944" cy="63939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760ACF-4722-4903-8C20-DF651F9DFC01}"/>
              </a:ext>
            </a:extLst>
          </p:cNvPr>
          <p:cNvSpPr/>
          <p:nvPr/>
        </p:nvSpPr>
        <p:spPr>
          <a:xfrm>
            <a:off x="6267788" y="124500"/>
            <a:ext cx="5886450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HƯỚNG DẪN VẼ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FA4C34-7151-484A-B0CE-CF0CDF05F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59" t="82997" r="20674" b="2022"/>
          <a:stretch/>
        </p:blipFill>
        <p:spPr>
          <a:xfrm>
            <a:off x="10202153" y="4568916"/>
            <a:ext cx="1573313" cy="1608849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DB4670-8B7C-491E-9618-6E9DBAE78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47" t="83856" r="986" b="1163"/>
          <a:stretch/>
        </p:blipFill>
        <p:spPr>
          <a:xfrm>
            <a:off x="10132236" y="1479722"/>
            <a:ext cx="1573313" cy="1608849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7C3AE-C192-4905-ABF7-354431005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2" t="83212" r="39654" b="1807"/>
          <a:stretch/>
        </p:blipFill>
        <p:spPr>
          <a:xfrm>
            <a:off x="7205503" y="1405206"/>
            <a:ext cx="1669842" cy="1625035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53684-B8E2-4DF4-AF22-F076F9F53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7" t="82838" r="80009" b="2181"/>
          <a:stretch/>
        </p:blipFill>
        <p:spPr>
          <a:xfrm>
            <a:off x="7211307" y="4517730"/>
            <a:ext cx="1664038" cy="1591627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09B671-443F-42A9-A5F6-139F80573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7" t="83085" r="60264" b="1485"/>
          <a:stretch/>
        </p:blipFill>
        <p:spPr>
          <a:xfrm>
            <a:off x="8749086" y="3099378"/>
            <a:ext cx="1573312" cy="1591627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43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39076 -0.14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35078 -0.148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9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5263 0.027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5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0.78932 0.1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50704 0.02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2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B909A-AB9E-4AE6-A030-9F3038E6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0E4A7-7D8D-470D-B4A5-C5BAC21F70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8722A9-F98F-49B3-A972-83A1554DF43B}"/>
              </a:ext>
            </a:extLst>
          </p:cNvPr>
          <p:cNvSpPr/>
          <p:nvPr/>
        </p:nvSpPr>
        <p:spPr>
          <a:xfrm>
            <a:off x="3264363" y="330782"/>
            <a:ext cx="4343400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DẶN DÒ</a:t>
            </a:r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99CC"/>
                </a:solidFill>
                <a:effectLst/>
                <a:latin typeface="#9Slide07 SFU Rhythm" panose="00000400000000000000" pitchFamily="2" charset="0"/>
              </a:rPr>
              <a:t>       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E08F6A-CE53-47DE-8460-FCC9FF5983B6}"/>
              </a:ext>
            </a:extLst>
          </p:cNvPr>
          <p:cNvGrpSpPr/>
          <p:nvPr/>
        </p:nvGrpSpPr>
        <p:grpSpPr>
          <a:xfrm>
            <a:off x="457200" y="1600200"/>
            <a:ext cx="8608483" cy="2090459"/>
            <a:chOff x="457200" y="1600200"/>
            <a:chExt cx="8608483" cy="209045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D8EDABC-66DA-4897-AE7B-747C4A227611}"/>
                </a:ext>
              </a:extLst>
            </p:cNvPr>
            <p:cNvSpPr/>
            <p:nvPr/>
          </p:nvSpPr>
          <p:spPr>
            <a:xfrm>
              <a:off x="609600" y="2089485"/>
              <a:ext cx="8456083" cy="16011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821793-6CA0-4EFF-9A8A-0E8A41A19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" y="1600200"/>
              <a:ext cx="1644182" cy="2090459"/>
            </a:xfrm>
            <a:prstGeom prst="rect">
              <a:avLst/>
            </a:prstGeom>
            <a:effectLst>
              <a:outerShdw dist="139700" dir="1140000" sx="102000" sy="102000" algn="t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C18D4D-1FAC-49FD-BE93-BF7306AE8001}"/>
                </a:ext>
              </a:extLst>
            </p:cNvPr>
            <p:cNvSpPr/>
            <p:nvPr/>
          </p:nvSpPr>
          <p:spPr>
            <a:xfrm>
              <a:off x="990600" y="2321004"/>
              <a:ext cx="729782" cy="110799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9000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effectLst/>
                  <a:latin typeface="#9Slide07 SFU Rhythm" panose="00000400000000000000" pitchFamily="2" charset="0"/>
                </a:rPr>
                <a:t>1           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FDB9C7-2E04-4438-BD4C-18F45773931B}"/>
                </a:ext>
              </a:extLst>
            </p:cNvPr>
            <p:cNvSpPr txBox="1"/>
            <p:nvPr/>
          </p:nvSpPr>
          <p:spPr>
            <a:xfrm>
              <a:off x="2475268" y="2567225"/>
              <a:ext cx="5257800" cy="61555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 lại bài đã học.</a:t>
              </a:r>
              <a:endPara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CD86BA-FB90-40C0-A7D3-4E74B1A06713}"/>
              </a:ext>
            </a:extLst>
          </p:cNvPr>
          <p:cNvGrpSpPr/>
          <p:nvPr/>
        </p:nvGrpSpPr>
        <p:grpSpPr>
          <a:xfrm>
            <a:off x="504276" y="3967928"/>
            <a:ext cx="8608483" cy="2090459"/>
            <a:chOff x="504276" y="3967928"/>
            <a:chExt cx="8608483" cy="209045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0862EC-258B-4675-942D-0461205E5F08}"/>
                </a:ext>
              </a:extLst>
            </p:cNvPr>
            <p:cNvSpPr/>
            <p:nvPr/>
          </p:nvSpPr>
          <p:spPr>
            <a:xfrm>
              <a:off x="656676" y="4457213"/>
              <a:ext cx="8456083" cy="16011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29152-D9A2-4D08-8038-6BABCAEBB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4276" y="3967928"/>
              <a:ext cx="1644182" cy="2090459"/>
            </a:xfrm>
            <a:prstGeom prst="rect">
              <a:avLst/>
            </a:prstGeom>
            <a:effectLst>
              <a:outerShdw dist="139700" dir="1140000" sx="102000" sy="102000" algn="t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F695CF-D270-4E32-AE94-DA40BAEB0BC2}"/>
                </a:ext>
              </a:extLst>
            </p:cNvPr>
            <p:cNvSpPr/>
            <p:nvPr/>
          </p:nvSpPr>
          <p:spPr>
            <a:xfrm>
              <a:off x="1037676" y="4688732"/>
              <a:ext cx="729782" cy="110799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9000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latin typeface="#9Slide07 SFU Rhythm" panose="00000400000000000000" pitchFamily="2" charset="0"/>
                </a:rPr>
                <a:t>2</a:t>
              </a:r>
              <a:r>
                <a:rPr lang="en-US" sz="66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effectLst/>
                  <a:latin typeface="#9Slide07 SFU Rhythm" panose="00000400000000000000" pitchFamily="2" charset="0"/>
                </a:rPr>
                <a:t>           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0CABD9-A741-4F30-8D6C-0E24C7F4889B}"/>
                </a:ext>
              </a:extLst>
            </p:cNvPr>
            <p:cNvSpPr txBox="1"/>
            <p:nvPr/>
          </p:nvSpPr>
          <p:spPr>
            <a:xfrm>
              <a:off x="2475268" y="4650632"/>
              <a:ext cx="5921590" cy="123110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Chuẩn bị bài "Sự sinh sản và nuôi con của chim".</a:t>
              </a:r>
              <a:endPara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355EC00-AF1F-4459-B2A4-568F61792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26" b="98353" l="52900" r="99900">
                        <a14:foregroundMark x1="80877" y1="36443" x2="90300" y2="55354"/>
                        <a14:foregroundMark x1="79300" y1="33278" x2="80539" y2="35765"/>
                        <a14:foregroundMark x1="91100" y1="63262" x2="94500" y2="71170"/>
                        <a14:foregroundMark x1="94500" y1="71170" x2="95800" y2="76606"/>
                        <a14:foregroundMark x1="84850" y1="66886" x2="85300" y2="68040"/>
                        <a14:foregroundMark x1="82793" y1="61614" x2="84850" y2="66886"/>
                        <a14:foregroundMark x1="81700" y1="58814" x2="82793" y2="61614"/>
                        <a14:foregroundMark x1="84000" y1="75618" x2="86400" y2="82537"/>
                        <a14:foregroundMark x1="92200" y1="81549" x2="97200" y2="92092"/>
                        <a14:foregroundMark x1="97500" y1="69522" x2="97200" y2="87315"/>
                        <a14:foregroundMark x1="79700" y1="12026" x2="81636" y2="15824"/>
                        <a14:foregroundMark x1="87573" y1="26689" x2="87500" y2="27183"/>
                        <a14:foregroundMark x1="88600" y1="19769" x2="87573" y2="26689"/>
                        <a14:foregroundMark x1="83300" y1="11367" x2="83813" y2="13809"/>
                        <a14:foregroundMark x1="83102" y1="19669" x2="83800" y2="19605"/>
                        <a14:foregroundMark x1="95125" y1="36244" x2="94000" y2="38715"/>
                        <a14:foregroundMark x1="95500" y1="35420" x2="95125" y2="36244"/>
                        <a14:foregroundMark x1="94000" y1="27842" x2="93700" y2="31301"/>
                        <a14:foregroundMark x1="97200" y1="40362" x2="96000" y2="42339"/>
                        <a14:foregroundMark x1="98700" y1="46458" x2="99900" y2="51071"/>
                        <a14:foregroundMark x1="94800" y1="23723" x2="96400" y2="28007"/>
                        <a14:foregroundMark x1="93400" y1="11038" x2="94200" y2="9555"/>
                        <a14:foregroundMark x1="73733" y1="60461" x2="73800" y2="60791"/>
                        <a14:foregroundMark x1="73103" y1="57346" x2="73167" y2="57661"/>
                        <a14:foregroundMark x1="71400" y1="57496" x2="74000" y2="62438"/>
                        <a14:foregroundMark x1="71900" y1="62768" x2="74200" y2="67216"/>
                        <a14:foregroundMark x1="76184" y1="64482" x2="75600" y2="66063"/>
                        <a14:foregroundMark x1="77000" y1="62273" x2="76577" y2="63418"/>
                        <a14:foregroundMark x1="75925" y1="64363" x2="75700" y2="65239"/>
                        <a14:foregroundMark x1="76674" y1="61448" x2="76211" y2="63250"/>
                        <a14:foregroundMark x1="77123" y1="75618" x2="77000" y2="76112"/>
                        <a14:foregroundMark x1="78600" y1="69687" x2="77123" y2="75618"/>
                        <a14:foregroundMark x1="75360" y1="77079" x2="78400" y2="79242"/>
                        <a14:foregroundMark x1="81200" y1="90939" x2="82900" y2="92422"/>
                        <a14:foregroundMark x1="79420" y1="89621" x2="79600" y2="89951"/>
                        <a14:foregroundMark x1="76900" y1="85008" x2="79420" y2="89621"/>
                        <a14:foregroundMark x1="75500" y1="81384" x2="76900" y2="81384"/>
                        <a14:foregroundMark x1="79500" y1="96376" x2="86000" y2="95387"/>
                        <a14:foregroundMark x1="87900" y1="95717" x2="95300" y2="94893"/>
                        <a14:foregroundMark x1="95300" y1="94893" x2="95400" y2="94893"/>
                        <a14:foregroundMark x1="81600" y1="98353" x2="85800" y2="98353"/>
                        <a14:foregroundMark x1="72100" y1="69522" x2="74500" y2="70181"/>
                        <a14:foregroundMark x1="84795" y1="23430" x2="86200" y2="23558"/>
                        <a14:foregroundMark x1="85903" y1="15980" x2="85300" y2="20099"/>
                        <a14:foregroundMark x1="86000" y1="15321" x2="85903" y2="15980"/>
                        <a14:foregroundMark x1="81800" y1="19605" x2="83500" y2="20099"/>
                        <a14:backgroundMark x1="58300" y1="40527" x2="63100" y2="49094"/>
                        <a14:backgroundMark x1="63100" y1="49094" x2="64000" y2="59638"/>
                        <a14:backgroundMark x1="64000" y1="59638" x2="63900" y2="60626"/>
                        <a14:backgroundMark x1="57200" y1="41351" x2="65600" y2="40033"/>
                        <a14:backgroundMark x1="65600" y1="40033" x2="72700" y2="40362"/>
                        <a14:backgroundMark x1="72700" y1="40362" x2="74200" y2="41351"/>
                        <a14:backgroundMark x1="56800" y1="27183" x2="79400" y2="21746"/>
                        <a14:backgroundMark x1="79400" y1="21746" x2="80000" y2="23229"/>
                        <a14:backgroundMark x1="81415" y1="30884" x2="85600" y2="35255"/>
                        <a14:backgroundMark x1="74400" y1="23558" x2="81374" y2="30841"/>
                        <a14:backgroundMark x1="61400" y1="60132" x2="71165" y2="71686"/>
                        <a14:backgroundMark x1="65800" y1="56013" x2="70566" y2="58099"/>
                        <a14:backgroundMark x1="78384" y1="66601" x2="78700" y2="67381"/>
                        <a14:backgroundMark x1="78700" y1="67381" x2="79099" y2="70007"/>
                        <a14:backgroundMark x1="79000" y1="56507" x2="79000" y2="56507"/>
                        <a14:backgroundMark x1="76700" y1="49423" x2="77100" y2="49918"/>
                        <a14:backgroundMark x1="73800" y1="55189" x2="73800" y2="55189"/>
                        <a14:backgroundMark x1="73400" y1="55684" x2="73600" y2="57166"/>
                        <a14:backgroundMark x1="77100" y1="58484" x2="75800" y2="60132"/>
                        <a14:backgroundMark x1="74800" y1="62603" x2="74600" y2="63756"/>
                        <a14:backgroundMark x1="73400" y1="57661" x2="73400" y2="60461"/>
                        <a14:backgroundMark x1="71700" y1="79242" x2="74600" y2="84185"/>
                        <a14:backgroundMark x1="70900" y1="73476" x2="73500" y2="80066"/>
                        <a14:backgroundMark x1="66500" y1="73641" x2="67500" y2="73476"/>
                        <a14:backgroundMark x1="60649" y1="79779" x2="61780" y2="81070"/>
                        <a14:backgroundMark x1="64300" y1="83526" x2="66405" y2="86849"/>
                        <a14:backgroundMark x1="55900" y1="94234" x2="56748" y2="95705"/>
                        <a14:backgroundMark x1="65200" y1="99176" x2="65300" y2="99176"/>
                        <a14:backgroundMark x1="75800" y1="85667" x2="75900" y2="87809"/>
                        <a14:backgroundMark x1="56100" y1="96046" x2="57700" y2="99012"/>
                        <a14:backgroundMark x1="58100" y1="88633" x2="61200" y2="92092"/>
                        <a14:backgroundMark x1="65400" y1="86985" x2="66800" y2="89621"/>
                        <a14:backgroundMark x1="61400" y1="93081" x2="63900" y2="98188"/>
                        <a14:backgroundMark x1="54100" y1="95552" x2="54100" y2="95552"/>
                        <a14:backgroundMark x1="53700" y1="92586" x2="56700" y2="96540"/>
                        <a14:backgroundMark x1="65800" y1="89786" x2="68800" y2="96376"/>
                        <a14:backgroundMark x1="63500" y1="74135" x2="69400" y2="84843"/>
                        <a14:backgroundMark x1="69400" y1="84843" x2="69400" y2="84843"/>
                        <a14:backgroundMark x1="58500" y1="72982" x2="64000" y2="77595"/>
                        <a14:backgroundMark x1="58400" y1="73311" x2="65900" y2="84843"/>
                        <a14:backgroundMark x1="65900" y1="84843" x2="68800" y2="99835"/>
                        <a14:backgroundMark x1="60400" y1="73970" x2="67200" y2="82702"/>
                        <a14:backgroundMark x1="67200" y1="82702" x2="71000" y2="95881"/>
                        <a14:backgroundMark x1="71000" y1="95881" x2="70800" y2="95717"/>
                        <a14:backgroundMark x1="70100" y1="78089" x2="70300" y2="87315"/>
                        <a14:backgroundMark x1="56500" y1="72817" x2="59300" y2="78583"/>
                        <a14:backgroundMark x1="61700" y1="87644" x2="64700" y2="92422"/>
                        <a14:backgroundMark x1="80800" y1="35091" x2="81400" y2="35091"/>
                        <a14:backgroundMark x1="86400" y1="26689" x2="86400" y2="26689"/>
                        <a14:backgroundMark x1="87700" y1="27348" x2="87700" y2="27348"/>
                        <a14:backgroundMark x1="92700" y1="36244" x2="92700" y2="36244"/>
                        <a14:backgroundMark x1="94700" y1="40198" x2="94700" y2="40198"/>
                        <a14:backgroundMark x1="96000" y1="43822" x2="96000" y2="43822"/>
                        <a14:backgroundMark x1="93000" y1="43987" x2="93000" y2="43987"/>
                        <a14:backgroundMark x1="72100" y1="29489" x2="72100" y2="29489"/>
                        <a14:backgroundMark x1="80700" y1="36079" x2="80700" y2="36079"/>
                        <a14:backgroundMark x1="76700" y1="79736" x2="76700" y2="79736"/>
                        <a14:backgroundMark x1="78000" y1="75618" x2="78000" y2="75618"/>
                        <a14:backgroundMark x1="79600" y1="79736" x2="79600" y2="79736"/>
                        <a14:backgroundMark x1="83100" y1="72817" x2="83100" y2="72817"/>
                        <a14:backgroundMark x1="84000" y1="66886" x2="84000" y2="66886"/>
                        <a14:backgroundMark x1="81500" y1="61614" x2="81500" y2="61614"/>
                        <a14:backgroundMark x1="79300" y1="52883" x2="79300" y2="52883"/>
                        <a14:backgroundMark x1="72600" y1="54530" x2="72700" y2="56837"/>
                        <a14:backgroundMark x1="79900" y1="48764" x2="79900" y2="48764"/>
                        <a14:backgroundMark x1="79800" y1="48929" x2="79800" y2="48929"/>
                        <a14:backgroundMark x1="74200" y1="68534" x2="74200" y2="68534"/>
                        <a14:backgroundMark x1="81500" y1="55354" x2="81500" y2="55354"/>
                        <a14:backgroundMark x1="84000" y1="50577" x2="84300" y2="50741"/>
                        <a14:backgroundMark x1="71700" y1="50412" x2="71700" y2="50412"/>
                        <a14:backgroundMark x1="79900" y1="89621" x2="79900" y2="89621"/>
                        <a14:backgroundMark x1="81400" y1="86656" x2="81400" y2="86656"/>
                        <a14:backgroundMark x1="84500" y1="15980" x2="84500" y2="15980"/>
                        <a14:backgroundMark x1="84800" y1="13674" x2="84900" y2="15651"/>
                        <a14:backgroundMark x1="84200" y1="21417" x2="85600" y2="21252"/>
                        <a14:backgroundMark x1="81100" y1="18946" x2="82000" y2="18287"/>
                        <a14:backgroundMark x1="81300" y1="17957" x2="83000" y2="17133"/>
                      </a14:backgroundRemoval>
                    </a14:imgEffect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6666"/>
          <a:stretch/>
        </p:blipFill>
        <p:spPr>
          <a:xfrm>
            <a:off x="6248400" y="468141"/>
            <a:ext cx="5943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81C642F-F865-4CFA-A850-47A154D8A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9" b="90857" l="429" r="22429">
                        <a14:foregroundMark x1="3715" y1="7066" x2="6000" y2="8857"/>
                        <a14:foregroundMark x1="714" y1="4714" x2="1882" y2="5630"/>
                        <a14:foregroundMark x1="6000" y1="8857" x2="10286" y2="15571"/>
                        <a14:foregroundMark x1="10286" y1="15571" x2="10571" y2="17571"/>
                        <a14:foregroundMark x1="429" y1="4714" x2="1615" y2="5125"/>
                        <a14:foregroundMark x1="429" y1="3857" x2="1143" y2="5143"/>
                        <a14:foregroundMark x1="16571" y1="19286" x2="16623" y2="20657"/>
                        <a14:foregroundMark x1="17354" y1="44671" x2="17566" y2="44333"/>
                        <a14:foregroundMark x1="3857" y1="75143" x2="5571" y2="87571"/>
                        <a14:foregroundMark x1="5000" y1="82429" x2="22429" y2="88857"/>
                        <a14:foregroundMark x1="429" y1="63143" x2="2429" y2="68714"/>
                        <a14:foregroundMark x1="9368" y1="56933" x2="10286" y2="56286"/>
                        <a14:foregroundMark x1="1571" y1="62429" x2="1993" y2="62131"/>
                        <a14:foregroundMark x1="4900" y1="70342" x2="19714" y2="82143"/>
                        <a14:foregroundMark x1="19714" y1="82143" x2="22000" y2="86143"/>
                        <a14:foregroundMark x1="12059" y1="72422" x2="13143" y2="73000"/>
                        <a14:foregroundMark x1="3622" y1="67922" x2="8757" y2="70661"/>
                        <a14:foregroundMark x1="13143" y1="73000" x2="14429" y2="74714"/>
                        <a14:foregroundMark x1="2000" y1="89143" x2="15714" y2="89286"/>
                        <a14:foregroundMark x1="714" y1="89571" x2="7571" y2="90857"/>
                        <a14:foregroundMark x1="1143" y1="90000" x2="14857" y2="90286"/>
                        <a14:foregroundMark x1="14857" y1="90286" x2="15714" y2="90000"/>
                        <a14:backgroundMark x1="15286" y1="68714" x2="10286" y2="69429"/>
                        <a14:backgroundMark x1="10286" y1="69429" x2="7857" y2="69143"/>
                        <a14:backgroundMark x1="3286" y1="67286" x2="1571" y2="66714"/>
                        <a14:backgroundMark x1="18000" y1="36714" x2="17143" y2="44286"/>
                        <a14:backgroundMark x1="18571" y1="27286" x2="18714" y2="34857"/>
                        <a14:backgroundMark x1="17143" y1="20571" x2="18286" y2="27429"/>
                        <a14:backgroundMark x1="18000" y1="34857" x2="18000" y2="41429"/>
                        <a14:backgroundMark x1="16000" y1="47000" x2="11000" y2="56714"/>
                        <a14:backgroundMark x1="11000" y1="56714" x2="10429" y2="56714"/>
                        <a14:backgroundMark x1="9286" y1="56857" x2="4000" y2="60857"/>
                        <a14:backgroundMark x1="17429" y1="44714" x2="13429" y2="50857"/>
                        <a14:backgroundMark x1="6143" y1="60286" x2="1286" y2="61143"/>
                        <a14:backgroundMark x1="10429" y1="6571" x2="714" y2="3429"/>
                      </a14:backgroundRemoval>
                    </a14:imgEffect>
                  </a14:imgLayer>
                </a14:imgProps>
              </a:ext>
            </a:extLst>
          </a:blip>
          <a:srcRect l="1165" t="427" r="75758" b="36990"/>
          <a:stretch/>
        </p:blipFill>
        <p:spPr>
          <a:xfrm flipH="1">
            <a:off x="1301722" y="685305"/>
            <a:ext cx="3771900" cy="4721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18E07-ED0D-496E-AEC7-FBE004318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1717" b="74747"/>
          <a:stretch/>
        </p:blipFill>
        <p:spPr>
          <a:xfrm flipH="1">
            <a:off x="0" y="0"/>
            <a:ext cx="3588836" cy="3204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87E15-B4DB-4FA0-A178-55EB33BE3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7" b="9142"/>
          <a:stretch/>
        </p:blipFill>
        <p:spPr>
          <a:xfrm>
            <a:off x="4724176" y="1959"/>
            <a:ext cx="7467823" cy="68540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939D1-A7B2-41CB-8D15-FBA08B04CD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0833" t="49896" r="884" b="7628"/>
          <a:stretch/>
        </p:blipFill>
        <p:spPr>
          <a:xfrm rot="16200000" flipH="1">
            <a:off x="1334572" y="3077042"/>
            <a:ext cx="2507089" cy="37652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234AB1A-4B55-45C2-AD11-921605349FB7}"/>
              </a:ext>
            </a:extLst>
          </p:cNvPr>
          <p:cNvGrpSpPr/>
          <p:nvPr/>
        </p:nvGrpSpPr>
        <p:grpSpPr>
          <a:xfrm>
            <a:off x="2749112" y="2073922"/>
            <a:ext cx="3950128" cy="3357957"/>
            <a:chOff x="781880" y="-1906759"/>
            <a:chExt cx="6915578" cy="671479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B95B7D0-EF5B-4941-85C3-DBB8F75FD6DB}"/>
                </a:ext>
              </a:extLst>
            </p:cNvPr>
            <p:cNvGrpSpPr/>
            <p:nvPr/>
          </p:nvGrpSpPr>
          <p:grpSpPr>
            <a:xfrm>
              <a:off x="781880" y="1443881"/>
              <a:ext cx="6915578" cy="3364155"/>
              <a:chOff x="781880" y="1443881"/>
              <a:chExt cx="6915578" cy="336415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5B53F31-EAD6-42A3-B2E2-961EEE944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9D1C738-6A8E-45D6-B03C-C1AED80263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799A453-B258-4EDA-92FF-2F6EC103ECD5}"/>
                </a:ext>
              </a:extLst>
            </p:cNvPr>
            <p:cNvGrpSpPr/>
            <p:nvPr/>
          </p:nvGrpSpPr>
          <p:grpSpPr>
            <a:xfrm rot="10800000" flipH="1">
              <a:off x="781880" y="-1906759"/>
              <a:ext cx="6915578" cy="3364155"/>
              <a:chOff x="781880" y="1443881"/>
              <a:chExt cx="6915578" cy="336415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0996133-517D-474B-8901-1586C2734C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CED769B-1436-4E63-BA53-7B9B1A475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3228FD-44EF-47E0-BFF3-7A23C1818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9" b="90857" l="429" r="22429">
                        <a14:foregroundMark x1="714" y1="4714" x2="6000" y2="8857"/>
                        <a14:foregroundMark x1="6000" y1="8857" x2="10286" y2="15571"/>
                        <a14:foregroundMark x1="10286" y1="15571" x2="10571" y2="17571"/>
                        <a14:foregroundMark x1="429" y1="4714" x2="7429" y2="7143"/>
                        <a14:foregroundMark x1="7429" y1="7143" x2="7571" y2="7429"/>
                        <a14:foregroundMark x1="429" y1="3857" x2="1143" y2="5143"/>
                        <a14:foregroundMark x1="16571" y1="19286" x2="17000" y2="30571"/>
                        <a14:foregroundMark x1="17000" y1="30571" x2="17714" y2="31714"/>
                        <a14:foregroundMark x1="10143" y1="56143" x2="19571" y2="41143"/>
                        <a14:foregroundMark x1="3857" y1="75143" x2="5571" y2="87571"/>
                        <a14:foregroundMark x1="5000" y1="82429" x2="22429" y2="88857"/>
                        <a14:foregroundMark x1="429" y1="63143" x2="2429" y2="68714"/>
                        <a14:foregroundMark x1="1571" y1="62429" x2="10286" y2="56286"/>
                        <a14:foregroundMark x1="10286" y1="56286" x2="10571" y2="55857"/>
                        <a14:foregroundMark x1="18143" y1="26286" x2="15000" y2="44857"/>
                        <a14:foregroundMark x1="18143" y1="31000" x2="18143" y2="42857"/>
                        <a14:foregroundMark x1="4900" y1="70342" x2="19714" y2="82143"/>
                        <a14:foregroundMark x1="19714" y1="82143" x2="22000" y2="86143"/>
                        <a14:foregroundMark x1="12059" y1="72422" x2="13143" y2="73000"/>
                        <a14:foregroundMark x1="3622" y1="67922" x2="8757" y2="70661"/>
                        <a14:foregroundMark x1="13143" y1="73000" x2="14429" y2="74714"/>
                        <a14:foregroundMark x1="2000" y1="89143" x2="15714" y2="89286"/>
                        <a14:foregroundMark x1="714" y1="89571" x2="7571" y2="90857"/>
                        <a14:foregroundMark x1="1143" y1="90000" x2="14857" y2="90286"/>
                        <a14:foregroundMark x1="14857" y1="90286" x2="15714" y2="90000"/>
                        <a14:backgroundMark x1="15286" y1="68714" x2="10286" y2="69429"/>
                        <a14:backgroundMark x1="10286" y1="69429" x2="7857" y2="69143"/>
                        <a14:backgroundMark x1="3286" y1="67286" x2="1571" y2="66714"/>
                      </a14:backgroundRemoval>
                    </a14:imgEffect>
                  </a14:imgLayer>
                </a14:imgProps>
              </a:ext>
            </a:extLst>
          </a:blip>
          <a:srcRect l="1165" t="65761" r="75758" b="9142"/>
          <a:stretch/>
        </p:blipFill>
        <p:spPr>
          <a:xfrm flipH="1">
            <a:off x="993745" y="4998377"/>
            <a:ext cx="3771900" cy="189327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BC17DB-1CD2-4A89-BB98-2E017C5B4E7E}"/>
              </a:ext>
            </a:extLst>
          </p:cNvPr>
          <p:cNvGrpSpPr/>
          <p:nvPr/>
        </p:nvGrpSpPr>
        <p:grpSpPr>
          <a:xfrm>
            <a:off x="-457966" y="-990931"/>
            <a:ext cx="7768417" cy="6608859"/>
            <a:chOff x="781880" y="-1906759"/>
            <a:chExt cx="6915578" cy="67147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B834CF-133F-42FF-BD89-83D8C2D986B0}"/>
                </a:ext>
              </a:extLst>
            </p:cNvPr>
            <p:cNvGrpSpPr/>
            <p:nvPr/>
          </p:nvGrpSpPr>
          <p:grpSpPr>
            <a:xfrm>
              <a:off x="781880" y="1443880"/>
              <a:ext cx="6915578" cy="3364156"/>
              <a:chOff x="781880" y="1443880"/>
              <a:chExt cx="6915578" cy="336415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1F46CA-FD37-479E-A4C0-EFBE11B75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0"/>
                <a:ext cx="3837742" cy="326358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1A804F3-32C5-47CC-B2C0-B5F1951260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41AF83-4D74-4707-9BE6-2DF712C16CA6}"/>
                </a:ext>
              </a:extLst>
            </p:cNvPr>
            <p:cNvGrpSpPr/>
            <p:nvPr/>
          </p:nvGrpSpPr>
          <p:grpSpPr>
            <a:xfrm rot="10800000" flipH="1">
              <a:off x="781880" y="-1906759"/>
              <a:ext cx="6915578" cy="3364155"/>
              <a:chOff x="781880" y="1443881"/>
              <a:chExt cx="6915578" cy="336415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90D3CB7-F0DA-4214-92AB-4FBE1A68D2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FE2D14-840D-4BDE-8A4E-5FA6CA5D54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D028E4A-D775-4850-B4DF-B0C9F7C475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0833" t="49896" r="884" b="7628"/>
          <a:stretch/>
        </p:blipFill>
        <p:spPr>
          <a:xfrm flipH="1">
            <a:off x="-5292" y="3653682"/>
            <a:ext cx="2133600" cy="320431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261980F-1EC8-44E5-A90B-44F230B5ACDC}"/>
              </a:ext>
            </a:extLst>
          </p:cNvPr>
          <p:cNvSpPr/>
          <p:nvPr/>
        </p:nvSpPr>
        <p:spPr>
          <a:xfrm>
            <a:off x="493994" y="1173685"/>
            <a:ext cx="5363968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CHÚC CÁC EM </a:t>
            </a:r>
          </a:p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HỌC TẬP TỐT!</a:t>
            </a:r>
            <a:endParaRPr lang="en-US" sz="6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99CC"/>
              </a:solidFill>
              <a:effectLst/>
              <a:latin typeface="#9Slide07 SFU Rhyth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90C85-2342-4055-8A33-F1DC9248E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" t="3304" r="38804" b="2534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2F0FD73-9298-405E-937F-5F246B0C09A3}"/>
              </a:ext>
            </a:extLst>
          </p:cNvPr>
          <p:cNvSpPr/>
          <p:nvPr/>
        </p:nvSpPr>
        <p:spPr>
          <a:xfrm>
            <a:off x="800100" y="2359223"/>
            <a:ext cx="4038600" cy="1682353"/>
          </a:xfrm>
          <a:prstGeom prst="wedgeRoundRectCallout">
            <a:avLst>
              <a:gd name="adj1" fmla="val 70383"/>
              <a:gd name="adj2" fmla="val -2365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 chào các bạn, mình là ếch.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35B59FE-C42F-4501-B994-A308CD1A93AB}"/>
              </a:ext>
            </a:extLst>
          </p:cNvPr>
          <p:cNvSpPr/>
          <p:nvPr/>
        </p:nvSpPr>
        <p:spPr>
          <a:xfrm>
            <a:off x="7772400" y="3810000"/>
            <a:ext cx="4038600" cy="1910953"/>
          </a:xfrm>
          <a:prstGeom prst="wedgeRoundRectCallout">
            <a:avLst>
              <a:gd name="adj1" fmla="val -75869"/>
              <a:gd name="adj2" fmla="val -43317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có biết gì về loài ếch chúng mình không?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A0E654-7A72-4782-B953-9A9EF455E1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93497" b="77543"/>
          <a:stretch/>
        </p:blipFill>
        <p:spPr>
          <a:xfrm>
            <a:off x="8458200" y="369328"/>
            <a:ext cx="1066800" cy="1393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A6106B-12C5-48B3-A886-F3C5968A7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76642" t="39022" r="17812" b="43832"/>
          <a:stretch/>
        </p:blipFill>
        <p:spPr>
          <a:xfrm>
            <a:off x="4505437" y="-3297936"/>
            <a:ext cx="676163" cy="790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FCC7A-95FA-44B9-A5DC-55872DE95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2999" t="43705" r="9873" b="37497"/>
          <a:stretch/>
        </p:blipFill>
        <p:spPr>
          <a:xfrm>
            <a:off x="9357178" y="632673"/>
            <a:ext cx="869044" cy="867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AB745-F3BF-45E1-AAFA-7616951D6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90312" t="41252" r="1290" b="39950"/>
          <a:stretch/>
        </p:blipFill>
        <p:spPr>
          <a:xfrm>
            <a:off x="5420066" y="896019"/>
            <a:ext cx="1023825" cy="867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B0501E-FBE6-409C-9CF5-30A3D06F4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7114" t="62462" r="619" b="25035"/>
          <a:stretch/>
        </p:blipFill>
        <p:spPr>
          <a:xfrm>
            <a:off x="1910333" y="1593320"/>
            <a:ext cx="1495425" cy="576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D9498C-CAE8-4BCA-9DD5-84F87CA8B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1259" t="74964" r="1239" b="2535"/>
          <a:stretch/>
        </p:blipFill>
        <p:spPr>
          <a:xfrm>
            <a:off x="8707374" y="1593320"/>
            <a:ext cx="1635252" cy="7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90C85-2342-4055-8A33-F1DC9248E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" t="3304" r="38804" b="2534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0E654-7A72-4782-B953-9A9EF455E1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93497" b="77543"/>
          <a:stretch/>
        </p:blipFill>
        <p:spPr>
          <a:xfrm>
            <a:off x="8458200" y="369328"/>
            <a:ext cx="1066800" cy="1393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A6106B-12C5-48B3-A886-F3C5968A7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76642" t="39022" r="17812" b="43832"/>
          <a:stretch/>
        </p:blipFill>
        <p:spPr>
          <a:xfrm>
            <a:off x="4505437" y="-3297936"/>
            <a:ext cx="676163" cy="790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FCC7A-95FA-44B9-A5DC-55872DE95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2999" t="43705" r="9873" b="37497"/>
          <a:stretch/>
        </p:blipFill>
        <p:spPr>
          <a:xfrm>
            <a:off x="9357178" y="632673"/>
            <a:ext cx="869044" cy="867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AB745-F3BF-45E1-AAFA-7616951D6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90312" t="41252" r="1290" b="39950"/>
          <a:stretch/>
        </p:blipFill>
        <p:spPr>
          <a:xfrm>
            <a:off x="5420066" y="896019"/>
            <a:ext cx="1023825" cy="867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B0501E-FBE6-409C-9CF5-30A3D06F4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7114" t="62462" r="619" b="25035"/>
          <a:stretch/>
        </p:blipFill>
        <p:spPr>
          <a:xfrm>
            <a:off x="1910333" y="1593320"/>
            <a:ext cx="1495425" cy="576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D9498C-CAE8-4BCA-9DD5-84F87CA8B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1259" t="74964" r="1239" b="2535"/>
          <a:stretch/>
        </p:blipFill>
        <p:spPr>
          <a:xfrm>
            <a:off x="8707374" y="1593320"/>
            <a:ext cx="1635252" cy="79548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2BD255-3FE2-486C-A9C0-45F1585D44A7}"/>
              </a:ext>
            </a:extLst>
          </p:cNvPr>
          <p:cNvSpPr/>
          <p:nvPr/>
        </p:nvSpPr>
        <p:spPr>
          <a:xfrm>
            <a:off x="228600" y="190500"/>
            <a:ext cx="11734800" cy="6477000"/>
          </a:xfrm>
          <a:custGeom>
            <a:avLst/>
            <a:gdLst>
              <a:gd name="connsiteX0" fmla="*/ 0 w 11734800"/>
              <a:gd name="connsiteY0" fmla="*/ 724064 h 6477000"/>
              <a:gd name="connsiteX1" fmla="*/ 724064 w 11734800"/>
              <a:gd name="connsiteY1" fmla="*/ 0 h 6477000"/>
              <a:gd name="connsiteX2" fmla="*/ 11010736 w 11734800"/>
              <a:gd name="connsiteY2" fmla="*/ 0 h 6477000"/>
              <a:gd name="connsiteX3" fmla="*/ 11734800 w 11734800"/>
              <a:gd name="connsiteY3" fmla="*/ 724064 h 6477000"/>
              <a:gd name="connsiteX4" fmla="*/ 11734800 w 11734800"/>
              <a:gd name="connsiteY4" fmla="*/ 5752936 h 6477000"/>
              <a:gd name="connsiteX5" fmla="*/ 11010736 w 11734800"/>
              <a:gd name="connsiteY5" fmla="*/ 6477000 h 6477000"/>
              <a:gd name="connsiteX6" fmla="*/ 724064 w 11734800"/>
              <a:gd name="connsiteY6" fmla="*/ 6477000 h 6477000"/>
              <a:gd name="connsiteX7" fmla="*/ 0 w 11734800"/>
              <a:gd name="connsiteY7" fmla="*/ 5752936 h 6477000"/>
              <a:gd name="connsiteX8" fmla="*/ 0 w 11734800"/>
              <a:gd name="connsiteY8" fmla="*/ 724064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0" h="6477000" fill="none" extrusionOk="0">
                <a:moveTo>
                  <a:pt x="0" y="724064"/>
                </a:moveTo>
                <a:cubicBezTo>
                  <a:pt x="2368" y="388278"/>
                  <a:pt x="355323" y="52278"/>
                  <a:pt x="724064" y="0"/>
                </a:cubicBezTo>
                <a:cubicBezTo>
                  <a:pt x="5028958" y="72427"/>
                  <a:pt x="7948665" y="61419"/>
                  <a:pt x="11010736" y="0"/>
                </a:cubicBezTo>
                <a:cubicBezTo>
                  <a:pt x="11408958" y="-11481"/>
                  <a:pt x="11689290" y="310408"/>
                  <a:pt x="11734800" y="724064"/>
                </a:cubicBezTo>
                <a:cubicBezTo>
                  <a:pt x="11835676" y="2000440"/>
                  <a:pt x="11627487" y="4664821"/>
                  <a:pt x="11734800" y="5752936"/>
                </a:cubicBezTo>
                <a:cubicBezTo>
                  <a:pt x="11738054" y="6136309"/>
                  <a:pt x="11396604" y="6461281"/>
                  <a:pt x="11010736" y="6477000"/>
                </a:cubicBezTo>
                <a:cubicBezTo>
                  <a:pt x="9689856" y="6506827"/>
                  <a:pt x="5741937" y="6397694"/>
                  <a:pt x="724064" y="6477000"/>
                </a:cubicBezTo>
                <a:cubicBezTo>
                  <a:pt x="357105" y="6473277"/>
                  <a:pt x="-77375" y="6168126"/>
                  <a:pt x="0" y="5752936"/>
                </a:cubicBezTo>
                <a:cubicBezTo>
                  <a:pt x="50037" y="5206073"/>
                  <a:pt x="770" y="2939527"/>
                  <a:pt x="0" y="724064"/>
                </a:cubicBezTo>
                <a:close/>
              </a:path>
              <a:path w="11734800" h="6477000" stroke="0" extrusionOk="0">
                <a:moveTo>
                  <a:pt x="0" y="724064"/>
                </a:moveTo>
                <a:cubicBezTo>
                  <a:pt x="42552" y="335773"/>
                  <a:pt x="331649" y="15574"/>
                  <a:pt x="724064" y="0"/>
                </a:cubicBezTo>
                <a:cubicBezTo>
                  <a:pt x="4567088" y="123000"/>
                  <a:pt x="8813239" y="-96860"/>
                  <a:pt x="11010736" y="0"/>
                </a:cubicBezTo>
                <a:cubicBezTo>
                  <a:pt x="11363188" y="-36155"/>
                  <a:pt x="11751476" y="290555"/>
                  <a:pt x="11734800" y="724064"/>
                </a:cubicBezTo>
                <a:cubicBezTo>
                  <a:pt x="11737973" y="1754035"/>
                  <a:pt x="11829067" y="4368585"/>
                  <a:pt x="11734800" y="5752936"/>
                </a:cubicBezTo>
                <a:cubicBezTo>
                  <a:pt x="11724310" y="6156626"/>
                  <a:pt x="11365994" y="6469696"/>
                  <a:pt x="11010736" y="6477000"/>
                </a:cubicBezTo>
                <a:cubicBezTo>
                  <a:pt x="6642533" y="6316293"/>
                  <a:pt x="2385598" y="6516667"/>
                  <a:pt x="724064" y="6477000"/>
                </a:cubicBezTo>
                <a:cubicBezTo>
                  <a:pt x="264562" y="6464960"/>
                  <a:pt x="-40840" y="6134324"/>
                  <a:pt x="0" y="5752936"/>
                </a:cubicBezTo>
                <a:cubicBezTo>
                  <a:pt x="32216" y="5118748"/>
                  <a:pt x="57206" y="1922118"/>
                  <a:pt x="0" y="7240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1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E49A4B-66BC-48ED-BE23-DEC805731C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93497" b="77543"/>
          <a:stretch/>
        </p:blipFill>
        <p:spPr>
          <a:xfrm>
            <a:off x="11116217" y="632673"/>
            <a:ext cx="728439" cy="951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F33C27-8A0E-420D-B07E-68D826F2A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2999" t="43705" r="9873" b="37497"/>
          <a:stretch/>
        </p:blipFill>
        <p:spPr>
          <a:xfrm>
            <a:off x="8711080" y="5747725"/>
            <a:ext cx="869044" cy="867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C767C-CE2B-4835-83AC-F2E7F97E67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1259" t="74964" r="1239" b="2535"/>
          <a:stretch/>
        </p:blipFill>
        <p:spPr>
          <a:xfrm>
            <a:off x="4350154" y="5972676"/>
            <a:ext cx="1704222" cy="829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A0AE9F-48B1-4552-A49B-06BA71445D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20" b="44458" l="53904" r="73552">
                        <a14:foregroundMark x1="66814" y1="39106" x2="68325" y2="39987"/>
                        <a14:foregroundMark x1="67065" y1="43325" x2="67065" y2="43325"/>
                        <a14:foregroundMark x1="73552" y1="42128" x2="73552" y2="42128"/>
                      </a14:backgroundRemoval>
                    </a14:imgEffect>
                  </a14:imgLayer>
                </a14:imgProps>
              </a:ext>
            </a:extLst>
          </a:blip>
          <a:srcRect l="63601" t="33118" r="24629" b="54239"/>
          <a:stretch/>
        </p:blipFill>
        <p:spPr>
          <a:xfrm>
            <a:off x="7457550" y="172549"/>
            <a:ext cx="886350" cy="952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DAABB0-B563-47E8-99F7-33A7217E4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20" b="44458" l="53904" r="73552">
                        <a14:foregroundMark x1="66814" y1="39106" x2="68325" y2="39987"/>
                        <a14:foregroundMark x1="67065" y1="43325" x2="67065" y2="43325"/>
                        <a14:foregroundMark x1="73552" y1="42128" x2="73552" y2="42128"/>
                      </a14:backgroundRemoval>
                    </a14:imgEffect>
                  </a14:imgLayer>
                </a14:imgProps>
              </a:ext>
            </a:extLst>
          </a:blip>
          <a:srcRect l="53817" t="33549" r="34413" b="53808"/>
          <a:stretch/>
        </p:blipFill>
        <p:spPr>
          <a:xfrm>
            <a:off x="559646" y="632673"/>
            <a:ext cx="886350" cy="9521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7A86A3-6315-4178-89B3-2E5830E91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33" b="15206" l="25546" r="34044">
                        <a14:foregroundMark x1="28904" y1="7116" x2="28904" y2="7116"/>
                      </a14:backgroundRemoval>
                    </a14:imgEffect>
                  </a14:imgLayer>
                </a14:imgProps>
              </a:ext>
            </a:extLst>
          </a:blip>
          <a:srcRect l="24484" t="6124" r="64894" b="83785"/>
          <a:stretch/>
        </p:blipFill>
        <p:spPr>
          <a:xfrm>
            <a:off x="4838045" y="540658"/>
            <a:ext cx="728439" cy="692073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539D301-D7AB-4510-B028-10E6A46767F7}"/>
              </a:ext>
            </a:extLst>
          </p:cNvPr>
          <p:cNvSpPr/>
          <p:nvPr/>
        </p:nvSpPr>
        <p:spPr>
          <a:xfrm>
            <a:off x="887935" y="2001344"/>
            <a:ext cx="4161585" cy="4161585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247" r="-302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8A4D06-5245-4281-BCE0-03495ABE9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000"/>
                    </a14:imgEffect>
                    <a14:imgEffect>
                      <a14:brightnessContrast bright="-11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646" y="369328"/>
            <a:ext cx="4795129" cy="6096661"/>
          </a:xfrm>
          <a:prstGeom prst="rect">
            <a:avLst/>
          </a:prstGeom>
          <a:effectLst>
            <a:outerShdw blurRad="50800" dist="25400" dir="6120000" sx="98000" sy="98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D4724C0-F574-4879-9011-E9A8B675DE17}"/>
              </a:ext>
            </a:extLst>
          </p:cNvPr>
          <p:cNvSpPr txBox="1"/>
          <p:nvPr/>
        </p:nvSpPr>
        <p:spPr>
          <a:xfrm>
            <a:off x="5420066" y="1576869"/>
            <a:ext cx="5940652" cy="295465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SG" sz="32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là một loài động vật có xương sống, không có đuôi, thân ngắn, da trần, màu sẫm.</a:t>
            </a:r>
          </a:p>
          <a:p>
            <a:pPr algn="just"/>
            <a:endParaRPr lang="en-SG" sz="32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SG" sz="32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vừa sống được trên cạn vừa sống được ở dưới nước.</a:t>
            </a:r>
            <a:endParaRPr lang="en-US" sz="32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354F21-9B2E-465B-AA2D-A5A21B2AAC1D}"/>
              </a:ext>
            </a:extLst>
          </p:cNvPr>
          <p:cNvSpPr txBox="1"/>
          <p:nvPr/>
        </p:nvSpPr>
        <p:spPr>
          <a:xfrm>
            <a:off x="5737048" y="4919554"/>
            <a:ext cx="5940652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2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 bạn ếch sinh sản như thế nào?</a:t>
            </a:r>
            <a:endParaRPr lang="en-US" sz="3200" b="1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86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B909A-AB9E-4AE6-A030-9F3038E6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0E4A7-7D8D-470D-B4A5-C5BAC21F70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8722A9-F98F-49B3-A972-83A1554DF43B}"/>
              </a:ext>
            </a:extLst>
          </p:cNvPr>
          <p:cNvSpPr/>
          <p:nvPr/>
        </p:nvSpPr>
        <p:spPr>
          <a:xfrm>
            <a:off x="1677162" y="48962"/>
            <a:ext cx="6477000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CÁC HOẠT ĐỘNG</a:t>
            </a:r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99CC"/>
                </a:solidFill>
                <a:effectLst/>
                <a:latin typeface="#9Slide07 SFU Rhythm" panose="00000400000000000000" pitchFamily="2" charset="0"/>
              </a:rPr>
              <a:t>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5EC00-AF1F-4459-B2A4-568F617927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26" b="98353" l="52900" r="99900">
                        <a14:foregroundMark x1="80877" y1="36443" x2="90300" y2="55354"/>
                        <a14:foregroundMark x1="79300" y1="33278" x2="80539" y2="35765"/>
                        <a14:foregroundMark x1="91100" y1="63262" x2="94500" y2="71170"/>
                        <a14:foregroundMark x1="94500" y1="71170" x2="95800" y2="76606"/>
                        <a14:foregroundMark x1="84850" y1="66886" x2="85300" y2="68040"/>
                        <a14:foregroundMark x1="82793" y1="61614" x2="84850" y2="66886"/>
                        <a14:foregroundMark x1="81700" y1="58814" x2="82793" y2="61614"/>
                        <a14:foregroundMark x1="84000" y1="75618" x2="86400" y2="82537"/>
                        <a14:foregroundMark x1="92200" y1="81549" x2="97200" y2="92092"/>
                        <a14:foregroundMark x1="97500" y1="69522" x2="97200" y2="87315"/>
                        <a14:foregroundMark x1="79700" y1="12026" x2="81636" y2="15824"/>
                        <a14:foregroundMark x1="87573" y1="26689" x2="87500" y2="27183"/>
                        <a14:foregroundMark x1="88600" y1="19769" x2="87573" y2="26689"/>
                        <a14:foregroundMark x1="83300" y1="11367" x2="83813" y2="13809"/>
                        <a14:foregroundMark x1="83102" y1="19669" x2="83800" y2="19605"/>
                        <a14:foregroundMark x1="95125" y1="36244" x2="94000" y2="38715"/>
                        <a14:foregroundMark x1="95500" y1="35420" x2="95125" y2="36244"/>
                        <a14:foregroundMark x1="94000" y1="27842" x2="93700" y2="31301"/>
                        <a14:foregroundMark x1="97200" y1="40362" x2="96000" y2="42339"/>
                        <a14:foregroundMark x1="98700" y1="46458" x2="99900" y2="51071"/>
                        <a14:foregroundMark x1="94800" y1="23723" x2="96400" y2="28007"/>
                        <a14:foregroundMark x1="93400" y1="11038" x2="94200" y2="9555"/>
                        <a14:foregroundMark x1="73733" y1="60461" x2="73800" y2="60791"/>
                        <a14:foregroundMark x1="73103" y1="57346" x2="73167" y2="57661"/>
                        <a14:foregroundMark x1="71400" y1="57496" x2="74000" y2="62438"/>
                        <a14:foregroundMark x1="71900" y1="62768" x2="74200" y2="67216"/>
                        <a14:foregroundMark x1="76184" y1="64482" x2="75600" y2="66063"/>
                        <a14:foregroundMark x1="77000" y1="62273" x2="76577" y2="63418"/>
                        <a14:foregroundMark x1="75925" y1="64363" x2="75700" y2="65239"/>
                        <a14:foregroundMark x1="76674" y1="61448" x2="76211" y2="63250"/>
                        <a14:foregroundMark x1="77123" y1="75618" x2="77000" y2="76112"/>
                        <a14:foregroundMark x1="78600" y1="69687" x2="77123" y2="75618"/>
                        <a14:foregroundMark x1="75360" y1="77079" x2="78400" y2="79242"/>
                        <a14:foregroundMark x1="81200" y1="90939" x2="82900" y2="92422"/>
                        <a14:foregroundMark x1="79420" y1="89621" x2="79600" y2="89951"/>
                        <a14:foregroundMark x1="76900" y1="85008" x2="79420" y2="89621"/>
                        <a14:foregroundMark x1="75500" y1="81384" x2="76900" y2="81384"/>
                        <a14:foregroundMark x1="79500" y1="96376" x2="86000" y2="95387"/>
                        <a14:foregroundMark x1="87900" y1="95717" x2="95300" y2="94893"/>
                        <a14:foregroundMark x1="95300" y1="94893" x2="95400" y2="94893"/>
                        <a14:foregroundMark x1="81600" y1="98353" x2="85800" y2="98353"/>
                        <a14:foregroundMark x1="72100" y1="69522" x2="74500" y2="70181"/>
                        <a14:foregroundMark x1="84795" y1="23430" x2="86200" y2="23558"/>
                        <a14:foregroundMark x1="85903" y1="15980" x2="85300" y2="20099"/>
                        <a14:foregroundMark x1="86000" y1="15321" x2="85903" y2="15980"/>
                        <a14:foregroundMark x1="81800" y1="19605" x2="83500" y2="20099"/>
                        <a14:backgroundMark x1="58300" y1="40527" x2="63100" y2="49094"/>
                        <a14:backgroundMark x1="63100" y1="49094" x2="64000" y2="59638"/>
                        <a14:backgroundMark x1="64000" y1="59638" x2="63900" y2="60626"/>
                        <a14:backgroundMark x1="57200" y1="41351" x2="65600" y2="40033"/>
                        <a14:backgroundMark x1="65600" y1="40033" x2="72700" y2="40362"/>
                        <a14:backgroundMark x1="72700" y1="40362" x2="74200" y2="41351"/>
                        <a14:backgroundMark x1="56800" y1="27183" x2="79400" y2="21746"/>
                        <a14:backgroundMark x1="79400" y1="21746" x2="80000" y2="23229"/>
                        <a14:backgroundMark x1="81415" y1="30884" x2="85600" y2="35255"/>
                        <a14:backgroundMark x1="74400" y1="23558" x2="81374" y2="30841"/>
                        <a14:backgroundMark x1="61400" y1="60132" x2="71165" y2="71686"/>
                        <a14:backgroundMark x1="65800" y1="56013" x2="70566" y2="58099"/>
                        <a14:backgroundMark x1="78384" y1="66601" x2="78700" y2="67381"/>
                        <a14:backgroundMark x1="78700" y1="67381" x2="79099" y2="70007"/>
                        <a14:backgroundMark x1="79000" y1="56507" x2="79000" y2="56507"/>
                        <a14:backgroundMark x1="76700" y1="49423" x2="77100" y2="49918"/>
                        <a14:backgroundMark x1="73800" y1="55189" x2="73800" y2="55189"/>
                        <a14:backgroundMark x1="73400" y1="55684" x2="73600" y2="57166"/>
                        <a14:backgroundMark x1="77100" y1="58484" x2="75800" y2="60132"/>
                        <a14:backgroundMark x1="74800" y1="62603" x2="74600" y2="63756"/>
                        <a14:backgroundMark x1="73400" y1="57661" x2="73400" y2="60461"/>
                        <a14:backgroundMark x1="71700" y1="79242" x2="74600" y2="84185"/>
                        <a14:backgroundMark x1="70900" y1="73476" x2="73500" y2="80066"/>
                        <a14:backgroundMark x1="66500" y1="73641" x2="67500" y2="73476"/>
                        <a14:backgroundMark x1="60649" y1="79779" x2="61780" y2="81070"/>
                        <a14:backgroundMark x1="64300" y1="83526" x2="66405" y2="86849"/>
                        <a14:backgroundMark x1="55900" y1="94234" x2="56748" y2="95705"/>
                        <a14:backgroundMark x1="65200" y1="99176" x2="65300" y2="99176"/>
                        <a14:backgroundMark x1="75800" y1="85667" x2="75900" y2="87809"/>
                        <a14:backgroundMark x1="56100" y1="96046" x2="57700" y2="99012"/>
                        <a14:backgroundMark x1="58100" y1="88633" x2="61200" y2="92092"/>
                        <a14:backgroundMark x1="65400" y1="86985" x2="66800" y2="89621"/>
                        <a14:backgroundMark x1="61400" y1="93081" x2="63900" y2="98188"/>
                        <a14:backgroundMark x1="54100" y1="95552" x2="54100" y2="95552"/>
                        <a14:backgroundMark x1="53700" y1="92586" x2="56700" y2="96540"/>
                        <a14:backgroundMark x1="65800" y1="89786" x2="68800" y2="96376"/>
                        <a14:backgroundMark x1="63500" y1="74135" x2="69400" y2="84843"/>
                        <a14:backgroundMark x1="69400" y1="84843" x2="69400" y2="84843"/>
                        <a14:backgroundMark x1="58500" y1="72982" x2="64000" y2="77595"/>
                        <a14:backgroundMark x1="58400" y1="73311" x2="65900" y2="84843"/>
                        <a14:backgroundMark x1="65900" y1="84843" x2="68800" y2="99835"/>
                        <a14:backgroundMark x1="60400" y1="73970" x2="67200" y2="82702"/>
                        <a14:backgroundMark x1="67200" y1="82702" x2="71000" y2="95881"/>
                        <a14:backgroundMark x1="71000" y1="95881" x2="70800" y2="95717"/>
                        <a14:backgroundMark x1="70100" y1="78089" x2="70300" y2="87315"/>
                        <a14:backgroundMark x1="56500" y1="72817" x2="59300" y2="78583"/>
                        <a14:backgroundMark x1="61700" y1="87644" x2="64700" y2="92422"/>
                        <a14:backgroundMark x1="80800" y1="35091" x2="81400" y2="35091"/>
                        <a14:backgroundMark x1="86400" y1="26689" x2="86400" y2="26689"/>
                        <a14:backgroundMark x1="87700" y1="27348" x2="87700" y2="27348"/>
                        <a14:backgroundMark x1="92700" y1="36244" x2="92700" y2="36244"/>
                        <a14:backgroundMark x1="94700" y1="40198" x2="94700" y2="40198"/>
                        <a14:backgroundMark x1="96000" y1="43822" x2="96000" y2="43822"/>
                        <a14:backgroundMark x1="93000" y1="43987" x2="93000" y2="43987"/>
                        <a14:backgroundMark x1="72100" y1="29489" x2="72100" y2="29489"/>
                        <a14:backgroundMark x1="80700" y1="36079" x2="80700" y2="36079"/>
                        <a14:backgroundMark x1="76700" y1="79736" x2="76700" y2="79736"/>
                        <a14:backgroundMark x1="78000" y1="75618" x2="78000" y2="75618"/>
                        <a14:backgroundMark x1="79600" y1="79736" x2="79600" y2="79736"/>
                        <a14:backgroundMark x1="83100" y1="72817" x2="83100" y2="72817"/>
                        <a14:backgroundMark x1="84000" y1="66886" x2="84000" y2="66886"/>
                        <a14:backgroundMark x1="81500" y1="61614" x2="81500" y2="61614"/>
                        <a14:backgroundMark x1="79300" y1="52883" x2="79300" y2="52883"/>
                        <a14:backgroundMark x1="72600" y1="54530" x2="72700" y2="56837"/>
                        <a14:backgroundMark x1="79900" y1="48764" x2="79900" y2="48764"/>
                        <a14:backgroundMark x1="79800" y1="48929" x2="79800" y2="48929"/>
                        <a14:backgroundMark x1="74200" y1="68534" x2="74200" y2="68534"/>
                        <a14:backgroundMark x1="81500" y1="55354" x2="81500" y2="55354"/>
                        <a14:backgroundMark x1="84000" y1="50577" x2="84300" y2="50741"/>
                        <a14:backgroundMark x1="71700" y1="50412" x2="71700" y2="50412"/>
                        <a14:backgroundMark x1="79900" y1="89621" x2="79900" y2="89621"/>
                        <a14:backgroundMark x1="81400" y1="86656" x2="81400" y2="86656"/>
                        <a14:backgroundMark x1="84500" y1="15980" x2="84500" y2="15980"/>
                        <a14:backgroundMark x1="84800" y1="13674" x2="84900" y2="15651"/>
                        <a14:backgroundMark x1="84200" y1="21417" x2="85600" y2="21252"/>
                        <a14:backgroundMark x1="81100" y1="18946" x2="82000" y2="18287"/>
                        <a14:backgroundMark x1="81300" y1="17957" x2="83000" y2="17133"/>
                      </a14:backgroundRemoval>
                    </a14:imgEffect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6666"/>
          <a:stretch/>
        </p:blipFill>
        <p:spPr>
          <a:xfrm>
            <a:off x="6248400" y="468141"/>
            <a:ext cx="5943600" cy="6400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0C27DB5-937F-4D19-A89F-5FF7CFB1993F}"/>
              </a:ext>
            </a:extLst>
          </p:cNvPr>
          <p:cNvGrpSpPr/>
          <p:nvPr/>
        </p:nvGrpSpPr>
        <p:grpSpPr>
          <a:xfrm>
            <a:off x="547709" y="1219200"/>
            <a:ext cx="8517974" cy="1639531"/>
            <a:chOff x="547709" y="1219200"/>
            <a:chExt cx="8517974" cy="163953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159186D-E7D9-4590-84C0-DC705A8BD051}"/>
                </a:ext>
              </a:extLst>
            </p:cNvPr>
            <p:cNvGrpSpPr/>
            <p:nvPr/>
          </p:nvGrpSpPr>
          <p:grpSpPr>
            <a:xfrm>
              <a:off x="547709" y="1219200"/>
              <a:ext cx="8517974" cy="1639531"/>
              <a:chOff x="547709" y="1642912"/>
              <a:chExt cx="8517974" cy="1639531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D8EDABC-66DA-4897-AE7B-747C4A227611}"/>
                  </a:ext>
                </a:extLst>
              </p:cNvPr>
              <p:cNvSpPr/>
              <p:nvPr/>
            </p:nvSpPr>
            <p:spPr>
              <a:xfrm>
                <a:off x="609600" y="2089485"/>
                <a:ext cx="8456083" cy="110799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0821793-6CA0-4EFF-9A8A-0E8A41A19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39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47709" y="1642912"/>
                <a:ext cx="1289520" cy="1639531"/>
              </a:xfrm>
              <a:prstGeom prst="rect">
                <a:avLst/>
              </a:prstGeom>
              <a:effectLst>
                <a:outerShdw dist="139700" dir="1140000" sx="102000" sy="102000" algn="t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C18D4D-1FAC-49FD-BE93-BF7306AE8001}"/>
                  </a:ext>
                </a:extLst>
              </p:cNvPr>
              <p:cNvSpPr/>
              <p:nvPr/>
            </p:nvSpPr>
            <p:spPr>
              <a:xfrm>
                <a:off x="916435" y="2020256"/>
                <a:ext cx="729782" cy="1107996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6600" b="1" cap="none" spc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6699"/>
                    </a:solidFill>
                    <a:effectLst/>
                    <a:latin typeface="#9Slide07 SFU Rhythm" panose="00000400000000000000" pitchFamily="2" charset="0"/>
                  </a:rPr>
                  <a:t>1             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FDB9C7-2E04-4438-BD4C-18F45773931B}"/>
                </a:ext>
              </a:extLst>
            </p:cNvPr>
            <p:cNvSpPr txBox="1"/>
            <p:nvPr/>
          </p:nvSpPr>
          <p:spPr>
            <a:xfrm>
              <a:off x="2636817" y="1949117"/>
              <a:ext cx="5257800" cy="55399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SG" sz="3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HIỂU VỀ LOÀI ẾCH</a:t>
              </a:r>
              <a:endPara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FF2C8B-B00C-46CD-A12E-3D4294236AB3}"/>
              </a:ext>
            </a:extLst>
          </p:cNvPr>
          <p:cNvGrpSpPr/>
          <p:nvPr/>
        </p:nvGrpSpPr>
        <p:grpSpPr>
          <a:xfrm>
            <a:off x="576262" y="3067039"/>
            <a:ext cx="8517974" cy="1639531"/>
            <a:chOff x="576262" y="3067039"/>
            <a:chExt cx="8517974" cy="16395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CBFB3D7-986C-4332-A182-0231D53078FB}"/>
                </a:ext>
              </a:extLst>
            </p:cNvPr>
            <p:cNvGrpSpPr/>
            <p:nvPr/>
          </p:nvGrpSpPr>
          <p:grpSpPr>
            <a:xfrm>
              <a:off x="576262" y="3067039"/>
              <a:ext cx="8517974" cy="1639531"/>
              <a:chOff x="547709" y="1642912"/>
              <a:chExt cx="8517974" cy="1639531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F4F8CBB3-276A-4F26-AB27-B6CBF9234574}"/>
                  </a:ext>
                </a:extLst>
              </p:cNvPr>
              <p:cNvSpPr/>
              <p:nvPr/>
            </p:nvSpPr>
            <p:spPr>
              <a:xfrm>
                <a:off x="609600" y="2089485"/>
                <a:ext cx="8456083" cy="110799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DFDC91-0448-4CEA-9D4C-11FBB2D81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39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47709" y="1642912"/>
                <a:ext cx="1289520" cy="1639531"/>
              </a:xfrm>
              <a:prstGeom prst="rect">
                <a:avLst/>
              </a:prstGeom>
              <a:effectLst>
                <a:outerShdw dist="139700" dir="1140000" sx="102000" sy="102000" algn="t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B08EA5A-D059-46A9-9390-6B50E72EC199}"/>
                  </a:ext>
                </a:extLst>
              </p:cNvPr>
              <p:cNvSpPr/>
              <p:nvPr/>
            </p:nvSpPr>
            <p:spPr>
              <a:xfrm>
                <a:off x="916435" y="2020256"/>
                <a:ext cx="729782" cy="1107996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6600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6699"/>
                    </a:solidFill>
                    <a:latin typeface="#9Slide07 SFU Rhythm" panose="00000400000000000000" pitchFamily="2" charset="0"/>
                  </a:rPr>
                  <a:t>2</a:t>
                </a:r>
                <a:r>
                  <a:rPr lang="en-US" sz="6600" b="1" cap="none" spc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6699"/>
                    </a:solidFill>
                    <a:effectLst/>
                    <a:latin typeface="#9Slide07 SFU Rhythm" panose="00000400000000000000" pitchFamily="2" charset="0"/>
                  </a:rPr>
                  <a:t>             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0CABD9-A741-4F30-8D6C-0E24C7F4889B}"/>
                </a:ext>
              </a:extLst>
            </p:cNvPr>
            <p:cNvSpPr txBox="1"/>
            <p:nvPr/>
          </p:nvSpPr>
          <p:spPr>
            <a:xfrm>
              <a:off x="2409945" y="3790611"/>
              <a:ext cx="6429924" cy="55399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3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 TRÌNH SINH SẢN CỦA ẾCH</a:t>
              </a:r>
              <a:endPara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825DA7-2862-43E9-8D1A-4FE927AB8551}"/>
              </a:ext>
            </a:extLst>
          </p:cNvPr>
          <p:cNvGrpSpPr/>
          <p:nvPr/>
        </p:nvGrpSpPr>
        <p:grpSpPr>
          <a:xfrm>
            <a:off x="607207" y="4903187"/>
            <a:ext cx="8517974" cy="1693648"/>
            <a:chOff x="547709" y="4998952"/>
            <a:chExt cx="8517974" cy="169364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CB705D2-C68C-4CB8-B4C6-4560538A0988}"/>
                </a:ext>
              </a:extLst>
            </p:cNvPr>
            <p:cNvGrpSpPr/>
            <p:nvPr/>
          </p:nvGrpSpPr>
          <p:grpSpPr>
            <a:xfrm>
              <a:off x="547709" y="4998952"/>
              <a:ext cx="8517974" cy="1693648"/>
              <a:chOff x="547709" y="1642912"/>
              <a:chExt cx="8517974" cy="1693648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17158CF-46D8-43CE-94F5-08DD71072F45}"/>
                  </a:ext>
                </a:extLst>
              </p:cNvPr>
              <p:cNvSpPr/>
              <p:nvPr/>
            </p:nvSpPr>
            <p:spPr>
              <a:xfrm>
                <a:off x="609600" y="2005412"/>
                <a:ext cx="8456083" cy="133114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8A0EE30-B7E9-4169-AC07-A47485428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39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47709" y="1642912"/>
                <a:ext cx="1289520" cy="1639531"/>
              </a:xfrm>
              <a:prstGeom prst="rect">
                <a:avLst/>
              </a:prstGeom>
              <a:effectLst>
                <a:outerShdw dist="139700" dir="1140000" sx="102000" sy="102000" algn="t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D99EDB5-3832-4D25-865C-5FC57A0F63BF}"/>
                  </a:ext>
                </a:extLst>
              </p:cNvPr>
              <p:cNvSpPr/>
              <p:nvPr/>
            </p:nvSpPr>
            <p:spPr>
              <a:xfrm>
                <a:off x="916435" y="2020256"/>
                <a:ext cx="729782" cy="1107996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6600" b="1" cap="none" spc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6699"/>
                    </a:solidFill>
                    <a:effectLst/>
                    <a:latin typeface="#9Slide07 SFU Rhythm" panose="00000400000000000000" pitchFamily="2" charset="0"/>
                  </a:rPr>
                  <a:t>1             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1149CB-C937-431D-962B-FF18744AC4B4}"/>
                </a:ext>
              </a:extLst>
            </p:cNvPr>
            <p:cNvSpPr txBox="1"/>
            <p:nvPr/>
          </p:nvSpPr>
          <p:spPr>
            <a:xfrm>
              <a:off x="2050755" y="5450414"/>
              <a:ext cx="6429924" cy="110799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SG" sz="3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 SƠ ĐỒ</a:t>
              </a:r>
            </a:p>
            <a:p>
              <a:pPr algn="ctr"/>
              <a:r>
                <a:rPr lang="en-SG" sz="3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 TRÌNH SINH SẢN CỦA ẾCH</a:t>
              </a:r>
              <a:endPara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4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129002-4706-4D55-90BC-2A4160CA6040}"/>
              </a:ext>
            </a:extLst>
          </p:cNvPr>
          <p:cNvSpPr/>
          <p:nvPr/>
        </p:nvSpPr>
        <p:spPr>
          <a:xfrm>
            <a:off x="6867832" y="-30077"/>
            <a:ext cx="5324168" cy="4305298"/>
          </a:xfrm>
          <a:prstGeom prst="rect">
            <a:avLst/>
          </a:prstGeom>
          <a:solidFill>
            <a:srgbClr val="B6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81168DE-62D6-46D7-9C89-329290D9F3CB}"/>
              </a:ext>
            </a:extLst>
          </p:cNvPr>
          <p:cNvSpPr/>
          <p:nvPr/>
        </p:nvSpPr>
        <p:spPr>
          <a:xfrm rot="11609354">
            <a:off x="5466494" y="1157949"/>
            <a:ext cx="5715000" cy="3771900"/>
          </a:xfrm>
          <a:prstGeom prst="cloud">
            <a:avLst/>
          </a:prstGeom>
          <a:solidFill>
            <a:srgbClr val="FFF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C43A6-31F5-4599-BCAC-417E01AD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78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9D719E-B069-45DD-B35B-C6AD9DEA4EE8}"/>
              </a:ext>
            </a:extLst>
          </p:cNvPr>
          <p:cNvSpPr/>
          <p:nvPr/>
        </p:nvSpPr>
        <p:spPr>
          <a:xfrm>
            <a:off x="6858000" y="4152899"/>
            <a:ext cx="5334000" cy="2719137"/>
          </a:xfrm>
          <a:prstGeom prst="rect">
            <a:avLst/>
          </a:prstGeom>
          <a:solidFill>
            <a:srgbClr val="4B7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BE29DE-AB6F-4C46-8818-982E1E3F88EA}"/>
              </a:ext>
            </a:extLst>
          </p:cNvPr>
          <p:cNvSpPr/>
          <p:nvPr/>
        </p:nvSpPr>
        <p:spPr>
          <a:xfrm>
            <a:off x="6572864" y="3200400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1A582D-51F7-4837-850D-800F1961EF8F}"/>
              </a:ext>
            </a:extLst>
          </p:cNvPr>
          <p:cNvSpPr/>
          <p:nvPr/>
        </p:nvSpPr>
        <p:spPr>
          <a:xfrm>
            <a:off x="6609864" y="3609474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DF6EC0-CAFE-4600-BDB8-B2F4CDE76BDD}"/>
              </a:ext>
            </a:extLst>
          </p:cNvPr>
          <p:cNvSpPr/>
          <p:nvPr/>
        </p:nvSpPr>
        <p:spPr>
          <a:xfrm>
            <a:off x="7027864" y="3557337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09E1F5-9511-4AE8-A87A-EDF5C17F9945}"/>
              </a:ext>
            </a:extLst>
          </p:cNvPr>
          <p:cNvSpPr/>
          <p:nvPr/>
        </p:nvSpPr>
        <p:spPr>
          <a:xfrm>
            <a:off x="6566848" y="-52137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BEC13B-DDC0-4165-A890-370D4627D767}"/>
              </a:ext>
            </a:extLst>
          </p:cNvPr>
          <p:cNvSpPr/>
          <p:nvPr/>
        </p:nvSpPr>
        <p:spPr>
          <a:xfrm>
            <a:off x="6977149" y="-100263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A7B313-5370-4D8E-96E3-79FFA921D660}"/>
              </a:ext>
            </a:extLst>
          </p:cNvPr>
          <p:cNvSpPr/>
          <p:nvPr/>
        </p:nvSpPr>
        <p:spPr>
          <a:xfrm>
            <a:off x="6646864" y="449179"/>
            <a:ext cx="762000" cy="762000"/>
          </a:xfrm>
          <a:prstGeom prst="ellipse">
            <a:avLst/>
          </a:prstGeom>
          <a:solidFill>
            <a:srgbClr val="4152A2"/>
          </a:solidFill>
          <a:ln w="57150">
            <a:solidFill>
              <a:srgbClr val="283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458FAC-1005-40C6-AB0D-E796428FDABB}"/>
              </a:ext>
            </a:extLst>
          </p:cNvPr>
          <p:cNvSpPr/>
          <p:nvPr/>
        </p:nvSpPr>
        <p:spPr>
          <a:xfrm>
            <a:off x="6697222" y="3302668"/>
            <a:ext cx="559854" cy="453190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EB9843-D14B-4D08-A411-6D3690EF6A68}"/>
              </a:ext>
            </a:extLst>
          </p:cNvPr>
          <p:cNvSpPr/>
          <p:nvPr/>
        </p:nvSpPr>
        <p:spPr>
          <a:xfrm>
            <a:off x="7125800" y="3657600"/>
            <a:ext cx="559854" cy="453190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527137-1585-4C56-A2EB-0DADD8DDBC65}"/>
              </a:ext>
            </a:extLst>
          </p:cNvPr>
          <p:cNvSpPr/>
          <p:nvPr/>
        </p:nvSpPr>
        <p:spPr>
          <a:xfrm>
            <a:off x="6826385" y="3836068"/>
            <a:ext cx="340862" cy="302795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D21523-8DDB-4D23-9BE6-CDBC4C7BD127}"/>
              </a:ext>
            </a:extLst>
          </p:cNvPr>
          <p:cNvSpPr/>
          <p:nvPr/>
        </p:nvSpPr>
        <p:spPr>
          <a:xfrm>
            <a:off x="7307823" y="240632"/>
            <a:ext cx="340862" cy="302795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6748D9C-C4E4-4107-A697-A0B69CDCA04B}"/>
              </a:ext>
            </a:extLst>
          </p:cNvPr>
          <p:cNvSpPr/>
          <p:nvPr/>
        </p:nvSpPr>
        <p:spPr>
          <a:xfrm>
            <a:off x="6713601" y="1225215"/>
            <a:ext cx="5087861" cy="4305298"/>
          </a:xfrm>
          <a:prstGeom prst="wedgeRoundRectCallout">
            <a:avLst>
              <a:gd name="adj1" fmla="val -82514"/>
              <a:gd name="adj2" fmla="val -1121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>
                <a:solidFill>
                  <a:srgbClr val="DB47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1</a:t>
            </a:r>
          </a:p>
          <a:p>
            <a:pPr algn="ctr"/>
            <a:endParaRPr lang="en-SG" sz="2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5400" b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LOÀI ẾCH</a:t>
            </a:r>
            <a:endParaRPr lang="en-US" sz="5400" b="1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8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71B20-9E49-4657-A7E2-DC1117A93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67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913B76-6E06-4ED0-9A5C-731D8A01BE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8" b="39421" l="75315" r="97040">
                        <a14:foregroundMark x1="79282" y1="9572" x2="81675" y2="12028"/>
                        <a14:foregroundMark x1="88161" y1="8753" x2="89547" y2="11398"/>
                        <a14:foregroundMark x1="89232" y1="8501" x2="90050" y2="11398"/>
                        <a14:foregroundMark x1="78715" y1="10076" x2="82997" y2="12846"/>
                        <a14:foregroundMark x1="78526" y1="36902" x2="79912" y2="36209"/>
                        <a14:foregroundMark x1="85516" y1="37720" x2="85516" y2="37720"/>
                        <a14:foregroundMark x1="80730" y1="38224" x2="83627" y2="38035"/>
                        <a14:foregroundMark x1="84131" y1="39421" x2="88980" y2="37594"/>
                        <a14:foregroundMark x1="79030" y1="10957" x2="81360" y2="12657"/>
                        <a14:foregroundMark x1="79912" y1="9131" x2="81675" y2="11020"/>
                        <a14:foregroundMark x1="86902" y1="9068" x2="88665" y2="11272"/>
                      </a14:backgroundRemoval>
                    </a14:imgEffect>
                  </a14:imgLayer>
                </a14:imgProps>
              </a:ext>
            </a:extLst>
          </a:blip>
          <a:srcRect l="72597" b="59795"/>
          <a:stretch/>
        </p:blipFill>
        <p:spPr>
          <a:xfrm>
            <a:off x="9067800" y="2667000"/>
            <a:ext cx="2717521" cy="3986969"/>
          </a:xfrm>
          <a:prstGeom prst="rect">
            <a:avLst/>
          </a:prstGeom>
          <a:effectLst>
            <a:outerShdw sx="104000" sy="104000" algn="ctr" rotWithShape="0">
              <a:prstClr val="black">
                <a:alpha val="47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0B0AEA-FCED-4531-8631-DCFF6A4F32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68" b="51196" l="5227" r="50252">
                        <a14:foregroundMark x1="29282" y1="34257" x2="31045" y2="35768"/>
                        <a14:foregroundMark x1="38728" y1="32872" x2="39358" y2="35013"/>
                        <a14:foregroundMark x1="31297" y1="51322" x2="31297" y2="51322"/>
                        <a14:foregroundMark x1="28526" y1="50189" x2="28526" y2="50189"/>
                        <a14:foregroundMark x1="28904" y1="49685" x2="28904" y2="49685"/>
                        <a14:foregroundMark x1="29660" y1="48678" x2="29660" y2="48678"/>
                        <a14:foregroundMark x1="29282" y1="50693" x2="29282" y2="50693"/>
                        <a14:foregroundMark x1="41625" y1="50315" x2="41625" y2="50315"/>
                        <a14:foregroundMark x1="41877" y1="49433" x2="41877" y2="49433"/>
                        <a14:foregroundMark x1="29786" y1="34131" x2="29786" y2="34131"/>
                        <a14:foregroundMark x1="39736" y1="33375" x2="39736" y2="33375"/>
                        <a14:foregroundMark x1="29534" y1="33753" x2="30416" y2="34257"/>
                        <a14:foregroundMark x1="37720" y1="32620" x2="40743" y2="33879"/>
                        <a14:foregroundMark x1="28904" y1="33753" x2="31675" y2="35013"/>
                        <a14:foregroundMark x1="14924" y1="36398" x2="17821" y2="41751"/>
                        <a14:foregroundMark x1="13413" y1="34257" x2="16310" y2="34761"/>
                        <a14:foregroundMark x1="12028" y1="33753" x2="14169" y2="34887"/>
                        <a14:foregroundMark x1="21474" y1="35013" x2="22229" y2="36398"/>
                        <a14:foregroundMark x1="12531" y1="33123" x2="14547" y2="34887"/>
                        <a14:foregroundMark x1="11650" y1="34887" x2="14043" y2="35642"/>
                        <a14:foregroundMark x1="21474" y1="34887" x2="22229" y2="36650"/>
                        <a14:foregroundMark x1="20214" y1="36146" x2="24370" y2="36146"/>
                        <a14:foregroundMark x1="29534" y1="33753" x2="31171" y2="35139"/>
                        <a14:foregroundMark x1="29912" y1="33501" x2="31297" y2="34761"/>
                        <a14:foregroundMark x1="45781" y1="37972" x2="45781" y2="37972"/>
                        <a14:foregroundMark x1="47670" y1="35705" x2="47670" y2="35705"/>
                        <a14:foregroundMark x1="50252" y1="36083" x2="50252" y2="36083"/>
                        <a14:foregroundMark x1="29534" y1="49055" x2="29534" y2="49055"/>
                        <a14:foregroundMark x1="41121" y1="48866" x2="41121" y2="48866"/>
                      </a14:backgroundRemoval>
                    </a14:imgEffect>
                  </a14:imgLayer>
                </a14:imgProps>
              </a:ext>
            </a:extLst>
          </a:blip>
          <a:srcRect l="25556" t="30205" r="47403" b="47573"/>
          <a:stretch/>
        </p:blipFill>
        <p:spPr>
          <a:xfrm>
            <a:off x="3505200" y="4419600"/>
            <a:ext cx="1854479" cy="1524000"/>
          </a:xfrm>
          <a:prstGeom prst="rect">
            <a:avLst/>
          </a:prstGeom>
          <a:effectLst>
            <a:outerShdw sx="105000" sy="105000" algn="ctr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A8A22-516E-486D-B883-0D3B3A78A6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68" b="51259" l="4597" r="47229">
                        <a14:foregroundMark x1="29282" y1="34257" x2="31045" y2="35768"/>
                        <a14:foregroundMark x1="38728" y1="32872" x2="39358" y2="35013"/>
                        <a14:foregroundMark x1="31297" y1="51322" x2="31297" y2="51322"/>
                        <a14:foregroundMark x1="28526" y1="50189" x2="28526" y2="50189"/>
                        <a14:foregroundMark x1="28904" y1="49685" x2="28904" y2="49685"/>
                        <a14:foregroundMark x1="29660" y1="48678" x2="29660" y2="48678"/>
                        <a14:foregroundMark x1="29282" y1="50693" x2="29282" y2="50693"/>
                        <a14:foregroundMark x1="41625" y1="50315" x2="41625" y2="50315"/>
                        <a14:foregroundMark x1="41877" y1="49433" x2="41877" y2="49433"/>
                        <a14:foregroundMark x1="29786" y1="34131" x2="29786" y2="34131"/>
                        <a14:foregroundMark x1="39736" y1="33375" x2="39736" y2="33375"/>
                        <a14:foregroundMark x1="29534" y1="33753" x2="30416" y2="34257"/>
                        <a14:foregroundMark x1="37720" y1="32620" x2="40743" y2="33879"/>
                        <a14:foregroundMark x1="28904" y1="33753" x2="31675" y2="35013"/>
                        <a14:foregroundMark x1="14924" y1="36398" x2="17821" y2="41751"/>
                        <a14:foregroundMark x1="13413" y1="34257" x2="16310" y2="34761"/>
                        <a14:foregroundMark x1="12028" y1="33753" x2="14169" y2="34887"/>
                        <a14:foregroundMark x1="21474" y1="35013" x2="22229" y2="36398"/>
                        <a14:foregroundMark x1="12531" y1="33123" x2="14547" y2="34887"/>
                        <a14:foregroundMark x1="11650" y1="34887" x2="14043" y2="35642"/>
                        <a14:foregroundMark x1="21474" y1="34887" x2="22229" y2="36650"/>
                        <a14:foregroundMark x1="20214" y1="36146" x2="24370" y2="36146"/>
                        <a14:foregroundMark x1="29534" y1="33753" x2="31171" y2="35139"/>
                        <a14:foregroundMark x1="29912" y1="33501" x2="31297" y2="34761"/>
                        <a14:foregroundMark x1="4597" y1="36146" x2="4597" y2="36146"/>
                        <a14:foregroundMark x1="8060" y1="36902" x2="8060" y2="36902"/>
                        <a14:foregroundMark x1="9509" y1="49811" x2="10957" y2="49622"/>
                        <a14:foregroundMark x1="9950" y1="50630" x2="10390" y2="50630"/>
                        <a14:foregroundMark x1="22292" y1="49622" x2="22292" y2="49622"/>
                        <a14:foregroundMark x1="21788" y1="49118" x2="21788" y2="49118"/>
                        <a14:foregroundMark x1="22355" y1="50126" x2="22418" y2="50315"/>
                      </a14:backgroundRemoval>
                    </a14:imgEffect>
                  </a14:imgLayer>
                </a14:imgProps>
              </a:ext>
            </a:extLst>
          </a:blip>
          <a:srcRect l="1" t="30205" r="73860" b="47573"/>
          <a:stretch/>
        </p:blipFill>
        <p:spPr>
          <a:xfrm flipH="1">
            <a:off x="2819400" y="1447800"/>
            <a:ext cx="1703021" cy="1447800"/>
          </a:xfrm>
          <a:prstGeom prst="rect">
            <a:avLst/>
          </a:prstGeom>
          <a:effectLst>
            <a:outerShdw blurRad="25400" sx="103000" sy="103000" algn="ctr" rotWithShape="0">
              <a:prstClr val="black">
                <a:alpha val="81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ED8B0A0-00FE-436B-99E0-C2B730D01738}"/>
              </a:ext>
            </a:extLst>
          </p:cNvPr>
          <p:cNvSpPr/>
          <p:nvPr/>
        </p:nvSpPr>
        <p:spPr>
          <a:xfrm>
            <a:off x="4724400" y="314046"/>
            <a:ext cx="4648200" cy="1975185"/>
          </a:xfrm>
          <a:prstGeom prst="wedgeRoundRectCallout">
            <a:avLst>
              <a:gd name="adj1" fmla="val 51207"/>
              <a:gd name="adj2" fmla="val 1026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rgbClr val="DB47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đã bao giờ nghe thấy tiếng ếch kêu chưa?</a:t>
            </a:r>
            <a:endParaRPr lang="en-US" sz="3600" b="1">
              <a:solidFill>
                <a:srgbClr val="DB47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7564BB2-634D-43BA-B60D-2A525050661E}"/>
              </a:ext>
            </a:extLst>
          </p:cNvPr>
          <p:cNvSpPr/>
          <p:nvPr/>
        </p:nvSpPr>
        <p:spPr>
          <a:xfrm>
            <a:off x="7137121" y="643688"/>
            <a:ext cx="4648200" cy="1975185"/>
          </a:xfrm>
          <a:prstGeom prst="wedgeRoundRectCallout">
            <a:avLst>
              <a:gd name="adj1" fmla="val 14969"/>
              <a:gd name="adj2" fmla="val 8807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DB47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hãy cùng thi xem bạn nào bắt chước tiếng ếch kêu giỏi nhất nhé!</a:t>
            </a:r>
            <a:endParaRPr lang="en-US" sz="2800" b="1">
              <a:solidFill>
                <a:srgbClr val="DB47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[Vlup] 🐸Tiếng ếch kêu cho bé 🐸Frog sound for kids">
            <a:hlinkClick r:id="" action="ppaction://media"/>
            <a:extLst>
              <a:ext uri="{FF2B5EF4-FFF2-40B4-BE49-F238E27FC236}">
                <a16:creationId xmlns:a16="http://schemas.microsoft.com/office/drawing/2014/main" id="{22595481-60EE-4922-B003-B888A2E13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2971" y="854396"/>
            <a:ext cx="690880" cy="690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5F61FA-9932-49A6-80C5-95888A69C5CD}"/>
              </a:ext>
            </a:extLst>
          </p:cNvPr>
          <p:cNvSpPr txBox="1"/>
          <p:nvPr/>
        </p:nvSpPr>
        <p:spPr>
          <a:xfrm>
            <a:off x="-2545080" y="842387"/>
            <a:ext cx="25146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400">
                <a:solidFill>
                  <a:sysClr val="windowText" lastClr="000000"/>
                </a:solidFill>
              </a:rPr>
              <a:t>GV nhấp vào chú ếch ở trên để mở tiếng ếch kêu.</a:t>
            </a:r>
            <a:endParaRPr lang="en-US" sz="24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6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A8B73-1A11-4063-A94B-B8989CE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0" y="-1"/>
            <a:ext cx="6934200" cy="690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5E3EB-36F6-4475-B7CB-1B1F3A962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6" b="7778"/>
          <a:stretch/>
        </p:blipFill>
        <p:spPr>
          <a:xfrm>
            <a:off x="6934200" y="0"/>
            <a:ext cx="5257800" cy="69064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83514F-01AE-441A-BCAA-48743DBA03B2}"/>
              </a:ext>
            </a:extLst>
          </p:cNvPr>
          <p:cNvSpPr/>
          <p:nvPr/>
        </p:nvSpPr>
        <p:spPr>
          <a:xfrm>
            <a:off x="228600" y="190500"/>
            <a:ext cx="11734800" cy="6477000"/>
          </a:xfrm>
          <a:custGeom>
            <a:avLst/>
            <a:gdLst>
              <a:gd name="connsiteX0" fmla="*/ 0 w 11734800"/>
              <a:gd name="connsiteY0" fmla="*/ 724064 h 6477000"/>
              <a:gd name="connsiteX1" fmla="*/ 724064 w 11734800"/>
              <a:gd name="connsiteY1" fmla="*/ 0 h 6477000"/>
              <a:gd name="connsiteX2" fmla="*/ 11010736 w 11734800"/>
              <a:gd name="connsiteY2" fmla="*/ 0 h 6477000"/>
              <a:gd name="connsiteX3" fmla="*/ 11734800 w 11734800"/>
              <a:gd name="connsiteY3" fmla="*/ 724064 h 6477000"/>
              <a:gd name="connsiteX4" fmla="*/ 11734800 w 11734800"/>
              <a:gd name="connsiteY4" fmla="*/ 5752936 h 6477000"/>
              <a:gd name="connsiteX5" fmla="*/ 11010736 w 11734800"/>
              <a:gd name="connsiteY5" fmla="*/ 6477000 h 6477000"/>
              <a:gd name="connsiteX6" fmla="*/ 724064 w 11734800"/>
              <a:gd name="connsiteY6" fmla="*/ 6477000 h 6477000"/>
              <a:gd name="connsiteX7" fmla="*/ 0 w 11734800"/>
              <a:gd name="connsiteY7" fmla="*/ 5752936 h 6477000"/>
              <a:gd name="connsiteX8" fmla="*/ 0 w 11734800"/>
              <a:gd name="connsiteY8" fmla="*/ 724064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0" h="6477000" fill="none" extrusionOk="0">
                <a:moveTo>
                  <a:pt x="0" y="724064"/>
                </a:moveTo>
                <a:cubicBezTo>
                  <a:pt x="2368" y="388278"/>
                  <a:pt x="355323" y="52278"/>
                  <a:pt x="724064" y="0"/>
                </a:cubicBezTo>
                <a:cubicBezTo>
                  <a:pt x="5028958" y="72427"/>
                  <a:pt x="7948665" y="61419"/>
                  <a:pt x="11010736" y="0"/>
                </a:cubicBezTo>
                <a:cubicBezTo>
                  <a:pt x="11408958" y="-11481"/>
                  <a:pt x="11689290" y="310408"/>
                  <a:pt x="11734800" y="724064"/>
                </a:cubicBezTo>
                <a:cubicBezTo>
                  <a:pt x="11835676" y="2000440"/>
                  <a:pt x="11627487" y="4664821"/>
                  <a:pt x="11734800" y="5752936"/>
                </a:cubicBezTo>
                <a:cubicBezTo>
                  <a:pt x="11738054" y="6136309"/>
                  <a:pt x="11396604" y="6461281"/>
                  <a:pt x="11010736" y="6477000"/>
                </a:cubicBezTo>
                <a:cubicBezTo>
                  <a:pt x="9689856" y="6506827"/>
                  <a:pt x="5741937" y="6397694"/>
                  <a:pt x="724064" y="6477000"/>
                </a:cubicBezTo>
                <a:cubicBezTo>
                  <a:pt x="357105" y="6473277"/>
                  <a:pt x="-77375" y="6168126"/>
                  <a:pt x="0" y="5752936"/>
                </a:cubicBezTo>
                <a:cubicBezTo>
                  <a:pt x="50037" y="5206073"/>
                  <a:pt x="770" y="2939527"/>
                  <a:pt x="0" y="724064"/>
                </a:cubicBezTo>
                <a:close/>
              </a:path>
              <a:path w="11734800" h="6477000" stroke="0" extrusionOk="0">
                <a:moveTo>
                  <a:pt x="0" y="724064"/>
                </a:moveTo>
                <a:cubicBezTo>
                  <a:pt x="42552" y="335773"/>
                  <a:pt x="331649" y="15574"/>
                  <a:pt x="724064" y="0"/>
                </a:cubicBezTo>
                <a:cubicBezTo>
                  <a:pt x="4567088" y="123000"/>
                  <a:pt x="8813239" y="-96860"/>
                  <a:pt x="11010736" y="0"/>
                </a:cubicBezTo>
                <a:cubicBezTo>
                  <a:pt x="11363188" y="-36155"/>
                  <a:pt x="11751476" y="290555"/>
                  <a:pt x="11734800" y="724064"/>
                </a:cubicBezTo>
                <a:cubicBezTo>
                  <a:pt x="11737973" y="1754035"/>
                  <a:pt x="11829067" y="4368585"/>
                  <a:pt x="11734800" y="5752936"/>
                </a:cubicBezTo>
                <a:cubicBezTo>
                  <a:pt x="11724310" y="6156626"/>
                  <a:pt x="11365994" y="6469696"/>
                  <a:pt x="11010736" y="6477000"/>
                </a:cubicBezTo>
                <a:cubicBezTo>
                  <a:pt x="6642533" y="6316293"/>
                  <a:pt x="2385598" y="6516667"/>
                  <a:pt x="724064" y="6477000"/>
                </a:cubicBezTo>
                <a:cubicBezTo>
                  <a:pt x="264562" y="6464960"/>
                  <a:pt x="-40840" y="6134324"/>
                  <a:pt x="0" y="5752936"/>
                </a:cubicBezTo>
                <a:cubicBezTo>
                  <a:pt x="32216" y="5118748"/>
                  <a:pt x="57206" y="1922118"/>
                  <a:pt x="0" y="7240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1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13CA6-D320-4337-9ED0-3E4CB52F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6" b="28589" l="5730" r="23804">
                        <a14:foregroundMark x1="10516" y1="7683" x2="11587" y2="8879"/>
                        <a14:foregroundMark x1="9257" y1="7809" x2="11335" y2="9950"/>
                        <a14:foregroundMark x1="10264" y1="6738" x2="12657" y2="9320"/>
                        <a14:foregroundMark x1="12657" y1="9320" x2="12720" y2="9446"/>
                        <a14:foregroundMark x1="19521" y1="8249" x2="20277" y2="10642"/>
                        <a14:foregroundMark x1="20277" y1="10642" x2="20403" y2="10642"/>
                        <a14:foregroundMark x1="17632" y1="8375" x2="19521" y2="9698"/>
                        <a14:foregroundMark x1="17821" y1="8312" x2="21474" y2="8186"/>
                        <a14:foregroundMark x1="21474" y1="8186" x2="21725" y2="8438"/>
                        <a14:foregroundMark x1="19081" y1="7557" x2="19710" y2="7809"/>
                        <a14:foregroundMark x1="6234" y1="24433" x2="6612" y2="25378"/>
                        <a14:foregroundMark x1="13161" y1="28401" x2="15491" y2="28652"/>
                        <a14:foregroundMark x1="19018" y1="28149" x2="20277" y2="28149"/>
                        <a14:foregroundMark x1="18577" y1="28715" x2="18892" y2="28715"/>
                        <a14:foregroundMark x1="23804" y1="23615" x2="23111" y2="26071"/>
                        <a14:foregroundMark x1="23111" y1="26071" x2="23111" y2="26071"/>
                        <a14:foregroundMark x1="9698" y1="8816" x2="10894" y2="10453"/>
                        <a14:foregroundMark x1="5793" y1="24496" x2="5730" y2="24496"/>
                      </a14:backgroundRemoval>
                    </a14:imgEffect>
                  </a14:imgLayer>
                </a14:imgProps>
              </a:ext>
            </a:extLst>
          </a:blip>
          <a:srcRect l="4542" t="3333" r="74347" b="68889"/>
          <a:stretch/>
        </p:blipFill>
        <p:spPr>
          <a:xfrm flipH="1">
            <a:off x="9675533" y="4363287"/>
            <a:ext cx="1932814" cy="2543175"/>
          </a:xfrm>
          <a:prstGeom prst="rect">
            <a:avLst/>
          </a:prstGeom>
          <a:effectLst>
            <a:outerShdw blurRad="50800" dist="50800" sx="96000" sy="96000" algn="ctr" rotWithShape="0">
              <a:schemeClr val="tx1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CC9AF-6BC1-48BF-B89B-BA7BCE8E56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8" b="39421" l="75315" r="97040">
                        <a14:foregroundMark x1="79282" y1="9572" x2="81675" y2="12028"/>
                        <a14:foregroundMark x1="88161" y1="8753" x2="89547" y2="11398"/>
                        <a14:foregroundMark x1="89232" y1="8501" x2="90050" y2="11398"/>
                        <a14:foregroundMark x1="78715" y1="10076" x2="82997" y2="12846"/>
                        <a14:foregroundMark x1="78526" y1="36902" x2="79912" y2="36209"/>
                        <a14:foregroundMark x1="79030" y1="10957" x2="81360" y2="12657"/>
                        <a14:foregroundMark x1="79912" y1="9131" x2="81675" y2="11020"/>
                        <a14:foregroundMark x1="86902" y1="9068" x2="88665" y2="11272"/>
                        <a14:backgroundMark x1="82179" y1="37594" x2="82997" y2="39295"/>
                        <a14:backgroundMark x1="85202" y1="39295" x2="89798" y2="38854"/>
                        <a14:backgroundMark x1="83564" y1="38854" x2="85327" y2="39610"/>
                      </a14:backgroundRemoval>
                    </a14:imgEffect>
                  </a14:imgLayer>
                </a14:imgProps>
              </a:ext>
            </a:extLst>
          </a:blip>
          <a:srcRect l="72597" b="59795"/>
          <a:stretch/>
        </p:blipFill>
        <p:spPr>
          <a:xfrm>
            <a:off x="247650" y="2919493"/>
            <a:ext cx="2717521" cy="3986969"/>
          </a:xfrm>
          <a:prstGeom prst="rect">
            <a:avLst/>
          </a:prstGeom>
          <a:effectLst>
            <a:outerShdw sx="103000" sy="103000" algn="ctr" rotWithShape="0">
              <a:prstClr val="black">
                <a:alpha val="83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32A452-91F5-4ED7-A085-3BDFB794AD4B}"/>
              </a:ext>
            </a:extLst>
          </p:cNvPr>
          <p:cNvSpPr/>
          <p:nvPr/>
        </p:nvSpPr>
        <p:spPr>
          <a:xfrm>
            <a:off x="856412" y="684047"/>
            <a:ext cx="3835470" cy="1975185"/>
          </a:xfrm>
          <a:prstGeom prst="wedgeRoundRectCallout">
            <a:avLst>
              <a:gd name="adj1" fmla="val -34807"/>
              <a:gd name="adj2" fmla="val 9097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thường sống ở đâu?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1BFD9E9-D29E-4AC1-9DDD-EB75E415EC90}"/>
              </a:ext>
            </a:extLst>
          </p:cNvPr>
          <p:cNvSpPr/>
          <p:nvPr/>
        </p:nvSpPr>
        <p:spPr>
          <a:xfrm>
            <a:off x="4819377" y="622154"/>
            <a:ext cx="6832740" cy="3095717"/>
          </a:xfrm>
          <a:prstGeom prst="wedgeRoundRectCallout">
            <a:avLst>
              <a:gd name="adj1" fmla="val 35885"/>
              <a:gd name="adj2" fmla="val 7430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sống được cả ở trên cạn và dưới nước. </a:t>
            </a:r>
          </a:p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thường sống ở bờ ao, hồ, đầm lầy.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7565C9F-259C-45A6-924C-746E954A54EA}"/>
              </a:ext>
            </a:extLst>
          </p:cNvPr>
          <p:cNvSpPr/>
          <p:nvPr/>
        </p:nvSpPr>
        <p:spPr>
          <a:xfrm>
            <a:off x="702931" y="684046"/>
            <a:ext cx="3835470" cy="1975185"/>
          </a:xfrm>
          <a:prstGeom prst="wedgeRoundRectCallout">
            <a:avLst>
              <a:gd name="adj1" fmla="val -34807"/>
              <a:gd name="adj2" fmla="val 9097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đẻ trứng hay con?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66A0A02-3E1A-47C6-866E-011C46B3C6F5}"/>
              </a:ext>
            </a:extLst>
          </p:cNvPr>
          <p:cNvSpPr/>
          <p:nvPr/>
        </p:nvSpPr>
        <p:spPr>
          <a:xfrm>
            <a:off x="7498825" y="2205625"/>
            <a:ext cx="3486359" cy="1139047"/>
          </a:xfrm>
          <a:prstGeom prst="wedgeRoundRectCallout">
            <a:avLst>
              <a:gd name="adj1" fmla="val 48179"/>
              <a:gd name="adj2" fmla="val 15081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đẻ trứng.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0DBB4D6-1C26-4C74-B1AD-DE4C87F93F5C}"/>
              </a:ext>
            </a:extLst>
          </p:cNvPr>
          <p:cNvSpPr/>
          <p:nvPr/>
        </p:nvSpPr>
        <p:spPr>
          <a:xfrm>
            <a:off x="653980" y="714991"/>
            <a:ext cx="5257800" cy="1975185"/>
          </a:xfrm>
          <a:prstGeom prst="wedgeRoundRectCallout">
            <a:avLst>
              <a:gd name="adj1" fmla="val -34807"/>
              <a:gd name="adj2" fmla="val 9097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thường đẻ trứng vào mùa nào?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A05164B-9F3E-485B-9727-36E1897ACAFC}"/>
              </a:ext>
            </a:extLst>
          </p:cNvPr>
          <p:cNvSpPr/>
          <p:nvPr/>
        </p:nvSpPr>
        <p:spPr>
          <a:xfrm>
            <a:off x="6561769" y="1835890"/>
            <a:ext cx="5115238" cy="1708572"/>
          </a:xfrm>
          <a:prstGeom prst="wedgeRoundRectCallout">
            <a:avLst>
              <a:gd name="adj1" fmla="val 28348"/>
              <a:gd name="adj2" fmla="val 10482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thường đẻ trứng vào mùa hè.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AABB866-CBF1-47BB-8402-5ABB8B579CB5}"/>
              </a:ext>
            </a:extLst>
          </p:cNvPr>
          <p:cNvSpPr/>
          <p:nvPr/>
        </p:nvSpPr>
        <p:spPr>
          <a:xfrm>
            <a:off x="459245" y="622155"/>
            <a:ext cx="5257800" cy="1975185"/>
          </a:xfrm>
          <a:prstGeom prst="wedgeRoundRectCallout">
            <a:avLst>
              <a:gd name="adj1" fmla="val -34807"/>
              <a:gd name="adj2" fmla="val 9097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đẻ trứng ở đâu?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E151B11-6325-419F-9DA3-3F4AD71462B6}"/>
              </a:ext>
            </a:extLst>
          </p:cNvPr>
          <p:cNvSpPr/>
          <p:nvPr/>
        </p:nvSpPr>
        <p:spPr>
          <a:xfrm>
            <a:off x="550915" y="473484"/>
            <a:ext cx="4573395" cy="2315878"/>
          </a:xfrm>
          <a:prstGeom prst="wedgeRoundRectCallout">
            <a:avLst>
              <a:gd name="adj1" fmla="val -25747"/>
              <a:gd name="adj2" fmla="val 7740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thường nghe thấy tiếng ếch kêu khi nào?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FCFAF75-D44A-47E2-AD0D-C8C51269469A}"/>
              </a:ext>
            </a:extLst>
          </p:cNvPr>
          <p:cNvSpPr/>
          <p:nvPr/>
        </p:nvSpPr>
        <p:spPr>
          <a:xfrm>
            <a:off x="5937785" y="525787"/>
            <a:ext cx="5612610" cy="3095717"/>
          </a:xfrm>
          <a:prstGeom prst="wedgeRoundRectCallout">
            <a:avLst>
              <a:gd name="adj1" fmla="val 31175"/>
              <a:gd name="adj2" fmla="val 6881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đẻ trứng xuống nước tạo thành những chùm nổi lềnh bềnh trên mặt nước.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92B7F2F-DB6D-42FE-8EB5-FCBB8FF7B2F4}"/>
              </a:ext>
            </a:extLst>
          </p:cNvPr>
          <p:cNvSpPr/>
          <p:nvPr/>
        </p:nvSpPr>
        <p:spPr>
          <a:xfrm>
            <a:off x="5389178" y="836767"/>
            <a:ext cx="6267503" cy="2601760"/>
          </a:xfrm>
          <a:prstGeom prst="wedgeRoundRectCallout">
            <a:avLst>
              <a:gd name="adj1" fmla="val 35520"/>
              <a:gd name="adj2" fmla="val 9498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thường kêu vào ban đêm nhất là sau những trận mưa mùa hè.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A3D060F-7DE3-4091-949A-F67E7156937F}"/>
              </a:ext>
            </a:extLst>
          </p:cNvPr>
          <p:cNvSpPr/>
          <p:nvPr/>
        </p:nvSpPr>
        <p:spPr>
          <a:xfrm>
            <a:off x="632745" y="477671"/>
            <a:ext cx="10645069" cy="1476493"/>
          </a:xfrm>
          <a:prstGeom prst="wedgeRoundRectCallout">
            <a:avLst>
              <a:gd name="adj1" fmla="val -43732"/>
              <a:gd name="adj2" fmla="val 1373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 sao chỉ những gia đình sống gần hồ, ao mới có thể nghe tiếng ếch kêu?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8972D4A-FBD2-4380-9D05-274FC4C63713}"/>
              </a:ext>
            </a:extLst>
          </p:cNvPr>
          <p:cNvSpPr/>
          <p:nvPr/>
        </p:nvSpPr>
        <p:spPr>
          <a:xfrm>
            <a:off x="2622165" y="2474758"/>
            <a:ext cx="7115282" cy="3806168"/>
          </a:xfrm>
          <a:prstGeom prst="wedgeRoundRectCallout">
            <a:avLst>
              <a:gd name="adj1" fmla="val 56292"/>
              <a:gd name="adj2" fmla="val -155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ếch thường sống ở bờ ao, hồ. Khi nghe tiếng kêu của ếch đực gọi ếch cái đến để cùng sinh sản. Ếch cái đẻ trứng ngay xuống ao, hồ.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20" grpId="0" animBg="1"/>
      <p:bldP spid="20" grpId="1" animBg="1"/>
      <p:bldP spid="15" grpId="0" animBg="1"/>
      <p:bldP spid="15" grpId="1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A8B73-1A11-4063-A94B-B8989CE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0" y="-1"/>
            <a:ext cx="6934200" cy="690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5E3EB-36F6-4475-B7CB-1B1F3A962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6" b="7778"/>
          <a:stretch/>
        </p:blipFill>
        <p:spPr>
          <a:xfrm>
            <a:off x="6934200" y="0"/>
            <a:ext cx="5257800" cy="69064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83514F-01AE-441A-BCAA-48743DBA03B2}"/>
              </a:ext>
            </a:extLst>
          </p:cNvPr>
          <p:cNvSpPr/>
          <p:nvPr/>
        </p:nvSpPr>
        <p:spPr>
          <a:xfrm>
            <a:off x="228600" y="190500"/>
            <a:ext cx="11734800" cy="6477000"/>
          </a:xfrm>
          <a:custGeom>
            <a:avLst/>
            <a:gdLst>
              <a:gd name="connsiteX0" fmla="*/ 0 w 11734800"/>
              <a:gd name="connsiteY0" fmla="*/ 724064 h 6477000"/>
              <a:gd name="connsiteX1" fmla="*/ 724064 w 11734800"/>
              <a:gd name="connsiteY1" fmla="*/ 0 h 6477000"/>
              <a:gd name="connsiteX2" fmla="*/ 11010736 w 11734800"/>
              <a:gd name="connsiteY2" fmla="*/ 0 h 6477000"/>
              <a:gd name="connsiteX3" fmla="*/ 11734800 w 11734800"/>
              <a:gd name="connsiteY3" fmla="*/ 724064 h 6477000"/>
              <a:gd name="connsiteX4" fmla="*/ 11734800 w 11734800"/>
              <a:gd name="connsiteY4" fmla="*/ 5752936 h 6477000"/>
              <a:gd name="connsiteX5" fmla="*/ 11010736 w 11734800"/>
              <a:gd name="connsiteY5" fmla="*/ 6477000 h 6477000"/>
              <a:gd name="connsiteX6" fmla="*/ 724064 w 11734800"/>
              <a:gd name="connsiteY6" fmla="*/ 6477000 h 6477000"/>
              <a:gd name="connsiteX7" fmla="*/ 0 w 11734800"/>
              <a:gd name="connsiteY7" fmla="*/ 5752936 h 6477000"/>
              <a:gd name="connsiteX8" fmla="*/ 0 w 11734800"/>
              <a:gd name="connsiteY8" fmla="*/ 724064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0" h="6477000" fill="none" extrusionOk="0">
                <a:moveTo>
                  <a:pt x="0" y="724064"/>
                </a:moveTo>
                <a:cubicBezTo>
                  <a:pt x="2368" y="388278"/>
                  <a:pt x="355323" y="52278"/>
                  <a:pt x="724064" y="0"/>
                </a:cubicBezTo>
                <a:cubicBezTo>
                  <a:pt x="5028958" y="72427"/>
                  <a:pt x="7948665" y="61419"/>
                  <a:pt x="11010736" y="0"/>
                </a:cubicBezTo>
                <a:cubicBezTo>
                  <a:pt x="11408958" y="-11481"/>
                  <a:pt x="11689290" y="310408"/>
                  <a:pt x="11734800" y="724064"/>
                </a:cubicBezTo>
                <a:cubicBezTo>
                  <a:pt x="11835676" y="2000440"/>
                  <a:pt x="11627487" y="4664821"/>
                  <a:pt x="11734800" y="5752936"/>
                </a:cubicBezTo>
                <a:cubicBezTo>
                  <a:pt x="11738054" y="6136309"/>
                  <a:pt x="11396604" y="6461281"/>
                  <a:pt x="11010736" y="6477000"/>
                </a:cubicBezTo>
                <a:cubicBezTo>
                  <a:pt x="9689856" y="6506827"/>
                  <a:pt x="5741937" y="6397694"/>
                  <a:pt x="724064" y="6477000"/>
                </a:cubicBezTo>
                <a:cubicBezTo>
                  <a:pt x="357105" y="6473277"/>
                  <a:pt x="-77375" y="6168126"/>
                  <a:pt x="0" y="5752936"/>
                </a:cubicBezTo>
                <a:cubicBezTo>
                  <a:pt x="50037" y="5206073"/>
                  <a:pt x="770" y="2939527"/>
                  <a:pt x="0" y="724064"/>
                </a:cubicBezTo>
                <a:close/>
              </a:path>
              <a:path w="11734800" h="6477000" stroke="0" extrusionOk="0">
                <a:moveTo>
                  <a:pt x="0" y="724064"/>
                </a:moveTo>
                <a:cubicBezTo>
                  <a:pt x="42552" y="335773"/>
                  <a:pt x="331649" y="15574"/>
                  <a:pt x="724064" y="0"/>
                </a:cubicBezTo>
                <a:cubicBezTo>
                  <a:pt x="4567088" y="123000"/>
                  <a:pt x="8813239" y="-96860"/>
                  <a:pt x="11010736" y="0"/>
                </a:cubicBezTo>
                <a:cubicBezTo>
                  <a:pt x="11363188" y="-36155"/>
                  <a:pt x="11751476" y="290555"/>
                  <a:pt x="11734800" y="724064"/>
                </a:cubicBezTo>
                <a:cubicBezTo>
                  <a:pt x="11737973" y="1754035"/>
                  <a:pt x="11829067" y="4368585"/>
                  <a:pt x="11734800" y="5752936"/>
                </a:cubicBezTo>
                <a:cubicBezTo>
                  <a:pt x="11724310" y="6156626"/>
                  <a:pt x="11365994" y="6469696"/>
                  <a:pt x="11010736" y="6477000"/>
                </a:cubicBezTo>
                <a:cubicBezTo>
                  <a:pt x="6642533" y="6316293"/>
                  <a:pt x="2385598" y="6516667"/>
                  <a:pt x="724064" y="6477000"/>
                </a:cubicBezTo>
                <a:cubicBezTo>
                  <a:pt x="264562" y="6464960"/>
                  <a:pt x="-40840" y="6134324"/>
                  <a:pt x="0" y="5752936"/>
                </a:cubicBezTo>
                <a:cubicBezTo>
                  <a:pt x="32216" y="5118748"/>
                  <a:pt x="57206" y="1922118"/>
                  <a:pt x="0" y="7240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11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66A0A02-3E1A-47C6-866E-011C46B3C6F5}"/>
              </a:ext>
            </a:extLst>
          </p:cNvPr>
          <p:cNvSpPr/>
          <p:nvPr/>
        </p:nvSpPr>
        <p:spPr>
          <a:xfrm>
            <a:off x="762001" y="533400"/>
            <a:ext cx="10744200" cy="4533900"/>
          </a:xfrm>
          <a:prstGeom prst="wedgeRoundRectCallout">
            <a:avLst>
              <a:gd name="adj1" fmla="val 4413"/>
              <a:gd name="adj2" fmla="val 594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SG" sz="36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mùa hạ, ngay sau cơn mưa lớn, vào ban đêm, ta thường nghe thấy tiếng ếch kêu. Đó là tiếng kêu của ếch đực gọi ếch cái.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SG" sz="36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cái đẻ trứng xuống nước tạo thành những chùm nổi lềnh bềnh trên mặt nước.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SG" sz="36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 ếch đã được thụ tinh nở ra nòng nọc, nòng nọc phát triển thành ếch.</a:t>
            </a:r>
            <a:endParaRPr lang="en-US" sz="360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13CA6-D320-4337-9ED0-3E4CB52F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6" b="28589" l="5730" r="23804">
                        <a14:foregroundMark x1="10516" y1="7683" x2="11587" y2="8879"/>
                        <a14:foregroundMark x1="9257" y1="7809" x2="11335" y2="9950"/>
                        <a14:foregroundMark x1="10264" y1="6738" x2="12657" y2="9320"/>
                        <a14:foregroundMark x1="12657" y1="9320" x2="12720" y2="9446"/>
                        <a14:foregroundMark x1="19521" y1="8249" x2="20277" y2="10642"/>
                        <a14:foregroundMark x1="20277" y1="10642" x2="20403" y2="10642"/>
                        <a14:foregroundMark x1="17632" y1="8375" x2="19521" y2="9698"/>
                        <a14:foregroundMark x1="17821" y1="8312" x2="21474" y2="8186"/>
                        <a14:foregroundMark x1="21474" y1="8186" x2="21725" y2="8438"/>
                        <a14:foregroundMark x1="19081" y1="7557" x2="19710" y2="7809"/>
                        <a14:foregroundMark x1="6234" y1="24433" x2="6612" y2="25378"/>
                        <a14:foregroundMark x1="13161" y1="28401" x2="15491" y2="28652"/>
                        <a14:foregroundMark x1="19018" y1="28149" x2="20277" y2="28149"/>
                        <a14:foregroundMark x1="18577" y1="28715" x2="18892" y2="28715"/>
                        <a14:foregroundMark x1="23804" y1="23615" x2="23111" y2="26071"/>
                        <a14:foregroundMark x1="23111" y1="26071" x2="23111" y2="26071"/>
                        <a14:foregroundMark x1="9698" y1="8816" x2="10894" y2="10453"/>
                        <a14:foregroundMark x1="5793" y1="24496" x2="5730" y2="24496"/>
                      </a14:backgroundRemoval>
                    </a14:imgEffect>
                  </a14:imgLayer>
                </a14:imgProps>
              </a:ext>
            </a:extLst>
          </a:blip>
          <a:srcRect l="4542" t="3333" r="74347" b="68889"/>
          <a:stretch/>
        </p:blipFill>
        <p:spPr>
          <a:xfrm flipH="1">
            <a:off x="5062028" y="4776369"/>
            <a:ext cx="1658368" cy="2182062"/>
          </a:xfrm>
          <a:prstGeom prst="rect">
            <a:avLst/>
          </a:prstGeom>
          <a:effectLst>
            <a:outerShdw blurRad="50800" dist="50800" sx="96000" sy="96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193343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434</TotalTime>
  <Words>709</Words>
  <Application>Microsoft Office PowerPoint</Application>
  <PresentationFormat>Widescreen</PresentationFormat>
  <Paragraphs>93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Arial</vt:lpstr>
      <vt:lpstr>#9Slide02 Noi dung dai</vt:lpstr>
      <vt:lpstr>#9Slide03 BoosterNextFYBlack</vt:lpstr>
      <vt:lpstr>#9Slide07 SFU Rhythm</vt:lpstr>
      <vt:lpstr>#9Slide02 Tieu de dai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cp:keywords>9Slide</cp:keywords>
  <dc:description>9Slide.vn</dc:description>
  <cp:lastModifiedBy>Huynh Hung</cp:lastModifiedBy>
  <cp:revision>46</cp:revision>
  <dcterms:created xsi:type="dcterms:W3CDTF">2022-02-26T15:16:50Z</dcterms:created>
  <dcterms:modified xsi:type="dcterms:W3CDTF">2022-02-27T14:17:16Z</dcterms:modified>
  <cp:category>9Slide.vn</cp:category>
  <cp:contentStatus>9Slide</cp:contentStatus>
</cp:coreProperties>
</file>