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5.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6.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1" r:id="rId2"/>
    <p:sldMasterId id="2147483687" r:id="rId3"/>
    <p:sldMasterId id="2147483703" r:id="rId4"/>
    <p:sldMasterId id="2147483719" r:id="rId5"/>
    <p:sldMasterId id="2147483735" r:id="rId6"/>
    <p:sldMasterId id="2147483751" r:id="rId7"/>
  </p:sldMasterIdLst>
  <p:notesMasterIdLst>
    <p:notesMasterId r:id="rId25"/>
  </p:notesMasterIdLst>
  <p:sldIdLst>
    <p:sldId id="277" r:id="rId8"/>
    <p:sldId id="279" r:id="rId9"/>
    <p:sldId id="280" r:id="rId10"/>
    <p:sldId id="281" r:id="rId11"/>
    <p:sldId id="282" r:id="rId12"/>
    <p:sldId id="258" r:id="rId13"/>
    <p:sldId id="259" r:id="rId14"/>
    <p:sldId id="284" r:id="rId15"/>
    <p:sldId id="285" r:id="rId16"/>
    <p:sldId id="283" r:id="rId17"/>
    <p:sldId id="261" r:id="rId18"/>
    <p:sldId id="262" r:id="rId19"/>
    <p:sldId id="263" r:id="rId20"/>
    <p:sldId id="264" r:id="rId21"/>
    <p:sldId id="278" r:id="rId22"/>
    <p:sldId id="287" r:id="rId23"/>
    <p:sldId id="286" r:id="rId24"/>
  </p:sldIdLst>
  <p:sldSz cx="12192000" cy="6858000"/>
  <p:notesSz cx="6858000" cy="9144000"/>
  <p:embeddedFontLst>
    <p:embeddedFont>
      <p:font typeface="Impact" pitchFamily="34" charset="0"/>
      <p:regular r:id="rId26"/>
    </p:embeddedFont>
    <p:embeddedFont>
      <p:font typeface="幼圆" charset="-122"/>
      <p:regular r:id="rId27"/>
    </p:embeddedFont>
    <p:embeddedFont>
      <p:font typeface="Calibri" pitchFamily="34" charset="0"/>
      <p:regular r:id="rId28"/>
      <p:bold r:id="rId29"/>
      <p:italic r:id="rId30"/>
      <p:boldItalic r:id="rId31"/>
    </p:embeddedFont>
    <p:embeddedFont>
      <p:font typeface="微软雅黑" pitchFamily="34" charset="-122"/>
      <p:regular r:id="rId32"/>
      <p:bold r:id="rId33"/>
    </p:embeddedFont>
    <p:embeddedFont>
      <p:font typeface="Cookie" charset="0"/>
      <p:regular r:id="rId34"/>
    </p:embeddedFont>
    <p:embeddedFont>
      <p:font typeface="HP001 4 hàng" pitchFamily="34" charset="0"/>
      <p:regular r:id="rId35"/>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9pPr>
  </p:defaultTextStyle>
  <p:extLs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3" roundtripDataSignature="AMtx7mg/C7L9g0HP6V5UO7y75RXHbrsj+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1FE48C67-604F-4F1F-8C56-4D35BB55C2A9}">
  <a:tblStyle styleId="{1FE48C67-604F-4F1F-8C56-4D35BB55C2A9}" styleName="Table_0">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876"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font" Target="fonts/font1.fntdata"/><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font" Target="fonts/font9.fntdata"/><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33" Type="http://schemas.openxmlformats.org/officeDocument/2006/relationships/font" Target="fonts/font8.fntdata"/><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font" Target="fonts/font7.fntdata"/><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6.fntdata"/><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56010775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D9EE08DF-DA78-46F4-852F-0D5173D95A43}" type="slidenum">
              <a:rPr lang="zh-CN" altLang="en-US" smtClean="0"/>
              <a:pPr/>
              <a:t>1</a:t>
            </a:fld>
            <a:endParaRPr lang="zh-CN" altLang="en-US"/>
          </a:p>
        </p:txBody>
      </p:sp>
    </p:spTree>
    <p:extLst>
      <p:ext uri="{BB962C8B-B14F-4D97-AF65-F5344CB8AC3E}">
        <p14:creationId xmlns:p14="http://schemas.microsoft.com/office/powerpoint/2010/main" val="3395080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9"/>
        <p:cNvGrpSpPr/>
        <p:nvPr/>
      </p:nvGrpSpPr>
      <p:grpSpPr>
        <a:xfrm>
          <a:off x="0" y="0"/>
          <a:ext cx="0" cy="0"/>
          <a:chOff x="0" y="0"/>
          <a:chExt cx="0" cy="0"/>
        </a:xfrm>
      </p:grpSpPr>
      <p:sp>
        <p:nvSpPr>
          <p:cNvPr id="3250" name="Google Shape;325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mtClean="0"/>
              <a:t>https://www.liveworksheets.com/oz2972917zs</a:t>
            </a:r>
          </a:p>
          <a:p>
            <a:pPr marL="0" lvl="0" indent="0" algn="l" rtl="0">
              <a:spcBef>
                <a:spcPts val="0"/>
              </a:spcBef>
              <a:spcAft>
                <a:spcPts val="0"/>
              </a:spcAft>
              <a:buNone/>
            </a:pPr>
            <a:r>
              <a:rPr lang="en-US" smtClean="0"/>
              <a:t>Link</a:t>
            </a:r>
            <a:r>
              <a:rPr lang="en-US" baseline="0" smtClean="0"/>
              <a:t> làm bài</a:t>
            </a:r>
            <a:endParaRPr/>
          </a:p>
        </p:txBody>
      </p:sp>
      <p:sp>
        <p:nvSpPr>
          <p:cNvPr id="3251" name="Google Shape;325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1"/>
        <p:cNvGrpSpPr/>
        <p:nvPr/>
      </p:nvGrpSpPr>
      <p:grpSpPr>
        <a:xfrm>
          <a:off x="0" y="0"/>
          <a:ext cx="0" cy="0"/>
          <a:chOff x="0" y="0"/>
          <a:chExt cx="0" cy="0"/>
        </a:xfrm>
      </p:grpSpPr>
      <p:sp>
        <p:nvSpPr>
          <p:cNvPr id="3282" name="Google Shape;328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3" name="Google Shape;328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4"/>
        <p:cNvGrpSpPr/>
        <p:nvPr/>
      </p:nvGrpSpPr>
      <p:grpSpPr>
        <a:xfrm>
          <a:off x="0" y="0"/>
          <a:ext cx="0" cy="0"/>
          <a:chOff x="0" y="0"/>
          <a:chExt cx="0" cy="0"/>
        </a:xfrm>
      </p:grpSpPr>
      <p:sp>
        <p:nvSpPr>
          <p:cNvPr id="3315" name="Google Shape;331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6" name="Google Shape;331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0"/>
        <p:cNvGrpSpPr/>
        <p:nvPr/>
      </p:nvGrpSpPr>
      <p:grpSpPr>
        <a:xfrm>
          <a:off x="0" y="0"/>
          <a:ext cx="0" cy="0"/>
          <a:chOff x="0" y="0"/>
          <a:chExt cx="0" cy="0"/>
        </a:xfrm>
      </p:grpSpPr>
      <p:sp>
        <p:nvSpPr>
          <p:cNvPr id="3331" name="Google Shape;333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32" name="Google Shape;333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pPr marL="158750" indent="0">
              <a:buNone/>
            </a:pPr>
            <a:r>
              <a:rPr lang="en-US" altLang="zh-CN" smtClean="0"/>
              <a:t>https://quizizz.com/admin/quiz/623b4186e541eb001df7694d</a:t>
            </a:r>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D9EE08DF-DA78-46F4-852F-0D5173D95A43}" type="slidenum">
              <a:rPr lang="zh-CN" altLang="en-US" smtClean="0">
                <a:solidFill>
                  <a:prstClr val="black"/>
                </a:solidFill>
                <a:latin typeface="Calibri"/>
              </a:rPr>
              <a:pPr/>
              <a:t>15</a:t>
            </a:fld>
            <a:endParaRPr lang="zh-CN" altLang="en-US">
              <a:solidFill>
                <a:prstClr val="black"/>
              </a:solidFill>
              <a:latin typeface="Calibri"/>
            </a:endParaRPr>
          </a:p>
        </p:txBody>
      </p:sp>
    </p:spTree>
    <p:extLst>
      <p:ext uri="{BB962C8B-B14F-4D97-AF65-F5344CB8AC3E}">
        <p14:creationId xmlns:p14="http://schemas.microsoft.com/office/powerpoint/2010/main" val="2459389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D9EE08DF-DA78-46F4-852F-0D5173D95A43}" type="slidenum">
              <a:rPr lang="zh-CN" altLang="en-US" smtClean="0">
                <a:solidFill>
                  <a:prstClr val="black"/>
                </a:solidFill>
                <a:latin typeface="Calibri"/>
              </a:rPr>
              <a:pPr/>
              <a:t>16</a:t>
            </a:fld>
            <a:endParaRPr lang="zh-CN" altLang="en-US">
              <a:solidFill>
                <a:prstClr val="black"/>
              </a:solidFill>
              <a:latin typeface="Calibri"/>
            </a:endParaRPr>
          </a:p>
        </p:txBody>
      </p:sp>
    </p:spTree>
    <p:extLst>
      <p:ext uri="{BB962C8B-B14F-4D97-AF65-F5344CB8AC3E}">
        <p14:creationId xmlns:p14="http://schemas.microsoft.com/office/powerpoint/2010/main" val="1460263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D9EE08DF-DA78-46F4-852F-0D5173D95A43}" type="slidenum">
              <a:rPr lang="zh-CN" altLang="en-US" smtClean="0">
                <a:solidFill>
                  <a:prstClr val="black"/>
                </a:solidFill>
                <a:latin typeface="Calibri"/>
              </a:rPr>
              <a:pPr/>
              <a:t>17</a:t>
            </a:fld>
            <a:endParaRPr lang="zh-CN" altLang="en-US">
              <a:solidFill>
                <a:prstClr val="black"/>
              </a:solidFill>
              <a:latin typeface="Calibri"/>
            </a:endParaRPr>
          </a:p>
        </p:txBody>
      </p:sp>
    </p:spTree>
    <p:extLst>
      <p:ext uri="{BB962C8B-B14F-4D97-AF65-F5344CB8AC3E}">
        <p14:creationId xmlns:p14="http://schemas.microsoft.com/office/powerpoint/2010/main" val="2887805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D9EE08DF-DA78-46F4-852F-0D5173D95A43}" type="slidenum">
              <a:rPr lang="zh-CN" altLang="en-US" smtClean="0">
                <a:solidFill>
                  <a:prstClr val="black"/>
                </a:solidFill>
                <a:latin typeface="Calibri"/>
              </a:rPr>
              <a:pPr/>
              <a:t>2</a:t>
            </a:fld>
            <a:endParaRPr lang="zh-CN" altLang="en-US">
              <a:solidFill>
                <a:prstClr val="black"/>
              </a:solidFill>
              <a:latin typeface="Calibri"/>
            </a:endParaRPr>
          </a:p>
        </p:txBody>
      </p:sp>
    </p:spTree>
    <p:extLst>
      <p:ext uri="{BB962C8B-B14F-4D97-AF65-F5344CB8AC3E}">
        <p14:creationId xmlns:p14="http://schemas.microsoft.com/office/powerpoint/2010/main" val="3209633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12267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D9EE08DF-DA78-46F4-852F-0D5173D95A43}" type="slidenum">
              <a:rPr lang="zh-CN" altLang="en-US" smtClean="0">
                <a:solidFill>
                  <a:prstClr val="black"/>
                </a:solidFill>
                <a:latin typeface="Calibri"/>
              </a:rPr>
              <a:pPr/>
              <a:t>4</a:t>
            </a:fld>
            <a:endParaRPr lang="zh-CN" altLang="en-US">
              <a:solidFill>
                <a:prstClr val="black"/>
              </a:solidFill>
              <a:latin typeface="Calibri"/>
            </a:endParaRPr>
          </a:p>
        </p:txBody>
      </p:sp>
    </p:spTree>
    <p:extLst>
      <p:ext uri="{BB962C8B-B14F-4D97-AF65-F5344CB8AC3E}">
        <p14:creationId xmlns:p14="http://schemas.microsoft.com/office/powerpoint/2010/main" val="1460263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D9EE08DF-DA78-46F4-852F-0D5173D95A43}" type="slidenum">
              <a:rPr lang="zh-CN" altLang="en-US" smtClean="0">
                <a:solidFill>
                  <a:prstClr val="black"/>
                </a:solidFill>
                <a:latin typeface="Calibri"/>
              </a:rPr>
              <a:pPr/>
              <a:t>5</a:t>
            </a:fld>
            <a:endParaRPr lang="zh-CN" altLang="en-US">
              <a:solidFill>
                <a:prstClr val="black"/>
              </a:solidFill>
              <a:latin typeface="Calibri"/>
            </a:endParaRPr>
          </a:p>
        </p:txBody>
      </p:sp>
    </p:spTree>
    <p:extLst>
      <p:ext uri="{BB962C8B-B14F-4D97-AF65-F5344CB8AC3E}">
        <p14:creationId xmlns:p14="http://schemas.microsoft.com/office/powerpoint/2010/main" val="2459389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8"/>
        <p:cNvGrpSpPr/>
        <p:nvPr/>
      </p:nvGrpSpPr>
      <p:grpSpPr>
        <a:xfrm>
          <a:off x="0" y="0"/>
          <a:ext cx="0" cy="0"/>
          <a:chOff x="0" y="0"/>
          <a:chExt cx="0" cy="0"/>
        </a:xfrm>
      </p:grpSpPr>
      <p:sp>
        <p:nvSpPr>
          <p:cNvPr id="2609" name="Google Shape;260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0" name="Google Shape;261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5"/>
        <p:cNvGrpSpPr/>
        <p:nvPr/>
      </p:nvGrpSpPr>
      <p:grpSpPr>
        <a:xfrm>
          <a:off x="0" y="0"/>
          <a:ext cx="0" cy="0"/>
          <a:chOff x="0" y="0"/>
          <a:chExt cx="0" cy="0"/>
        </a:xfrm>
      </p:grpSpPr>
      <p:sp>
        <p:nvSpPr>
          <p:cNvPr id="2616" name="Google Shape;261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7" name="Google Shape;261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8"/>
        <p:cNvGrpSpPr/>
        <p:nvPr/>
      </p:nvGrpSpPr>
      <p:grpSpPr>
        <a:xfrm>
          <a:off x="0" y="0"/>
          <a:ext cx="0" cy="0"/>
          <a:chOff x="0" y="0"/>
          <a:chExt cx="0" cy="0"/>
        </a:xfrm>
      </p:grpSpPr>
      <p:sp>
        <p:nvSpPr>
          <p:cNvPr id="2609" name="Google Shape;260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0" name="Google Shape;261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D9EE08DF-DA78-46F4-852F-0D5173D95A43}" type="slidenum">
              <a:rPr lang="zh-CN" altLang="en-US" smtClean="0">
                <a:solidFill>
                  <a:prstClr val="black"/>
                </a:solidFill>
                <a:latin typeface="Calibri"/>
              </a:rPr>
              <a:pPr/>
              <a:t>10</a:t>
            </a:fld>
            <a:endParaRPr lang="zh-CN" altLang="en-US">
              <a:solidFill>
                <a:prstClr val="black"/>
              </a:solidFill>
              <a:latin typeface="Calibri"/>
            </a:endParaRPr>
          </a:p>
        </p:txBody>
      </p:sp>
    </p:spTree>
    <p:extLst>
      <p:ext uri="{BB962C8B-B14F-4D97-AF65-F5344CB8AC3E}">
        <p14:creationId xmlns:p14="http://schemas.microsoft.com/office/powerpoint/2010/main" val="24593895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10.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10.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6.png"/><Relationship Id="rId4" Type="http://schemas.openxmlformats.org/officeDocument/2006/relationships/image" Target="../media/image10.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6.xml"/><Relationship Id="rId5" Type="http://schemas.openxmlformats.org/officeDocument/2006/relationships/image" Target="../media/image6.png"/><Relationship Id="rId4" Type="http://schemas.openxmlformats.org/officeDocument/2006/relationships/image" Target="../media/image10.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7.xml"/><Relationship Id="rId5" Type="http://schemas.openxmlformats.org/officeDocument/2006/relationships/image" Target="../media/image6.png"/><Relationship Id="rId4" Type="http://schemas.openxmlformats.org/officeDocument/2006/relationships/image" Target="../media/image10.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4_Title and Content">
  <p:cSld name="14_Title and Content">
    <p:bg>
      <p:bgPr>
        <a:solidFill>
          <a:srgbClr val="4F6128"/>
        </a:solidFill>
        <a:effectLst/>
      </p:bgPr>
    </p:bg>
    <p:spTree>
      <p:nvGrpSpPr>
        <p:cNvPr id="1" name="Shape 454"/>
        <p:cNvGrpSpPr/>
        <p:nvPr/>
      </p:nvGrpSpPr>
      <p:grpSpPr>
        <a:xfrm>
          <a:off x="0" y="0"/>
          <a:ext cx="0" cy="0"/>
          <a:chOff x="0" y="0"/>
          <a:chExt cx="0" cy="0"/>
        </a:xfrm>
      </p:grpSpPr>
      <p:grpSp>
        <p:nvGrpSpPr>
          <p:cNvPr id="455" name="Google Shape;455;p25"/>
          <p:cNvGrpSpPr/>
          <p:nvPr/>
        </p:nvGrpSpPr>
        <p:grpSpPr>
          <a:xfrm>
            <a:off x="395893" y="219521"/>
            <a:ext cx="11613235" cy="6240131"/>
            <a:chOff x="395894" y="219519"/>
            <a:chExt cx="8518865" cy="4788281"/>
          </a:xfrm>
        </p:grpSpPr>
        <p:sp>
          <p:nvSpPr>
            <p:cNvPr id="456" name="Google Shape;456;p2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grpSp>
          <p:nvGrpSpPr>
            <p:cNvPr id="457" name="Google Shape;457;p25"/>
            <p:cNvGrpSpPr/>
            <p:nvPr/>
          </p:nvGrpSpPr>
          <p:grpSpPr>
            <a:xfrm>
              <a:off x="8341543" y="2282008"/>
              <a:ext cx="569676" cy="380612"/>
              <a:chOff x="8341543" y="2282008"/>
              <a:chExt cx="569676" cy="380612"/>
            </a:xfrm>
          </p:grpSpPr>
          <p:sp>
            <p:nvSpPr>
              <p:cNvPr id="458" name="Google Shape;458;p2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59" name="Google Shape;459;p2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grpSp>
        <p:sp>
          <p:nvSpPr>
            <p:cNvPr id="460" name="Google Shape;460;p2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grpSp>
          <p:nvGrpSpPr>
            <p:cNvPr id="461" name="Google Shape;461;p25"/>
            <p:cNvGrpSpPr/>
            <p:nvPr/>
          </p:nvGrpSpPr>
          <p:grpSpPr>
            <a:xfrm>
              <a:off x="8341543" y="1721094"/>
              <a:ext cx="569676" cy="380612"/>
              <a:chOff x="8341543" y="1721094"/>
              <a:chExt cx="569676" cy="380612"/>
            </a:xfrm>
          </p:grpSpPr>
          <p:sp>
            <p:nvSpPr>
              <p:cNvPr id="462" name="Google Shape;462;p2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63" name="Google Shape;463;p2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grpSp>
        <p:grpSp>
          <p:nvGrpSpPr>
            <p:cNvPr id="464" name="Google Shape;464;p25"/>
            <p:cNvGrpSpPr/>
            <p:nvPr/>
          </p:nvGrpSpPr>
          <p:grpSpPr>
            <a:xfrm>
              <a:off x="8346273" y="1183592"/>
              <a:ext cx="568486" cy="388014"/>
              <a:chOff x="8346273" y="1183592"/>
              <a:chExt cx="568486" cy="388014"/>
            </a:xfrm>
          </p:grpSpPr>
          <p:sp>
            <p:nvSpPr>
              <p:cNvPr id="465" name="Google Shape;465;p2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66" name="Google Shape;466;p2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grpSp>
        <p:grpSp>
          <p:nvGrpSpPr>
            <p:cNvPr id="467" name="Google Shape;467;p25"/>
            <p:cNvGrpSpPr/>
            <p:nvPr/>
          </p:nvGrpSpPr>
          <p:grpSpPr>
            <a:xfrm>
              <a:off x="8341543" y="606635"/>
              <a:ext cx="569676" cy="388014"/>
              <a:chOff x="8341543" y="606635"/>
              <a:chExt cx="569676" cy="388014"/>
            </a:xfrm>
          </p:grpSpPr>
          <p:sp>
            <p:nvSpPr>
              <p:cNvPr id="468" name="Google Shape;468;p2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69" name="Google Shape;469;p2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grpSp>
        <p:grpSp>
          <p:nvGrpSpPr>
            <p:cNvPr id="470" name="Google Shape;470;p25"/>
            <p:cNvGrpSpPr/>
            <p:nvPr/>
          </p:nvGrpSpPr>
          <p:grpSpPr>
            <a:xfrm>
              <a:off x="8341543" y="2842933"/>
              <a:ext cx="569676" cy="380612"/>
              <a:chOff x="8341543" y="2282008"/>
              <a:chExt cx="569676" cy="380612"/>
            </a:xfrm>
          </p:grpSpPr>
          <p:sp>
            <p:nvSpPr>
              <p:cNvPr id="471" name="Google Shape;471;p2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72" name="Google Shape;472;p2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grpSp>
        <p:grpSp>
          <p:nvGrpSpPr>
            <p:cNvPr id="473" name="Google Shape;473;p25"/>
            <p:cNvGrpSpPr/>
            <p:nvPr/>
          </p:nvGrpSpPr>
          <p:grpSpPr>
            <a:xfrm>
              <a:off x="8341543" y="3403858"/>
              <a:ext cx="569676" cy="380612"/>
              <a:chOff x="8341543" y="2282008"/>
              <a:chExt cx="569676" cy="380612"/>
            </a:xfrm>
          </p:grpSpPr>
          <p:sp>
            <p:nvSpPr>
              <p:cNvPr id="474" name="Google Shape;474;p2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75" name="Google Shape;475;p2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grpSp>
        <p:sp>
          <p:nvSpPr>
            <p:cNvPr id="476" name="Google Shape;476;p2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77" name="Google Shape;477;p2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grpSp>
      <p:sp>
        <p:nvSpPr>
          <p:cNvPr id="478" name="Google Shape;478;p25"/>
          <p:cNvSpPr/>
          <p:nvPr/>
        </p:nvSpPr>
        <p:spPr>
          <a:xfrm>
            <a:off x="465693" y="88217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79" name="Google Shape;479;p25"/>
          <p:cNvSpPr/>
          <p:nvPr/>
        </p:nvSpPr>
        <p:spPr>
          <a:xfrm>
            <a:off x="200414" y="906828"/>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80" name="Google Shape;480;p25"/>
          <p:cNvSpPr/>
          <p:nvPr/>
        </p:nvSpPr>
        <p:spPr>
          <a:xfrm>
            <a:off x="224097" y="98943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81" name="Google Shape;481;p25"/>
          <p:cNvSpPr/>
          <p:nvPr/>
        </p:nvSpPr>
        <p:spPr>
          <a:xfrm>
            <a:off x="524911" y="94753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82" name="Google Shape;482;p25"/>
          <p:cNvSpPr/>
          <p:nvPr/>
        </p:nvSpPr>
        <p:spPr>
          <a:xfrm>
            <a:off x="201606"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83" name="Google Shape;483;p25"/>
          <p:cNvSpPr/>
          <p:nvPr/>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84" name="Google Shape;484;p25"/>
          <p:cNvSpPr/>
          <p:nvPr/>
        </p:nvSpPr>
        <p:spPr>
          <a:xfrm>
            <a:off x="199223" y="152070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85" name="Google Shape;485;p25"/>
          <p:cNvSpPr/>
          <p:nvPr/>
        </p:nvSpPr>
        <p:spPr>
          <a:xfrm>
            <a:off x="222906" y="160331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86" name="Google Shape;486;p25"/>
          <p:cNvSpPr/>
          <p:nvPr/>
        </p:nvSpPr>
        <p:spPr>
          <a:xfrm>
            <a:off x="523721" y="156141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87" name="Google Shape;487;p25"/>
          <p:cNvSpPr/>
          <p:nvPr/>
        </p:nvSpPr>
        <p:spPr>
          <a:xfrm>
            <a:off x="200414" y="153182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88" name="Google Shape;488;p25"/>
          <p:cNvSpPr/>
          <p:nvPr/>
        </p:nvSpPr>
        <p:spPr>
          <a:xfrm>
            <a:off x="463313" y="210993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89" name="Google Shape;489;p25"/>
          <p:cNvSpPr/>
          <p:nvPr/>
        </p:nvSpPr>
        <p:spPr>
          <a:xfrm>
            <a:off x="198033" y="213458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90" name="Google Shape;490;p25"/>
          <p:cNvSpPr/>
          <p:nvPr/>
        </p:nvSpPr>
        <p:spPr>
          <a:xfrm>
            <a:off x="221714" y="221719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91" name="Google Shape;491;p25"/>
          <p:cNvSpPr/>
          <p:nvPr/>
        </p:nvSpPr>
        <p:spPr>
          <a:xfrm>
            <a:off x="522530" y="217529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92" name="Google Shape;492;p25"/>
          <p:cNvSpPr/>
          <p:nvPr/>
        </p:nvSpPr>
        <p:spPr>
          <a:xfrm>
            <a:off x="199223" y="214570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93" name="Google Shape;493;p25"/>
          <p:cNvSpPr/>
          <p:nvPr/>
        </p:nvSpPr>
        <p:spPr>
          <a:xfrm>
            <a:off x="462121" y="272381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94" name="Google Shape;494;p25"/>
          <p:cNvSpPr/>
          <p:nvPr/>
        </p:nvSpPr>
        <p:spPr>
          <a:xfrm>
            <a:off x="196828" y="274846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95" name="Google Shape;495;p25"/>
          <p:cNvSpPr/>
          <p:nvPr/>
        </p:nvSpPr>
        <p:spPr>
          <a:xfrm>
            <a:off x="220523" y="283107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96" name="Google Shape;496;p25"/>
          <p:cNvSpPr/>
          <p:nvPr/>
        </p:nvSpPr>
        <p:spPr>
          <a:xfrm>
            <a:off x="521338" y="278917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97" name="Google Shape;497;p25"/>
          <p:cNvSpPr/>
          <p:nvPr/>
        </p:nvSpPr>
        <p:spPr>
          <a:xfrm>
            <a:off x="198033" y="275958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98" name="Google Shape;498;p25"/>
          <p:cNvSpPr/>
          <p:nvPr/>
        </p:nvSpPr>
        <p:spPr>
          <a:xfrm>
            <a:off x="460929" y="333769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99" name="Google Shape;499;p25"/>
          <p:cNvSpPr/>
          <p:nvPr/>
        </p:nvSpPr>
        <p:spPr>
          <a:xfrm>
            <a:off x="195644" y="336234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500" name="Google Shape;500;p25"/>
          <p:cNvSpPr/>
          <p:nvPr/>
        </p:nvSpPr>
        <p:spPr>
          <a:xfrm>
            <a:off x="219333" y="344495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501" name="Google Shape;501;p25"/>
          <p:cNvSpPr/>
          <p:nvPr/>
        </p:nvSpPr>
        <p:spPr>
          <a:xfrm>
            <a:off x="520147" y="340305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502" name="Google Shape;502;p25"/>
          <p:cNvSpPr/>
          <p:nvPr/>
        </p:nvSpPr>
        <p:spPr>
          <a:xfrm>
            <a:off x="196842" y="337346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503" name="Google Shape;503;p25"/>
          <p:cNvSpPr/>
          <p:nvPr/>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504" name="Google Shape;504;p25"/>
          <p:cNvSpPr/>
          <p:nvPr/>
        </p:nvSpPr>
        <p:spPr>
          <a:xfrm>
            <a:off x="194459" y="397622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505" name="Google Shape;505;p25"/>
          <p:cNvSpPr/>
          <p:nvPr/>
        </p:nvSpPr>
        <p:spPr>
          <a:xfrm>
            <a:off x="218142" y="405883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506" name="Google Shape;506;p25"/>
          <p:cNvSpPr/>
          <p:nvPr/>
        </p:nvSpPr>
        <p:spPr>
          <a:xfrm>
            <a:off x="518957" y="401693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507" name="Google Shape;507;p25"/>
          <p:cNvSpPr/>
          <p:nvPr/>
        </p:nvSpPr>
        <p:spPr>
          <a:xfrm>
            <a:off x="195650" y="398734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508" name="Google Shape;508;p25"/>
          <p:cNvSpPr/>
          <p:nvPr/>
        </p:nvSpPr>
        <p:spPr>
          <a:xfrm>
            <a:off x="458549" y="456545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509" name="Google Shape;509;p25"/>
          <p:cNvSpPr/>
          <p:nvPr/>
        </p:nvSpPr>
        <p:spPr>
          <a:xfrm>
            <a:off x="193269" y="459010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510" name="Google Shape;510;p25"/>
          <p:cNvSpPr/>
          <p:nvPr/>
        </p:nvSpPr>
        <p:spPr>
          <a:xfrm>
            <a:off x="216950" y="467271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511" name="Google Shape;511;p25"/>
          <p:cNvSpPr/>
          <p:nvPr/>
        </p:nvSpPr>
        <p:spPr>
          <a:xfrm>
            <a:off x="517766" y="463080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512" name="Google Shape;512;p25"/>
          <p:cNvSpPr/>
          <p:nvPr/>
        </p:nvSpPr>
        <p:spPr>
          <a:xfrm>
            <a:off x="194452" y="460122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513" name="Google Shape;513;p25"/>
          <p:cNvSpPr/>
          <p:nvPr/>
        </p:nvSpPr>
        <p:spPr>
          <a:xfrm>
            <a:off x="457357" y="517933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514" name="Google Shape;514;p25"/>
          <p:cNvSpPr/>
          <p:nvPr/>
        </p:nvSpPr>
        <p:spPr>
          <a:xfrm>
            <a:off x="192078" y="520398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515" name="Google Shape;515;p25"/>
          <p:cNvSpPr/>
          <p:nvPr/>
        </p:nvSpPr>
        <p:spPr>
          <a:xfrm>
            <a:off x="215759" y="528658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516" name="Google Shape;516;p25"/>
          <p:cNvSpPr/>
          <p:nvPr/>
        </p:nvSpPr>
        <p:spPr>
          <a:xfrm>
            <a:off x="516574" y="52446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517" name="Google Shape;517;p25"/>
          <p:cNvSpPr/>
          <p:nvPr/>
        </p:nvSpPr>
        <p:spPr>
          <a:xfrm>
            <a:off x="193268" y="521510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518" name="Google Shape;518;p25"/>
          <p:cNvSpPr/>
          <p:nvPr/>
        </p:nvSpPr>
        <p:spPr>
          <a:xfrm>
            <a:off x="456165" y="579321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519" name="Google Shape;519;p25"/>
          <p:cNvSpPr/>
          <p:nvPr/>
        </p:nvSpPr>
        <p:spPr>
          <a:xfrm>
            <a:off x="190886" y="581786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520" name="Google Shape;520;p25"/>
          <p:cNvSpPr/>
          <p:nvPr/>
        </p:nvSpPr>
        <p:spPr>
          <a:xfrm>
            <a:off x="214569" y="59004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521" name="Google Shape;521;p25"/>
          <p:cNvSpPr/>
          <p:nvPr/>
        </p:nvSpPr>
        <p:spPr>
          <a:xfrm>
            <a:off x="515383" y="58585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522" name="Google Shape;522;p25"/>
          <p:cNvSpPr/>
          <p:nvPr/>
        </p:nvSpPr>
        <p:spPr>
          <a:xfrm>
            <a:off x="192078" y="582898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pic>
        <p:nvPicPr>
          <p:cNvPr id="523" name="Google Shape;523;p25"/>
          <p:cNvPicPr preferRelativeResize="0"/>
          <p:nvPr/>
        </p:nvPicPr>
        <p:blipFill rotWithShape="1">
          <a:blip r:embed="rId2">
            <a:alphaModFix/>
          </a:blip>
          <a:srcRect/>
          <a:stretch/>
        </p:blipFill>
        <p:spPr>
          <a:xfrm>
            <a:off x="869358" y="364717"/>
            <a:ext cx="2069887" cy="103494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1_Title and Content">
  <p:cSld name="21_Title and Content">
    <p:bg>
      <p:bgPr>
        <a:solidFill>
          <a:srgbClr val="002060"/>
        </a:solidFill>
        <a:effectLst/>
      </p:bgPr>
    </p:bg>
    <p:spTree>
      <p:nvGrpSpPr>
        <p:cNvPr id="1" name="Shape 2041"/>
        <p:cNvGrpSpPr/>
        <p:nvPr/>
      </p:nvGrpSpPr>
      <p:grpSpPr>
        <a:xfrm>
          <a:off x="0" y="0"/>
          <a:ext cx="0" cy="0"/>
          <a:chOff x="0" y="0"/>
          <a:chExt cx="0" cy="0"/>
        </a:xfrm>
      </p:grpSpPr>
      <p:grpSp>
        <p:nvGrpSpPr>
          <p:cNvPr id="2042" name="Google Shape;2042;p37"/>
          <p:cNvGrpSpPr/>
          <p:nvPr/>
        </p:nvGrpSpPr>
        <p:grpSpPr>
          <a:xfrm>
            <a:off x="395893" y="219521"/>
            <a:ext cx="11613235" cy="6240131"/>
            <a:chOff x="395894" y="219519"/>
            <a:chExt cx="8518865" cy="4788281"/>
          </a:xfrm>
        </p:grpSpPr>
        <p:sp>
          <p:nvSpPr>
            <p:cNvPr id="2043" name="Google Shape;2043;p3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2044" name="Google Shape;2044;p37"/>
            <p:cNvGrpSpPr/>
            <p:nvPr/>
          </p:nvGrpSpPr>
          <p:grpSpPr>
            <a:xfrm>
              <a:off x="8341543" y="2282008"/>
              <a:ext cx="569676" cy="380612"/>
              <a:chOff x="8341543" y="2282008"/>
              <a:chExt cx="569676" cy="380612"/>
            </a:xfrm>
          </p:grpSpPr>
          <p:sp>
            <p:nvSpPr>
              <p:cNvPr id="2045" name="Google Shape;2045;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46" name="Google Shape;2046;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2047" name="Google Shape;2047;p3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2048" name="Google Shape;2048;p37"/>
            <p:cNvGrpSpPr/>
            <p:nvPr/>
          </p:nvGrpSpPr>
          <p:grpSpPr>
            <a:xfrm>
              <a:off x="8341543" y="1721094"/>
              <a:ext cx="569676" cy="380612"/>
              <a:chOff x="8341543" y="1721094"/>
              <a:chExt cx="569676" cy="380612"/>
            </a:xfrm>
          </p:grpSpPr>
          <p:sp>
            <p:nvSpPr>
              <p:cNvPr id="2049" name="Google Shape;2049;p3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50" name="Google Shape;2050;p3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051" name="Google Shape;2051;p37"/>
            <p:cNvGrpSpPr/>
            <p:nvPr/>
          </p:nvGrpSpPr>
          <p:grpSpPr>
            <a:xfrm>
              <a:off x="8346273" y="1183592"/>
              <a:ext cx="568486" cy="388014"/>
              <a:chOff x="8346273" y="1183592"/>
              <a:chExt cx="568486" cy="388014"/>
            </a:xfrm>
          </p:grpSpPr>
          <p:sp>
            <p:nvSpPr>
              <p:cNvPr id="2052" name="Google Shape;2052;p3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53" name="Google Shape;2053;p3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054" name="Google Shape;2054;p37"/>
            <p:cNvGrpSpPr/>
            <p:nvPr/>
          </p:nvGrpSpPr>
          <p:grpSpPr>
            <a:xfrm>
              <a:off x="8341543" y="606635"/>
              <a:ext cx="569676" cy="388014"/>
              <a:chOff x="8341543" y="606635"/>
              <a:chExt cx="569676" cy="388014"/>
            </a:xfrm>
          </p:grpSpPr>
          <p:sp>
            <p:nvSpPr>
              <p:cNvPr id="2055" name="Google Shape;2055;p3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56" name="Google Shape;2056;p3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057" name="Google Shape;2057;p37"/>
            <p:cNvGrpSpPr/>
            <p:nvPr/>
          </p:nvGrpSpPr>
          <p:grpSpPr>
            <a:xfrm>
              <a:off x="8341543" y="2842933"/>
              <a:ext cx="569676" cy="380612"/>
              <a:chOff x="8341543" y="2282008"/>
              <a:chExt cx="569676" cy="380612"/>
            </a:xfrm>
          </p:grpSpPr>
          <p:sp>
            <p:nvSpPr>
              <p:cNvPr id="2058" name="Google Shape;2058;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59" name="Google Shape;2059;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060" name="Google Shape;2060;p37"/>
            <p:cNvGrpSpPr/>
            <p:nvPr/>
          </p:nvGrpSpPr>
          <p:grpSpPr>
            <a:xfrm>
              <a:off x="8341543" y="3403858"/>
              <a:ext cx="569676" cy="380612"/>
              <a:chOff x="8341543" y="2282008"/>
              <a:chExt cx="569676" cy="380612"/>
            </a:xfrm>
          </p:grpSpPr>
          <p:sp>
            <p:nvSpPr>
              <p:cNvPr id="2061" name="Google Shape;2061;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62" name="Google Shape;2062;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2063" name="Google Shape;2063;p3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64" name="Google Shape;2064;p3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2065" name="Google Shape;2065;p37"/>
          <p:cNvSpPr/>
          <p:nvPr/>
        </p:nvSpPr>
        <p:spPr>
          <a:xfrm>
            <a:off x="465693" y="88217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66" name="Google Shape;2066;p37"/>
          <p:cNvSpPr/>
          <p:nvPr/>
        </p:nvSpPr>
        <p:spPr>
          <a:xfrm>
            <a:off x="200414" y="906828"/>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67" name="Google Shape;2067;p37"/>
          <p:cNvSpPr/>
          <p:nvPr/>
        </p:nvSpPr>
        <p:spPr>
          <a:xfrm>
            <a:off x="224097" y="98943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68" name="Google Shape;2068;p37"/>
          <p:cNvSpPr/>
          <p:nvPr/>
        </p:nvSpPr>
        <p:spPr>
          <a:xfrm>
            <a:off x="524911" y="94753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69" name="Google Shape;2069;p37"/>
          <p:cNvSpPr/>
          <p:nvPr/>
        </p:nvSpPr>
        <p:spPr>
          <a:xfrm>
            <a:off x="201606"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70" name="Google Shape;2070;p37"/>
          <p:cNvSpPr/>
          <p:nvPr/>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71" name="Google Shape;2071;p37"/>
          <p:cNvSpPr/>
          <p:nvPr/>
        </p:nvSpPr>
        <p:spPr>
          <a:xfrm>
            <a:off x="199223" y="152070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72" name="Google Shape;2072;p37"/>
          <p:cNvSpPr/>
          <p:nvPr/>
        </p:nvSpPr>
        <p:spPr>
          <a:xfrm>
            <a:off x="222906" y="160331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73" name="Google Shape;2073;p37"/>
          <p:cNvSpPr/>
          <p:nvPr/>
        </p:nvSpPr>
        <p:spPr>
          <a:xfrm>
            <a:off x="523721" y="156141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74" name="Google Shape;2074;p37"/>
          <p:cNvSpPr/>
          <p:nvPr/>
        </p:nvSpPr>
        <p:spPr>
          <a:xfrm>
            <a:off x="200414" y="153182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75" name="Google Shape;2075;p37"/>
          <p:cNvSpPr/>
          <p:nvPr/>
        </p:nvSpPr>
        <p:spPr>
          <a:xfrm>
            <a:off x="463313" y="210993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76" name="Google Shape;2076;p37"/>
          <p:cNvSpPr/>
          <p:nvPr/>
        </p:nvSpPr>
        <p:spPr>
          <a:xfrm>
            <a:off x="198033" y="213458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77" name="Google Shape;2077;p37"/>
          <p:cNvSpPr/>
          <p:nvPr/>
        </p:nvSpPr>
        <p:spPr>
          <a:xfrm>
            <a:off x="221714" y="221719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78" name="Google Shape;2078;p37"/>
          <p:cNvSpPr/>
          <p:nvPr/>
        </p:nvSpPr>
        <p:spPr>
          <a:xfrm>
            <a:off x="522530" y="217529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79" name="Google Shape;2079;p37"/>
          <p:cNvSpPr/>
          <p:nvPr/>
        </p:nvSpPr>
        <p:spPr>
          <a:xfrm>
            <a:off x="199223" y="214570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80" name="Google Shape;2080;p37"/>
          <p:cNvSpPr/>
          <p:nvPr/>
        </p:nvSpPr>
        <p:spPr>
          <a:xfrm>
            <a:off x="462121" y="272381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81" name="Google Shape;2081;p37"/>
          <p:cNvSpPr/>
          <p:nvPr/>
        </p:nvSpPr>
        <p:spPr>
          <a:xfrm>
            <a:off x="196828" y="274846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82" name="Google Shape;2082;p37"/>
          <p:cNvSpPr/>
          <p:nvPr/>
        </p:nvSpPr>
        <p:spPr>
          <a:xfrm>
            <a:off x="220523" y="283107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83" name="Google Shape;2083;p37"/>
          <p:cNvSpPr/>
          <p:nvPr/>
        </p:nvSpPr>
        <p:spPr>
          <a:xfrm>
            <a:off x="521338" y="278917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84" name="Google Shape;2084;p37"/>
          <p:cNvSpPr/>
          <p:nvPr/>
        </p:nvSpPr>
        <p:spPr>
          <a:xfrm>
            <a:off x="198033" y="275958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85" name="Google Shape;2085;p37"/>
          <p:cNvSpPr/>
          <p:nvPr/>
        </p:nvSpPr>
        <p:spPr>
          <a:xfrm>
            <a:off x="460929" y="333769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86" name="Google Shape;2086;p37"/>
          <p:cNvSpPr/>
          <p:nvPr/>
        </p:nvSpPr>
        <p:spPr>
          <a:xfrm>
            <a:off x="195644" y="336234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87" name="Google Shape;2087;p37"/>
          <p:cNvSpPr/>
          <p:nvPr/>
        </p:nvSpPr>
        <p:spPr>
          <a:xfrm>
            <a:off x="219333" y="344495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88" name="Google Shape;2088;p37"/>
          <p:cNvSpPr/>
          <p:nvPr/>
        </p:nvSpPr>
        <p:spPr>
          <a:xfrm>
            <a:off x="520147" y="340305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89" name="Google Shape;2089;p37"/>
          <p:cNvSpPr/>
          <p:nvPr/>
        </p:nvSpPr>
        <p:spPr>
          <a:xfrm>
            <a:off x="196842" y="337346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90" name="Google Shape;2090;p37"/>
          <p:cNvSpPr/>
          <p:nvPr/>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91" name="Google Shape;2091;p37"/>
          <p:cNvSpPr/>
          <p:nvPr/>
        </p:nvSpPr>
        <p:spPr>
          <a:xfrm>
            <a:off x="194459" y="397622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92" name="Google Shape;2092;p37"/>
          <p:cNvSpPr/>
          <p:nvPr/>
        </p:nvSpPr>
        <p:spPr>
          <a:xfrm>
            <a:off x="218142" y="405883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93" name="Google Shape;2093;p37"/>
          <p:cNvSpPr/>
          <p:nvPr/>
        </p:nvSpPr>
        <p:spPr>
          <a:xfrm>
            <a:off x="518957" y="401693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94" name="Google Shape;2094;p37"/>
          <p:cNvSpPr/>
          <p:nvPr/>
        </p:nvSpPr>
        <p:spPr>
          <a:xfrm>
            <a:off x="195650" y="398734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95" name="Google Shape;2095;p37"/>
          <p:cNvSpPr/>
          <p:nvPr/>
        </p:nvSpPr>
        <p:spPr>
          <a:xfrm>
            <a:off x="458549" y="456545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96" name="Google Shape;2096;p37"/>
          <p:cNvSpPr/>
          <p:nvPr/>
        </p:nvSpPr>
        <p:spPr>
          <a:xfrm>
            <a:off x="193269" y="459010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97" name="Google Shape;2097;p37"/>
          <p:cNvSpPr/>
          <p:nvPr/>
        </p:nvSpPr>
        <p:spPr>
          <a:xfrm>
            <a:off x="216950" y="467271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98" name="Google Shape;2098;p37"/>
          <p:cNvSpPr/>
          <p:nvPr/>
        </p:nvSpPr>
        <p:spPr>
          <a:xfrm>
            <a:off x="517766" y="463080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99" name="Google Shape;2099;p37"/>
          <p:cNvSpPr/>
          <p:nvPr/>
        </p:nvSpPr>
        <p:spPr>
          <a:xfrm>
            <a:off x="194452" y="460122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00" name="Google Shape;2100;p37"/>
          <p:cNvSpPr/>
          <p:nvPr/>
        </p:nvSpPr>
        <p:spPr>
          <a:xfrm>
            <a:off x="457357" y="517933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01" name="Google Shape;2101;p37"/>
          <p:cNvSpPr/>
          <p:nvPr/>
        </p:nvSpPr>
        <p:spPr>
          <a:xfrm>
            <a:off x="192078" y="520398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02" name="Google Shape;2102;p37"/>
          <p:cNvSpPr/>
          <p:nvPr/>
        </p:nvSpPr>
        <p:spPr>
          <a:xfrm>
            <a:off x="215759" y="528658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03" name="Google Shape;2103;p37"/>
          <p:cNvSpPr/>
          <p:nvPr/>
        </p:nvSpPr>
        <p:spPr>
          <a:xfrm>
            <a:off x="516574" y="52446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04" name="Google Shape;2104;p37"/>
          <p:cNvSpPr/>
          <p:nvPr/>
        </p:nvSpPr>
        <p:spPr>
          <a:xfrm>
            <a:off x="193268" y="521510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05" name="Google Shape;2105;p37"/>
          <p:cNvSpPr/>
          <p:nvPr/>
        </p:nvSpPr>
        <p:spPr>
          <a:xfrm>
            <a:off x="456165" y="579321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06" name="Google Shape;2106;p37"/>
          <p:cNvSpPr/>
          <p:nvPr/>
        </p:nvSpPr>
        <p:spPr>
          <a:xfrm>
            <a:off x="190886" y="581786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07" name="Google Shape;2107;p37"/>
          <p:cNvSpPr/>
          <p:nvPr/>
        </p:nvSpPr>
        <p:spPr>
          <a:xfrm>
            <a:off x="214569" y="59004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08" name="Google Shape;2108;p37"/>
          <p:cNvSpPr/>
          <p:nvPr/>
        </p:nvSpPr>
        <p:spPr>
          <a:xfrm>
            <a:off x="515383" y="58585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09" name="Google Shape;2109;p37"/>
          <p:cNvSpPr/>
          <p:nvPr/>
        </p:nvSpPr>
        <p:spPr>
          <a:xfrm>
            <a:off x="192078" y="582898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pic>
        <p:nvPicPr>
          <p:cNvPr id="2110" name="Google Shape;2110;p37" descr="C:\Users\TUAN\Downloads\Luyện tập 1.png"/>
          <p:cNvPicPr preferRelativeResize="0"/>
          <p:nvPr/>
        </p:nvPicPr>
        <p:blipFill rotWithShape="1">
          <a:blip r:embed="rId2">
            <a:alphaModFix/>
          </a:blip>
          <a:srcRect/>
          <a:stretch/>
        </p:blipFill>
        <p:spPr>
          <a:xfrm>
            <a:off x="785396" y="450432"/>
            <a:ext cx="2237784" cy="863493"/>
          </a:xfrm>
          <a:prstGeom prst="rect">
            <a:avLst/>
          </a:prstGeom>
          <a:noFill/>
          <a:ln>
            <a:noFill/>
          </a:ln>
        </p:spPr>
      </p:pic>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200153"/>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200153"/>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2022/3/24</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303391816"/>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07" indent="0">
              <a:buNone/>
              <a:defRPr sz="2700" b="1"/>
            </a:lvl2pPr>
            <a:lvl3pPr marL="1219020" indent="0">
              <a:buNone/>
              <a:defRPr sz="2400" b="1"/>
            </a:lvl3pPr>
            <a:lvl4pPr marL="1828528" indent="0">
              <a:buNone/>
              <a:defRPr sz="2100" b="1"/>
            </a:lvl4pPr>
            <a:lvl5pPr marL="2438038" indent="0">
              <a:buNone/>
              <a:defRPr sz="2100" b="1"/>
            </a:lvl5pPr>
            <a:lvl6pPr marL="3047544" indent="0">
              <a:buNone/>
              <a:defRPr sz="2100" b="1"/>
            </a:lvl6pPr>
            <a:lvl7pPr marL="3657051" indent="0">
              <a:buNone/>
              <a:defRPr sz="2100" b="1"/>
            </a:lvl7pPr>
            <a:lvl8pPr marL="4266560" indent="0">
              <a:buNone/>
              <a:defRPr sz="2100" b="1"/>
            </a:lvl8pPr>
            <a:lvl9pPr marL="4876069" indent="0">
              <a:buNone/>
              <a:defRPr sz="21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76" y="1535113"/>
            <a:ext cx="5389033" cy="639763"/>
          </a:xfrm>
        </p:spPr>
        <p:txBody>
          <a:bodyPr anchor="b"/>
          <a:lstStyle>
            <a:lvl1pPr marL="0" indent="0">
              <a:buNone/>
              <a:defRPr sz="3200" b="1"/>
            </a:lvl1pPr>
            <a:lvl2pPr marL="609507" indent="0">
              <a:buNone/>
              <a:defRPr sz="2700" b="1"/>
            </a:lvl2pPr>
            <a:lvl3pPr marL="1219020" indent="0">
              <a:buNone/>
              <a:defRPr sz="2400" b="1"/>
            </a:lvl3pPr>
            <a:lvl4pPr marL="1828528" indent="0">
              <a:buNone/>
              <a:defRPr sz="2100" b="1"/>
            </a:lvl4pPr>
            <a:lvl5pPr marL="2438038" indent="0">
              <a:buNone/>
              <a:defRPr sz="2100" b="1"/>
            </a:lvl5pPr>
            <a:lvl6pPr marL="3047544" indent="0">
              <a:buNone/>
              <a:defRPr sz="2100" b="1"/>
            </a:lvl6pPr>
            <a:lvl7pPr marL="3657051" indent="0">
              <a:buNone/>
              <a:defRPr sz="2100" b="1"/>
            </a:lvl7pPr>
            <a:lvl8pPr marL="4266560" indent="0">
              <a:buNone/>
              <a:defRPr sz="2100" b="1"/>
            </a:lvl8pPr>
            <a:lvl9pPr marL="4876069" indent="0">
              <a:buNone/>
              <a:defRPr sz="2100" b="1"/>
            </a:lvl9pPr>
          </a:lstStyle>
          <a:p>
            <a:pPr lvl="0"/>
            <a:r>
              <a:rPr lang="zh-CN" altLang="en-US" smtClean="0"/>
              <a:t>单击此处编辑母版文本样式</a:t>
            </a:r>
          </a:p>
        </p:txBody>
      </p:sp>
      <p:sp>
        <p:nvSpPr>
          <p:cNvPr id="6" name="内容占位符 5"/>
          <p:cNvSpPr>
            <a:spLocks noGrp="1"/>
          </p:cNvSpPr>
          <p:nvPr>
            <p:ph sz="quarter" idx="4"/>
          </p:nvPr>
        </p:nvSpPr>
        <p:spPr>
          <a:xfrm>
            <a:off x="6193376"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2022/3/24</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906351995"/>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2022/3/24</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616050785"/>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2022/3/24</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952200080"/>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49"/>
            <a:ext cx="4011084" cy="1162051"/>
          </a:xfrm>
        </p:spPr>
        <p:txBody>
          <a:bodyPr anchor="b"/>
          <a:lstStyle>
            <a:lvl1pPr algn="l">
              <a:defRPr sz="27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8"/>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3" y="1435104"/>
            <a:ext cx="4011084" cy="4691063"/>
          </a:xfrm>
        </p:spPr>
        <p:txBody>
          <a:bodyPr/>
          <a:lstStyle>
            <a:lvl1pPr marL="0" indent="0">
              <a:buNone/>
              <a:defRPr sz="1900"/>
            </a:lvl1pPr>
            <a:lvl2pPr marL="609507" indent="0">
              <a:buNone/>
              <a:defRPr sz="1600"/>
            </a:lvl2pPr>
            <a:lvl3pPr marL="1219020" indent="0">
              <a:buNone/>
              <a:defRPr sz="1300"/>
            </a:lvl3pPr>
            <a:lvl4pPr marL="1828528" indent="0">
              <a:buNone/>
              <a:defRPr sz="1200"/>
            </a:lvl4pPr>
            <a:lvl5pPr marL="2438038" indent="0">
              <a:buNone/>
              <a:defRPr sz="1200"/>
            </a:lvl5pPr>
            <a:lvl6pPr marL="3047544" indent="0">
              <a:buNone/>
              <a:defRPr sz="1200"/>
            </a:lvl6pPr>
            <a:lvl7pPr marL="3657051" indent="0">
              <a:buNone/>
              <a:defRPr sz="1200"/>
            </a:lvl7pPr>
            <a:lvl8pPr marL="4266560" indent="0">
              <a:buNone/>
              <a:defRPr sz="1200"/>
            </a:lvl8pPr>
            <a:lvl9pPr marL="4876069" indent="0">
              <a:buNone/>
              <a:defRPr sz="12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2022/3/24</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25053848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1"/>
            <a:ext cx="7315200" cy="566739"/>
          </a:xfrm>
        </p:spPr>
        <p:txBody>
          <a:bodyPr anchor="b"/>
          <a:lstStyle>
            <a:lvl1pPr algn="l">
              <a:defRPr sz="27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4300"/>
            </a:lvl1pPr>
            <a:lvl2pPr marL="609507" indent="0">
              <a:buNone/>
              <a:defRPr sz="3700"/>
            </a:lvl2pPr>
            <a:lvl3pPr marL="1219020" indent="0">
              <a:buNone/>
              <a:defRPr sz="3200"/>
            </a:lvl3pPr>
            <a:lvl4pPr marL="1828528" indent="0">
              <a:buNone/>
              <a:defRPr sz="2700"/>
            </a:lvl4pPr>
            <a:lvl5pPr marL="2438038" indent="0">
              <a:buNone/>
              <a:defRPr sz="2700"/>
            </a:lvl5pPr>
            <a:lvl6pPr marL="3047544" indent="0">
              <a:buNone/>
              <a:defRPr sz="2700"/>
            </a:lvl6pPr>
            <a:lvl7pPr marL="3657051" indent="0">
              <a:buNone/>
              <a:defRPr sz="2700"/>
            </a:lvl7pPr>
            <a:lvl8pPr marL="4266560" indent="0">
              <a:buNone/>
              <a:defRPr sz="2700"/>
            </a:lvl8pPr>
            <a:lvl9pPr marL="4876069" indent="0">
              <a:buNone/>
              <a:defRPr sz="2700"/>
            </a:lvl9pPr>
          </a:lstStyle>
          <a:p>
            <a:endParaRPr lang="zh-CN" altLang="en-US"/>
          </a:p>
        </p:txBody>
      </p:sp>
      <p:sp>
        <p:nvSpPr>
          <p:cNvPr id="4" name="文本占位符 3"/>
          <p:cNvSpPr>
            <a:spLocks noGrp="1"/>
          </p:cNvSpPr>
          <p:nvPr>
            <p:ph type="body" sz="half" idx="2"/>
          </p:nvPr>
        </p:nvSpPr>
        <p:spPr>
          <a:xfrm>
            <a:off x="2389717" y="5367345"/>
            <a:ext cx="7315200" cy="804863"/>
          </a:xfrm>
        </p:spPr>
        <p:txBody>
          <a:bodyPr/>
          <a:lstStyle>
            <a:lvl1pPr marL="0" indent="0">
              <a:buNone/>
              <a:defRPr sz="1900"/>
            </a:lvl1pPr>
            <a:lvl2pPr marL="609507" indent="0">
              <a:buNone/>
              <a:defRPr sz="1600"/>
            </a:lvl2pPr>
            <a:lvl3pPr marL="1219020" indent="0">
              <a:buNone/>
              <a:defRPr sz="1300"/>
            </a:lvl3pPr>
            <a:lvl4pPr marL="1828528" indent="0">
              <a:buNone/>
              <a:defRPr sz="1200"/>
            </a:lvl4pPr>
            <a:lvl5pPr marL="2438038" indent="0">
              <a:buNone/>
              <a:defRPr sz="1200"/>
            </a:lvl5pPr>
            <a:lvl6pPr marL="3047544" indent="0">
              <a:buNone/>
              <a:defRPr sz="1200"/>
            </a:lvl6pPr>
            <a:lvl7pPr marL="3657051" indent="0">
              <a:buNone/>
              <a:defRPr sz="1200"/>
            </a:lvl7pPr>
            <a:lvl8pPr marL="4266560" indent="0">
              <a:buNone/>
              <a:defRPr sz="1200"/>
            </a:lvl8pPr>
            <a:lvl9pPr marL="4876069" indent="0">
              <a:buNone/>
              <a:defRPr sz="12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2022/3/24</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08545255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2022/3/24</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092803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7"/>
            <a:ext cx="2743200" cy="4387851"/>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06377"/>
            <a:ext cx="8026400" cy="4387851"/>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2022/3/24</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428474840"/>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3_Title and Content">
  <p:cSld name="23_Title and Content">
    <p:bg>
      <p:bgPr>
        <a:solidFill>
          <a:srgbClr val="002060"/>
        </a:solidFill>
        <a:effectLst/>
      </p:bgPr>
    </p:bg>
    <p:spTree>
      <p:nvGrpSpPr>
        <p:cNvPr id="1" name="Shape 2111"/>
        <p:cNvGrpSpPr/>
        <p:nvPr/>
      </p:nvGrpSpPr>
      <p:grpSpPr>
        <a:xfrm>
          <a:off x="0" y="0"/>
          <a:ext cx="0" cy="0"/>
          <a:chOff x="0" y="0"/>
          <a:chExt cx="0" cy="0"/>
        </a:xfrm>
      </p:grpSpPr>
      <p:grpSp>
        <p:nvGrpSpPr>
          <p:cNvPr id="2112" name="Google Shape;2112;p38"/>
          <p:cNvGrpSpPr/>
          <p:nvPr/>
        </p:nvGrpSpPr>
        <p:grpSpPr>
          <a:xfrm>
            <a:off x="395893" y="219521"/>
            <a:ext cx="11613235" cy="6240131"/>
            <a:chOff x="395894" y="219519"/>
            <a:chExt cx="8518865" cy="4788281"/>
          </a:xfrm>
        </p:grpSpPr>
        <p:sp>
          <p:nvSpPr>
            <p:cNvPr id="2113" name="Google Shape;2113;p3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2114" name="Google Shape;2114;p38"/>
            <p:cNvGrpSpPr/>
            <p:nvPr/>
          </p:nvGrpSpPr>
          <p:grpSpPr>
            <a:xfrm>
              <a:off x="8341543" y="2282008"/>
              <a:ext cx="569676" cy="380612"/>
              <a:chOff x="8341543" y="2282008"/>
              <a:chExt cx="569676" cy="380612"/>
            </a:xfrm>
          </p:grpSpPr>
          <p:sp>
            <p:nvSpPr>
              <p:cNvPr id="2115" name="Google Shape;2115;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16" name="Google Shape;2116;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2117" name="Google Shape;2117;p3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2118" name="Google Shape;2118;p38"/>
            <p:cNvGrpSpPr/>
            <p:nvPr/>
          </p:nvGrpSpPr>
          <p:grpSpPr>
            <a:xfrm>
              <a:off x="8341543" y="1721094"/>
              <a:ext cx="569676" cy="380612"/>
              <a:chOff x="8341543" y="1721094"/>
              <a:chExt cx="569676" cy="380612"/>
            </a:xfrm>
          </p:grpSpPr>
          <p:sp>
            <p:nvSpPr>
              <p:cNvPr id="2119" name="Google Shape;2119;p3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20" name="Google Shape;2120;p3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121" name="Google Shape;2121;p38"/>
            <p:cNvGrpSpPr/>
            <p:nvPr/>
          </p:nvGrpSpPr>
          <p:grpSpPr>
            <a:xfrm>
              <a:off x="8346273" y="1183592"/>
              <a:ext cx="568486" cy="388014"/>
              <a:chOff x="8346273" y="1183592"/>
              <a:chExt cx="568486" cy="388014"/>
            </a:xfrm>
          </p:grpSpPr>
          <p:sp>
            <p:nvSpPr>
              <p:cNvPr id="2122" name="Google Shape;2122;p3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23" name="Google Shape;2123;p3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124" name="Google Shape;2124;p38"/>
            <p:cNvGrpSpPr/>
            <p:nvPr/>
          </p:nvGrpSpPr>
          <p:grpSpPr>
            <a:xfrm>
              <a:off x="8341543" y="606635"/>
              <a:ext cx="569676" cy="388014"/>
              <a:chOff x="8341543" y="606635"/>
              <a:chExt cx="569676" cy="388014"/>
            </a:xfrm>
          </p:grpSpPr>
          <p:sp>
            <p:nvSpPr>
              <p:cNvPr id="2125" name="Google Shape;2125;p3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26" name="Google Shape;2126;p3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127" name="Google Shape;2127;p38"/>
            <p:cNvGrpSpPr/>
            <p:nvPr/>
          </p:nvGrpSpPr>
          <p:grpSpPr>
            <a:xfrm>
              <a:off x="8341543" y="2842933"/>
              <a:ext cx="569676" cy="380612"/>
              <a:chOff x="8341543" y="2282008"/>
              <a:chExt cx="569676" cy="380612"/>
            </a:xfrm>
          </p:grpSpPr>
          <p:sp>
            <p:nvSpPr>
              <p:cNvPr id="2128" name="Google Shape;2128;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29" name="Google Shape;2129;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130" name="Google Shape;2130;p38"/>
            <p:cNvGrpSpPr/>
            <p:nvPr/>
          </p:nvGrpSpPr>
          <p:grpSpPr>
            <a:xfrm>
              <a:off x="8341543" y="3403858"/>
              <a:ext cx="569676" cy="380612"/>
              <a:chOff x="8341543" y="2282008"/>
              <a:chExt cx="569676" cy="380612"/>
            </a:xfrm>
          </p:grpSpPr>
          <p:sp>
            <p:nvSpPr>
              <p:cNvPr id="2131" name="Google Shape;2131;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32" name="Google Shape;2132;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2133" name="Google Shape;2133;p3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34" name="Google Shape;2134;p3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2135" name="Google Shape;2135;p38"/>
          <p:cNvSpPr/>
          <p:nvPr/>
        </p:nvSpPr>
        <p:spPr>
          <a:xfrm>
            <a:off x="465693" y="88217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36" name="Google Shape;2136;p38"/>
          <p:cNvSpPr/>
          <p:nvPr/>
        </p:nvSpPr>
        <p:spPr>
          <a:xfrm>
            <a:off x="200414" y="906828"/>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37" name="Google Shape;2137;p38"/>
          <p:cNvSpPr/>
          <p:nvPr/>
        </p:nvSpPr>
        <p:spPr>
          <a:xfrm>
            <a:off x="224097" y="98943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38" name="Google Shape;2138;p38"/>
          <p:cNvSpPr/>
          <p:nvPr/>
        </p:nvSpPr>
        <p:spPr>
          <a:xfrm>
            <a:off x="524911" y="94753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39" name="Google Shape;2139;p38"/>
          <p:cNvSpPr/>
          <p:nvPr/>
        </p:nvSpPr>
        <p:spPr>
          <a:xfrm>
            <a:off x="201606"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40" name="Google Shape;2140;p38"/>
          <p:cNvSpPr/>
          <p:nvPr/>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41" name="Google Shape;2141;p38"/>
          <p:cNvSpPr/>
          <p:nvPr/>
        </p:nvSpPr>
        <p:spPr>
          <a:xfrm>
            <a:off x="199223" y="152070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42" name="Google Shape;2142;p38"/>
          <p:cNvSpPr/>
          <p:nvPr/>
        </p:nvSpPr>
        <p:spPr>
          <a:xfrm>
            <a:off x="222906" y="160331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43" name="Google Shape;2143;p38"/>
          <p:cNvSpPr/>
          <p:nvPr/>
        </p:nvSpPr>
        <p:spPr>
          <a:xfrm>
            <a:off x="523721" y="156141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44" name="Google Shape;2144;p38"/>
          <p:cNvSpPr/>
          <p:nvPr/>
        </p:nvSpPr>
        <p:spPr>
          <a:xfrm>
            <a:off x="200414" y="153182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45" name="Google Shape;2145;p38"/>
          <p:cNvSpPr/>
          <p:nvPr/>
        </p:nvSpPr>
        <p:spPr>
          <a:xfrm>
            <a:off x="463313" y="210993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46" name="Google Shape;2146;p38"/>
          <p:cNvSpPr/>
          <p:nvPr/>
        </p:nvSpPr>
        <p:spPr>
          <a:xfrm>
            <a:off x="198033" y="213458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47" name="Google Shape;2147;p38"/>
          <p:cNvSpPr/>
          <p:nvPr/>
        </p:nvSpPr>
        <p:spPr>
          <a:xfrm>
            <a:off x="221714" y="221719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48" name="Google Shape;2148;p38"/>
          <p:cNvSpPr/>
          <p:nvPr/>
        </p:nvSpPr>
        <p:spPr>
          <a:xfrm>
            <a:off x="522530" y="217529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49" name="Google Shape;2149;p38"/>
          <p:cNvSpPr/>
          <p:nvPr/>
        </p:nvSpPr>
        <p:spPr>
          <a:xfrm>
            <a:off x="199223" y="214570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50" name="Google Shape;2150;p38"/>
          <p:cNvSpPr/>
          <p:nvPr/>
        </p:nvSpPr>
        <p:spPr>
          <a:xfrm>
            <a:off x="462121" y="272381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51" name="Google Shape;2151;p38"/>
          <p:cNvSpPr/>
          <p:nvPr/>
        </p:nvSpPr>
        <p:spPr>
          <a:xfrm>
            <a:off x="196828" y="274846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52" name="Google Shape;2152;p38"/>
          <p:cNvSpPr/>
          <p:nvPr/>
        </p:nvSpPr>
        <p:spPr>
          <a:xfrm>
            <a:off x="220523" y="283107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53" name="Google Shape;2153;p38"/>
          <p:cNvSpPr/>
          <p:nvPr/>
        </p:nvSpPr>
        <p:spPr>
          <a:xfrm>
            <a:off x="521338" y="278917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54" name="Google Shape;2154;p38"/>
          <p:cNvSpPr/>
          <p:nvPr/>
        </p:nvSpPr>
        <p:spPr>
          <a:xfrm>
            <a:off x="198033" y="275958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55" name="Google Shape;2155;p38"/>
          <p:cNvSpPr/>
          <p:nvPr/>
        </p:nvSpPr>
        <p:spPr>
          <a:xfrm>
            <a:off x="460929" y="333769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56" name="Google Shape;2156;p38"/>
          <p:cNvSpPr/>
          <p:nvPr/>
        </p:nvSpPr>
        <p:spPr>
          <a:xfrm>
            <a:off x="195644" y="336234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57" name="Google Shape;2157;p38"/>
          <p:cNvSpPr/>
          <p:nvPr/>
        </p:nvSpPr>
        <p:spPr>
          <a:xfrm>
            <a:off x="219333" y="344495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58" name="Google Shape;2158;p38"/>
          <p:cNvSpPr/>
          <p:nvPr/>
        </p:nvSpPr>
        <p:spPr>
          <a:xfrm>
            <a:off x="520147" y="340305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59" name="Google Shape;2159;p38"/>
          <p:cNvSpPr/>
          <p:nvPr/>
        </p:nvSpPr>
        <p:spPr>
          <a:xfrm>
            <a:off x="196842" y="337346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60" name="Google Shape;2160;p38"/>
          <p:cNvSpPr/>
          <p:nvPr/>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61" name="Google Shape;2161;p38"/>
          <p:cNvSpPr/>
          <p:nvPr/>
        </p:nvSpPr>
        <p:spPr>
          <a:xfrm>
            <a:off x="194459" y="397622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62" name="Google Shape;2162;p38"/>
          <p:cNvSpPr/>
          <p:nvPr/>
        </p:nvSpPr>
        <p:spPr>
          <a:xfrm>
            <a:off x="218142" y="405883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63" name="Google Shape;2163;p38"/>
          <p:cNvSpPr/>
          <p:nvPr/>
        </p:nvSpPr>
        <p:spPr>
          <a:xfrm>
            <a:off x="518957" y="401693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64" name="Google Shape;2164;p38"/>
          <p:cNvSpPr/>
          <p:nvPr/>
        </p:nvSpPr>
        <p:spPr>
          <a:xfrm>
            <a:off x="195650" y="398734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65" name="Google Shape;2165;p38"/>
          <p:cNvSpPr/>
          <p:nvPr/>
        </p:nvSpPr>
        <p:spPr>
          <a:xfrm>
            <a:off x="458549" y="456545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66" name="Google Shape;2166;p38"/>
          <p:cNvSpPr/>
          <p:nvPr/>
        </p:nvSpPr>
        <p:spPr>
          <a:xfrm>
            <a:off x="193269" y="459010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67" name="Google Shape;2167;p38"/>
          <p:cNvSpPr/>
          <p:nvPr/>
        </p:nvSpPr>
        <p:spPr>
          <a:xfrm>
            <a:off x="216950" y="467271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68" name="Google Shape;2168;p38"/>
          <p:cNvSpPr/>
          <p:nvPr/>
        </p:nvSpPr>
        <p:spPr>
          <a:xfrm>
            <a:off x="517766" y="463080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69" name="Google Shape;2169;p38"/>
          <p:cNvSpPr/>
          <p:nvPr/>
        </p:nvSpPr>
        <p:spPr>
          <a:xfrm>
            <a:off x="194452" y="460122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70" name="Google Shape;2170;p38"/>
          <p:cNvSpPr/>
          <p:nvPr/>
        </p:nvSpPr>
        <p:spPr>
          <a:xfrm>
            <a:off x="457357" y="517933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71" name="Google Shape;2171;p38"/>
          <p:cNvSpPr/>
          <p:nvPr/>
        </p:nvSpPr>
        <p:spPr>
          <a:xfrm>
            <a:off x="192078" y="520398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72" name="Google Shape;2172;p38"/>
          <p:cNvSpPr/>
          <p:nvPr/>
        </p:nvSpPr>
        <p:spPr>
          <a:xfrm>
            <a:off x="215759" y="528658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73" name="Google Shape;2173;p38"/>
          <p:cNvSpPr/>
          <p:nvPr/>
        </p:nvSpPr>
        <p:spPr>
          <a:xfrm>
            <a:off x="516574" y="52446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74" name="Google Shape;2174;p38"/>
          <p:cNvSpPr/>
          <p:nvPr/>
        </p:nvSpPr>
        <p:spPr>
          <a:xfrm>
            <a:off x="193268" y="521510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75" name="Google Shape;2175;p38"/>
          <p:cNvSpPr/>
          <p:nvPr/>
        </p:nvSpPr>
        <p:spPr>
          <a:xfrm>
            <a:off x="456165" y="579321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76" name="Google Shape;2176;p38"/>
          <p:cNvSpPr/>
          <p:nvPr/>
        </p:nvSpPr>
        <p:spPr>
          <a:xfrm>
            <a:off x="190886" y="581786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77" name="Google Shape;2177;p38"/>
          <p:cNvSpPr/>
          <p:nvPr/>
        </p:nvSpPr>
        <p:spPr>
          <a:xfrm>
            <a:off x="214569" y="59004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78" name="Google Shape;2178;p38"/>
          <p:cNvSpPr/>
          <p:nvPr/>
        </p:nvSpPr>
        <p:spPr>
          <a:xfrm>
            <a:off x="515383" y="58585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79" name="Google Shape;2179;p38"/>
          <p:cNvSpPr/>
          <p:nvPr/>
        </p:nvSpPr>
        <p:spPr>
          <a:xfrm>
            <a:off x="192078" y="582898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pic>
        <p:nvPicPr>
          <p:cNvPr id="2180" name="Google Shape;2180;p38" descr="Không có mô tả."/>
          <p:cNvPicPr preferRelativeResize="0"/>
          <p:nvPr/>
        </p:nvPicPr>
        <p:blipFill rotWithShape="1">
          <a:blip r:embed="rId2">
            <a:alphaModFix/>
          </a:blip>
          <a:srcRect/>
          <a:stretch/>
        </p:blipFill>
        <p:spPr>
          <a:xfrm>
            <a:off x="739016" y="438264"/>
            <a:ext cx="2330549" cy="88782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2_Title and Content">
  <p:cSld name="22_Title and Content">
    <p:bg>
      <p:bgPr>
        <a:solidFill>
          <a:srgbClr val="002060"/>
        </a:solidFill>
        <a:effectLst/>
      </p:bgPr>
    </p:bg>
    <p:spTree>
      <p:nvGrpSpPr>
        <p:cNvPr id="1" name="Shape 2181"/>
        <p:cNvGrpSpPr/>
        <p:nvPr/>
      </p:nvGrpSpPr>
      <p:grpSpPr>
        <a:xfrm>
          <a:off x="0" y="0"/>
          <a:ext cx="0" cy="0"/>
          <a:chOff x="0" y="0"/>
          <a:chExt cx="0" cy="0"/>
        </a:xfrm>
      </p:grpSpPr>
      <p:grpSp>
        <p:nvGrpSpPr>
          <p:cNvPr id="2182" name="Google Shape;2182;p39"/>
          <p:cNvGrpSpPr/>
          <p:nvPr/>
        </p:nvGrpSpPr>
        <p:grpSpPr>
          <a:xfrm>
            <a:off x="395893" y="219521"/>
            <a:ext cx="11613235" cy="6240131"/>
            <a:chOff x="395894" y="219519"/>
            <a:chExt cx="8518865" cy="4788281"/>
          </a:xfrm>
        </p:grpSpPr>
        <p:sp>
          <p:nvSpPr>
            <p:cNvPr id="2183" name="Google Shape;2183;p3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2184" name="Google Shape;2184;p39"/>
            <p:cNvGrpSpPr/>
            <p:nvPr/>
          </p:nvGrpSpPr>
          <p:grpSpPr>
            <a:xfrm>
              <a:off x="8341543" y="2282008"/>
              <a:ext cx="569676" cy="380612"/>
              <a:chOff x="8341543" y="2282008"/>
              <a:chExt cx="569676" cy="380612"/>
            </a:xfrm>
          </p:grpSpPr>
          <p:sp>
            <p:nvSpPr>
              <p:cNvPr id="2185" name="Google Shape;2185;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86" name="Google Shape;2186;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2187" name="Google Shape;2187;p3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2188" name="Google Shape;2188;p39"/>
            <p:cNvGrpSpPr/>
            <p:nvPr/>
          </p:nvGrpSpPr>
          <p:grpSpPr>
            <a:xfrm>
              <a:off x="8341543" y="1721094"/>
              <a:ext cx="569676" cy="380612"/>
              <a:chOff x="8341543" y="1721094"/>
              <a:chExt cx="569676" cy="380612"/>
            </a:xfrm>
          </p:grpSpPr>
          <p:sp>
            <p:nvSpPr>
              <p:cNvPr id="2189" name="Google Shape;2189;p3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90" name="Google Shape;2190;p3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191" name="Google Shape;2191;p39"/>
            <p:cNvGrpSpPr/>
            <p:nvPr/>
          </p:nvGrpSpPr>
          <p:grpSpPr>
            <a:xfrm>
              <a:off x="8346273" y="1183592"/>
              <a:ext cx="568486" cy="388014"/>
              <a:chOff x="8346273" y="1183592"/>
              <a:chExt cx="568486" cy="388014"/>
            </a:xfrm>
          </p:grpSpPr>
          <p:sp>
            <p:nvSpPr>
              <p:cNvPr id="2192" name="Google Shape;2192;p3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93" name="Google Shape;2193;p3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194" name="Google Shape;2194;p39"/>
            <p:cNvGrpSpPr/>
            <p:nvPr/>
          </p:nvGrpSpPr>
          <p:grpSpPr>
            <a:xfrm>
              <a:off x="8341543" y="606635"/>
              <a:ext cx="569676" cy="388014"/>
              <a:chOff x="8341543" y="606635"/>
              <a:chExt cx="569676" cy="388014"/>
            </a:xfrm>
          </p:grpSpPr>
          <p:sp>
            <p:nvSpPr>
              <p:cNvPr id="2195" name="Google Shape;2195;p3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96" name="Google Shape;2196;p3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197" name="Google Shape;2197;p39"/>
            <p:cNvGrpSpPr/>
            <p:nvPr/>
          </p:nvGrpSpPr>
          <p:grpSpPr>
            <a:xfrm>
              <a:off x="8341543" y="2842933"/>
              <a:ext cx="569676" cy="380612"/>
              <a:chOff x="8341543" y="2282008"/>
              <a:chExt cx="569676" cy="380612"/>
            </a:xfrm>
          </p:grpSpPr>
          <p:sp>
            <p:nvSpPr>
              <p:cNvPr id="2198" name="Google Shape;2198;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99" name="Google Shape;2199;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200" name="Google Shape;2200;p39"/>
            <p:cNvGrpSpPr/>
            <p:nvPr/>
          </p:nvGrpSpPr>
          <p:grpSpPr>
            <a:xfrm>
              <a:off x="8341543" y="3403858"/>
              <a:ext cx="569676" cy="380612"/>
              <a:chOff x="8341543" y="2282008"/>
              <a:chExt cx="569676" cy="380612"/>
            </a:xfrm>
          </p:grpSpPr>
          <p:sp>
            <p:nvSpPr>
              <p:cNvPr id="2201" name="Google Shape;2201;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02" name="Google Shape;2202;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2203" name="Google Shape;2203;p3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04" name="Google Shape;2204;p3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2205" name="Google Shape;2205;p39"/>
          <p:cNvSpPr/>
          <p:nvPr/>
        </p:nvSpPr>
        <p:spPr>
          <a:xfrm>
            <a:off x="465693" y="88217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06" name="Google Shape;2206;p39"/>
          <p:cNvSpPr/>
          <p:nvPr/>
        </p:nvSpPr>
        <p:spPr>
          <a:xfrm>
            <a:off x="200414" y="906828"/>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07" name="Google Shape;2207;p39"/>
          <p:cNvSpPr/>
          <p:nvPr/>
        </p:nvSpPr>
        <p:spPr>
          <a:xfrm>
            <a:off x="224097" y="98943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08" name="Google Shape;2208;p39"/>
          <p:cNvSpPr/>
          <p:nvPr/>
        </p:nvSpPr>
        <p:spPr>
          <a:xfrm>
            <a:off x="524911" y="94753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09" name="Google Shape;2209;p39"/>
          <p:cNvSpPr/>
          <p:nvPr/>
        </p:nvSpPr>
        <p:spPr>
          <a:xfrm>
            <a:off x="201606"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10" name="Google Shape;2210;p39"/>
          <p:cNvSpPr/>
          <p:nvPr/>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11" name="Google Shape;2211;p39"/>
          <p:cNvSpPr/>
          <p:nvPr/>
        </p:nvSpPr>
        <p:spPr>
          <a:xfrm>
            <a:off x="199223" y="152070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12" name="Google Shape;2212;p39"/>
          <p:cNvSpPr/>
          <p:nvPr/>
        </p:nvSpPr>
        <p:spPr>
          <a:xfrm>
            <a:off x="222906" y="160331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13" name="Google Shape;2213;p39"/>
          <p:cNvSpPr/>
          <p:nvPr/>
        </p:nvSpPr>
        <p:spPr>
          <a:xfrm>
            <a:off x="523721" y="156141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14" name="Google Shape;2214;p39"/>
          <p:cNvSpPr/>
          <p:nvPr/>
        </p:nvSpPr>
        <p:spPr>
          <a:xfrm>
            <a:off x="200414" y="153182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15" name="Google Shape;2215;p39"/>
          <p:cNvSpPr/>
          <p:nvPr/>
        </p:nvSpPr>
        <p:spPr>
          <a:xfrm>
            <a:off x="463313" y="210993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16" name="Google Shape;2216;p39"/>
          <p:cNvSpPr/>
          <p:nvPr/>
        </p:nvSpPr>
        <p:spPr>
          <a:xfrm>
            <a:off x="198033" y="213458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17" name="Google Shape;2217;p39"/>
          <p:cNvSpPr/>
          <p:nvPr/>
        </p:nvSpPr>
        <p:spPr>
          <a:xfrm>
            <a:off x="221714" y="221719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18" name="Google Shape;2218;p39"/>
          <p:cNvSpPr/>
          <p:nvPr/>
        </p:nvSpPr>
        <p:spPr>
          <a:xfrm>
            <a:off x="522530" y="217529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19" name="Google Shape;2219;p39"/>
          <p:cNvSpPr/>
          <p:nvPr/>
        </p:nvSpPr>
        <p:spPr>
          <a:xfrm>
            <a:off x="199223" y="214570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20" name="Google Shape;2220;p39"/>
          <p:cNvSpPr/>
          <p:nvPr/>
        </p:nvSpPr>
        <p:spPr>
          <a:xfrm>
            <a:off x="462121" y="272381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21" name="Google Shape;2221;p39"/>
          <p:cNvSpPr/>
          <p:nvPr/>
        </p:nvSpPr>
        <p:spPr>
          <a:xfrm>
            <a:off x="196828" y="274846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22" name="Google Shape;2222;p39"/>
          <p:cNvSpPr/>
          <p:nvPr/>
        </p:nvSpPr>
        <p:spPr>
          <a:xfrm>
            <a:off x="220523" y="283107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23" name="Google Shape;2223;p39"/>
          <p:cNvSpPr/>
          <p:nvPr/>
        </p:nvSpPr>
        <p:spPr>
          <a:xfrm>
            <a:off x="521338" y="278917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24" name="Google Shape;2224;p39"/>
          <p:cNvSpPr/>
          <p:nvPr/>
        </p:nvSpPr>
        <p:spPr>
          <a:xfrm>
            <a:off x="198033" y="275958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25" name="Google Shape;2225;p39"/>
          <p:cNvSpPr/>
          <p:nvPr/>
        </p:nvSpPr>
        <p:spPr>
          <a:xfrm>
            <a:off x="460929" y="333769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26" name="Google Shape;2226;p39"/>
          <p:cNvSpPr/>
          <p:nvPr/>
        </p:nvSpPr>
        <p:spPr>
          <a:xfrm>
            <a:off x="195644" y="336234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27" name="Google Shape;2227;p39"/>
          <p:cNvSpPr/>
          <p:nvPr/>
        </p:nvSpPr>
        <p:spPr>
          <a:xfrm>
            <a:off x="219333" y="344495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28" name="Google Shape;2228;p39"/>
          <p:cNvSpPr/>
          <p:nvPr/>
        </p:nvSpPr>
        <p:spPr>
          <a:xfrm>
            <a:off x="520147" y="340305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29" name="Google Shape;2229;p39"/>
          <p:cNvSpPr/>
          <p:nvPr/>
        </p:nvSpPr>
        <p:spPr>
          <a:xfrm>
            <a:off x="196842" y="337346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30" name="Google Shape;2230;p39"/>
          <p:cNvSpPr/>
          <p:nvPr/>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31" name="Google Shape;2231;p39"/>
          <p:cNvSpPr/>
          <p:nvPr/>
        </p:nvSpPr>
        <p:spPr>
          <a:xfrm>
            <a:off x="194459" y="397622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32" name="Google Shape;2232;p39"/>
          <p:cNvSpPr/>
          <p:nvPr/>
        </p:nvSpPr>
        <p:spPr>
          <a:xfrm>
            <a:off x="218142" y="405883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33" name="Google Shape;2233;p39"/>
          <p:cNvSpPr/>
          <p:nvPr/>
        </p:nvSpPr>
        <p:spPr>
          <a:xfrm>
            <a:off x="518957" y="401693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34" name="Google Shape;2234;p39"/>
          <p:cNvSpPr/>
          <p:nvPr/>
        </p:nvSpPr>
        <p:spPr>
          <a:xfrm>
            <a:off x="195650" y="398734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35" name="Google Shape;2235;p39"/>
          <p:cNvSpPr/>
          <p:nvPr/>
        </p:nvSpPr>
        <p:spPr>
          <a:xfrm>
            <a:off x="458549" y="456545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36" name="Google Shape;2236;p39"/>
          <p:cNvSpPr/>
          <p:nvPr/>
        </p:nvSpPr>
        <p:spPr>
          <a:xfrm>
            <a:off x="193269" y="459010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37" name="Google Shape;2237;p39"/>
          <p:cNvSpPr/>
          <p:nvPr/>
        </p:nvSpPr>
        <p:spPr>
          <a:xfrm>
            <a:off x="216950" y="467271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38" name="Google Shape;2238;p39"/>
          <p:cNvSpPr/>
          <p:nvPr/>
        </p:nvSpPr>
        <p:spPr>
          <a:xfrm>
            <a:off x="517766" y="463080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39" name="Google Shape;2239;p39"/>
          <p:cNvSpPr/>
          <p:nvPr/>
        </p:nvSpPr>
        <p:spPr>
          <a:xfrm>
            <a:off x="194452" y="460122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40" name="Google Shape;2240;p39"/>
          <p:cNvSpPr/>
          <p:nvPr/>
        </p:nvSpPr>
        <p:spPr>
          <a:xfrm>
            <a:off x="457357" y="517933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41" name="Google Shape;2241;p39"/>
          <p:cNvSpPr/>
          <p:nvPr/>
        </p:nvSpPr>
        <p:spPr>
          <a:xfrm>
            <a:off x="192078" y="520398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42" name="Google Shape;2242;p39"/>
          <p:cNvSpPr/>
          <p:nvPr/>
        </p:nvSpPr>
        <p:spPr>
          <a:xfrm>
            <a:off x="215759" y="528658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43" name="Google Shape;2243;p39"/>
          <p:cNvSpPr/>
          <p:nvPr/>
        </p:nvSpPr>
        <p:spPr>
          <a:xfrm>
            <a:off x="516574" y="52446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44" name="Google Shape;2244;p39"/>
          <p:cNvSpPr/>
          <p:nvPr/>
        </p:nvSpPr>
        <p:spPr>
          <a:xfrm>
            <a:off x="193268" y="521510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45" name="Google Shape;2245;p39"/>
          <p:cNvSpPr/>
          <p:nvPr/>
        </p:nvSpPr>
        <p:spPr>
          <a:xfrm>
            <a:off x="456165" y="579321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46" name="Google Shape;2246;p39"/>
          <p:cNvSpPr/>
          <p:nvPr/>
        </p:nvSpPr>
        <p:spPr>
          <a:xfrm>
            <a:off x="190886" y="581786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47" name="Google Shape;2247;p39"/>
          <p:cNvSpPr/>
          <p:nvPr/>
        </p:nvSpPr>
        <p:spPr>
          <a:xfrm>
            <a:off x="214569" y="59004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48" name="Google Shape;2248;p39"/>
          <p:cNvSpPr/>
          <p:nvPr/>
        </p:nvSpPr>
        <p:spPr>
          <a:xfrm>
            <a:off x="515383" y="58585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49" name="Google Shape;2249;p39"/>
          <p:cNvSpPr/>
          <p:nvPr/>
        </p:nvSpPr>
        <p:spPr>
          <a:xfrm>
            <a:off x="192078" y="582898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pic>
        <p:nvPicPr>
          <p:cNvPr id="2250" name="Google Shape;2250;p39"/>
          <p:cNvPicPr preferRelativeResize="0"/>
          <p:nvPr/>
        </p:nvPicPr>
        <p:blipFill rotWithShape="1">
          <a:blip r:embed="rId2">
            <a:alphaModFix/>
          </a:blip>
          <a:srcRect/>
          <a:stretch/>
        </p:blipFill>
        <p:spPr>
          <a:xfrm>
            <a:off x="785397" y="357976"/>
            <a:ext cx="2325467" cy="116273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bg>
      <p:bgPr>
        <a:solidFill>
          <a:srgbClr val="002060"/>
        </a:solidFill>
        <a:effectLst/>
      </p:bgPr>
    </p:bg>
    <p:spTree>
      <p:nvGrpSpPr>
        <p:cNvPr id="1" name="Shape 2251"/>
        <p:cNvGrpSpPr/>
        <p:nvPr/>
      </p:nvGrpSpPr>
      <p:grpSpPr>
        <a:xfrm>
          <a:off x="0" y="0"/>
          <a:ext cx="0" cy="0"/>
          <a:chOff x="0" y="0"/>
          <a:chExt cx="0" cy="0"/>
        </a:xfrm>
      </p:grpSpPr>
      <p:grpSp>
        <p:nvGrpSpPr>
          <p:cNvPr id="2252" name="Google Shape;2252;p40"/>
          <p:cNvGrpSpPr/>
          <p:nvPr/>
        </p:nvGrpSpPr>
        <p:grpSpPr>
          <a:xfrm>
            <a:off x="395893" y="219521"/>
            <a:ext cx="11613235" cy="6240131"/>
            <a:chOff x="395894" y="219519"/>
            <a:chExt cx="8518865" cy="4788281"/>
          </a:xfrm>
        </p:grpSpPr>
        <p:sp>
          <p:nvSpPr>
            <p:cNvPr id="2253" name="Google Shape;2253;p4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2254" name="Google Shape;2254;p40"/>
            <p:cNvGrpSpPr/>
            <p:nvPr/>
          </p:nvGrpSpPr>
          <p:grpSpPr>
            <a:xfrm>
              <a:off x="8341543" y="2282008"/>
              <a:ext cx="569676" cy="380612"/>
              <a:chOff x="8341543" y="2282008"/>
              <a:chExt cx="569676" cy="380612"/>
            </a:xfrm>
          </p:grpSpPr>
          <p:sp>
            <p:nvSpPr>
              <p:cNvPr id="2255" name="Google Shape;2255;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56" name="Google Shape;2256;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2257" name="Google Shape;2257;p4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2258" name="Google Shape;2258;p40"/>
            <p:cNvGrpSpPr/>
            <p:nvPr/>
          </p:nvGrpSpPr>
          <p:grpSpPr>
            <a:xfrm>
              <a:off x="8341543" y="1721094"/>
              <a:ext cx="569676" cy="380612"/>
              <a:chOff x="8341543" y="1721094"/>
              <a:chExt cx="569676" cy="380612"/>
            </a:xfrm>
          </p:grpSpPr>
          <p:sp>
            <p:nvSpPr>
              <p:cNvPr id="2259" name="Google Shape;2259;p4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60" name="Google Shape;2260;p4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261" name="Google Shape;2261;p40"/>
            <p:cNvGrpSpPr/>
            <p:nvPr/>
          </p:nvGrpSpPr>
          <p:grpSpPr>
            <a:xfrm>
              <a:off x="8346273" y="1183592"/>
              <a:ext cx="568486" cy="388014"/>
              <a:chOff x="8346273" y="1183592"/>
              <a:chExt cx="568486" cy="388014"/>
            </a:xfrm>
          </p:grpSpPr>
          <p:sp>
            <p:nvSpPr>
              <p:cNvPr id="2262" name="Google Shape;2262;p4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63" name="Google Shape;2263;p4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264" name="Google Shape;2264;p40"/>
            <p:cNvGrpSpPr/>
            <p:nvPr/>
          </p:nvGrpSpPr>
          <p:grpSpPr>
            <a:xfrm>
              <a:off x="8341543" y="606635"/>
              <a:ext cx="569676" cy="388014"/>
              <a:chOff x="8341543" y="606635"/>
              <a:chExt cx="569676" cy="388014"/>
            </a:xfrm>
          </p:grpSpPr>
          <p:sp>
            <p:nvSpPr>
              <p:cNvPr id="2265" name="Google Shape;2265;p4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66" name="Google Shape;2266;p4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267" name="Google Shape;2267;p40"/>
            <p:cNvGrpSpPr/>
            <p:nvPr/>
          </p:nvGrpSpPr>
          <p:grpSpPr>
            <a:xfrm>
              <a:off x="8341543" y="2842933"/>
              <a:ext cx="569676" cy="380612"/>
              <a:chOff x="8341543" y="2282008"/>
              <a:chExt cx="569676" cy="380612"/>
            </a:xfrm>
          </p:grpSpPr>
          <p:sp>
            <p:nvSpPr>
              <p:cNvPr id="2268" name="Google Shape;2268;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69" name="Google Shape;2269;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270" name="Google Shape;2270;p40"/>
            <p:cNvGrpSpPr/>
            <p:nvPr/>
          </p:nvGrpSpPr>
          <p:grpSpPr>
            <a:xfrm>
              <a:off x="8341543" y="3403858"/>
              <a:ext cx="569676" cy="380612"/>
              <a:chOff x="8341543" y="2282008"/>
              <a:chExt cx="569676" cy="380612"/>
            </a:xfrm>
          </p:grpSpPr>
          <p:sp>
            <p:nvSpPr>
              <p:cNvPr id="2271" name="Google Shape;2271;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72" name="Google Shape;2272;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2273" name="Google Shape;2273;p4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74" name="Google Shape;2274;p4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2275" name="Google Shape;2275;p40"/>
          <p:cNvSpPr/>
          <p:nvPr/>
        </p:nvSpPr>
        <p:spPr>
          <a:xfrm>
            <a:off x="465693" y="88217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76" name="Google Shape;2276;p40"/>
          <p:cNvSpPr/>
          <p:nvPr/>
        </p:nvSpPr>
        <p:spPr>
          <a:xfrm>
            <a:off x="200414" y="906828"/>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77" name="Google Shape;2277;p40"/>
          <p:cNvSpPr/>
          <p:nvPr/>
        </p:nvSpPr>
        <p:spPr>
          <a:xfrm>
            <a:off x="224097" y="98943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78" name="Google Shape;2278;p40"/>
          <p:cNvSpPr/>
          <p:nvPr/>
        </p:nvSpPr>
        <p:spPr>
          <a:xfrm>
            <a:off x="524911" y="94753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79" name="Google Shape;2279;p40"/>
          <p:cNvSpPr/>
          <p:nvPr/>
        </p:nvSpPr>
        <p:spPr>
          <a:xfrm>
            <a:off x="201606"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80" name="Google Shape;2280;p40"/>
          <p:cNvSpPr/>
          <p:nvPr/>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81" name="Google Shape;2281;p40"/>
          <p:cNvSpPr/>
          <p:nvPr/>
        </p:nvSpPr>
        <p:spPr>
          <a:xfrm>
            <a:off x="199223" y="152070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82" name="Google Shape;2282;p40"/>
          <p:cNvSpPr/>
          <p:nvPr/>
        </p:nvSpPr>
        <p:spPr>
          <a:xfrm>
            <a:off x="222906" y="160331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83" name="Google Shape;2283;p40"/>
          <p:cNvSpPr/>
          <p:nvPr/>
        </p:nvSpPr>
        <p:spPr>
          <a:xfrm>
            <a:off x="523721" y="156141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84" name="Google Shape;2284;p40"/>
          <p:cNvSpPr/>
          <p:nvPr/>
        </p:nvSpPr>
        <p:spPr>
          <a:xfrm>
            <a:off x="200414" y="153182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85" name="Google Shape;2285;p40"/>
          <p:cNvSpPr/>
          <p:nvPr/>
        </p:nvSpPr>
        <p:spPr>
          <a:xfrm>
            <a:off x="463313" y="210993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86" name="Google Shape;2286;p40"/>
          <p:cNvSpPr/>
          <p:nvPr/>
        </p:nvSpPr>
        <p:spPr>
          <a:xfrm>
            <a:off x="198033" y="213458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87" name="Google Shape;2287;p40"/>
          <p:cNvSpPr/>
          <p:nvPr/>
        </p:nvSpPr>
        <p:spPr>
          <a:xfrm>
            <a:off x="221714" y="221719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88" name="Google Shape;2288;p40"/>
          <p:cNvSpPr/>
          <p:nvPr/>
        </p:nvSpPr>
        <p:spPr>
          <a:xfrm>
            <a:off x="522530" y="217529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89" name="Google Shape;2289;p40"/>
          <p:cNvSpPr/>
          <p:nvPr/>
        </p:nvSpPr>
        <p:spPr>
          <a:xfrm>
            <a:off x="199223" y="214570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90" name="Google Shape;2290;p40"/>
          <p:cNvSpPr/>
          <p:nvPr/>
        </p:nvSpPr>
        <p:spPr>
          <a:xfrm>
            <a:off x="462121" y="272381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91" name="Google Shape;2291;p40"/>
          <p:cNvSpPr/>
          <p:nvPr/>
        </p:nvSpPr>
        <p:spPr>
          <a:xfrm>
            <a:off x="196828" y="274846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92" name="Google Shape;2292;p40"/>
          <p:cNvSpPr/>
          <p:nvPr/>
        </p:nvSpPr>
        <p:spPr>
          <a:xfrm>
            <a:off x="220523" y="283107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93" name="Google Shape;2293;p40"/>
          <p:cNvSpPr/>
          <p:nvPr/>
        </p:nvSpPr>
        <p:spPr>
          <a:xfrm>
            <a:off x="521338" y="278917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94" name="Google Shape;2294;p40"/>
          <p:cNvSpPr/>
          <p:nvPr/>
        </p:nvSpPr>
        <p:spPr>
          <a:xfrm>
            <a:off x="198033" y="275958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95" name="Google Shape;2295;p40"/>
          <p:cNvSpPr/>
          <p:nvPr/>
        </p:nvSpPr>
        <p:spPr>
          <a:xfrm>
            <a:off x="460929" y="333769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96" name="Google Shape;2296;p40"/>
          <p:cNvSpPr/>
          <p:nvPr/>
        </p:nvSpPr>
        <p:spPr>
          <a:xfrm>
            <a:off x="195644" y="336234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97" name="Google Shape;2297;p40"/>
          <p:cNvSpPr/>
          <p:nvPr/>
        </p:nvSpPr>
        <p:spPr>
          <a:xfrm>
            <a:off x="219333" y="344495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98" name="Google Shape;2298;p40"/>
          <p:cNvSpPr/>
          <p:nvPr/>
        </p:nvSpPr>
        <p:spPr>
          <a:xfrm>
            <a:off x="520147" y="340305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99" name="Google Shape;2299;p40"/>
          <p:cNvSpPr/>
          <p:nvPr/>
        </p:nvSpPr>
        <p:spPr>
          <a:xfrm>
            <a:off x="196842" y="337346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00" name="Google Shape;2300;p40"/>
          <p:cNvSpPr/>
          <p:nvPr/>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01" name="Google Shape;2301;p40"/>
          <p:cNvSpPr/>
          <p:nvPr/>
        </p:nvSpPr>
        <p:spPr>
          <a:xfrm>
            <a:off x="194459" y="397622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02" name="Google Shape;2302;p40"/>
          <p:cNvSpPr/>
          <p:nvPr/>
        </p:nvSpPr>
        <p:spPr>
          <a:xfrm>
            <a:off x="218142" y="405883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03" name="Google Shape;2303;p40"/>
          <p:cNvSpPr/>
          <p:nvPr/>
        </p:nvSpPr>
        <p:spPr>
          <a:xfrm>
            <a:off x="518957" y="401693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04" name="Google Shape;2304;p40"/>
          <p:cNvSpPr/>
          <p:nvPr/>
        </p:nvSpPr>
        <p:spPr>
          <a:xfrm>
            <a:off x="195650" y="398734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05" name="Google Shape;2305;p40"/>
          <p:cNvSpPr/>
          <p:nvPr/>
        </p:nvSpPr>
        <p:spPr>
          <a:xfrm>
            <a:off x="458549" y="456545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06" name="Google Shape;2306;p40"/>
          <p:cNvSpPr/>
          <p:nvPr/>
        </p:nvSpPr>
        <p:spPr>
          <a:xfrm>
            <a:off x="193269" y="459010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07" name="Google Shape;2307;p40"/>
          <p:cNvSpPr/>
          <p:nvPr/>
        </p:nvSpPr>
        <p:spPr>
          <a:xfrm>
            <a:off x="216950" y="467271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08" name="Google Shape;2308;p40"/>
          <p:cNvSpPr/>
          <p:nvPr/>
        </p:nvSpPr>
        <p:spPr>
          <a:xfrm>
            <a:off x="517766" y="463080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09" name="Google Shape;2309;p40"/>
          <p:cNvSpPr/>
          <p:nvPr/>
        </p:nvSpPr>
        <p:spPr>
          <a:xfrm>
            <a:off x="194452" y="460122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10" name="Google Shape;2310;p40"/>
          <p:cNvSpPr/>
          <p:nvPr/>
        </p:nvSpPr>
        <p:spPr>
          <a:xfrm>
            <a:off x="457357" y="517933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11" name="Google Shape;2311;p40"/>
          <p:cNvSpPr/>
          <p:nvPr/>
        </p:nvSpPr>
        <p:spPr>
          <a:xfrm>
            <a:off x="192078" y="520398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12" name="Google Shape;2312;p40"/>
          <p:cNvSpPr/>
          <p:nvPr/>
        </p:nvSpPr>
        <p:spPr>
          <a:xfrm>
            <a:off x="215759" y="528658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13" name="Google Shape;2313;p40"/>
          <p:cNvSpPr/>
          <p:nvPr/>
        </p:nvSpPr>
        <p:spPr>
          <a:xfrm>
            <a:off x="516574" y="52446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14" name="Google Shape;2314;p40"/>
          <p:cNvSpPr/>
          <p:nvPr/>
        </p:nvSpPr>
        <p:spPr>
          <a:xfrm>
            <a:off x="193268" y="521510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15" name="Google Shape;2315;p40"/>
          <p:cNvSpPr/>
          <p:nvPr/>
        </p:nvSpPr>
        <p:spPr>
          <a:xfrm>
            <a:off x="456165" y="579321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16" name="Google Shape;2316;p40"/>
          <p:cNvSpPr/>
          <p:nvPr/>
        </p:nvSpPr>
        <p:spPr>
          <a:xfrm>
            <a:off x="190886" y="581786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17" name="Google Shape;2317;p40"/>
          <p:cNvSpPr/>
          <p:nvPr/>
        </p:nvSpPr>
        <p:spPr>
          <a:xfrm>
            <a:off x="214569" y="59004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18" name="Google Shape;2318;p40"/>
          <p:cNvSpPr/>
          <p:nvPr/>
        </p:nvSpPr>
        <p:spPr>
          <a:xfrm>
            <a:off x="515383" y="58585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19" name="Google Shape;2319;p40"/>
          <p:cNvSpPr/>
          <p:nvPr/>
        </p:nvSpPr>
        <p:spPr>
          <a:xfrm>
            <a:off x="192078" y="582898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bg>
      <p:bgPr>
        <a:solidFill>
          <a:srgbClr val="4F6128"/>
        </a:solidFill>
        <a:effectLst/>
      </p:bgPr>
    </p:bg>
    <p:spTree>
      <p:nvGrpSpPr>
        <p:cNvPr id="1" name="Shape 2320"/>
        <p:cNvGrpSpPr/>
        <p:nvPr/>
      </p:nvGrpSpPr>
      <p:grpSpPr>
        <a:xfrm>
          <a:off x="0" y="0"/>
          <a:ext cx="0" cy="0"/>
          <a:chOff x="0" y="0"/>
          <a:chExt cx="0" cy="0"/>
        </a:xfrm>
      </p:grpSpPr>
      <p:grpSp>
        <p:nvGrpSpPr>
          <p:cNvPr id="2321" name="Google Shape;2321;p41"/>
          <p:cNvGrpSpPr/>
          <p:nvPr/>
        </p:nvGrpSpPr>
        <p:grpSpPr>
          <a:xfrm>
            <a:off x="395893" y="219521"/>
            <a:ext cx="11613235" cy="6240131"/>
            <a:chOff x="395894" y="219519"/>
            <a:chExt cx="8518865" cy="4788281"/>
          </a:xfrm>
        </p:grpSpPr>
        <p:sp>
          <p:nvSpPr>
            <p:cNvPr id="2322" name="Google Shape;2322;p4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2323" name="Google Shape;2323;p41"/>
            <p:cNvGrpSpPr/>
            <p:nvPr/>
          </p:nvGrpSpPr>
          <p:grpSpPr>
            <a:xfrm>
              <a:off x="8341543" y="2282008"/>
              <a:ext cx="569676" cy="380612"/>
              <a:chOff x="8341543" y="2282008"/>
              <a:chExt cx="569676" cy="380612"/>
            </a:xfrm>
          </p:grpSpPr>
          <p:sp>
            <p:nvSpPr>
              <p:cNvPr id="2324" name="Google Shape;2324;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25" name="Google Shape;2325;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2326" name="Google Shape;2326;p4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2327" name="Google Shape;2327;p41"/>
            <p:cNvGrpSpPr/>
            <p:nvPr/>
          </p:nvGrpSpPr>
          <p:grpSpPr>
            <a:xfrm>
              <a:off x="8341543" y="1721094"/>
              <a:ext cx="569676" cy="380612"/>
              <a:chOff x="8341543" y="1721094"/>
              <a:chExt cx="569676" cy="380612"/>
            </a:xfrm>
          </p:grpSpPr>
          <p:sp>
            <p:nvSpPr>
              <p:cNvPr id="2328" name="Google Shape;2328;p4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29" name="Google Shape;2329;p4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330" name="Google Shape;2330;p41"/>
            <p:cNvGrpSpPr/>
            <p:nvPr/>
          </p:nvGrpSpPr>
          <p:grpSpPr>
            <a:xfrm>
              <a:off x="8346273" y="1183592"/>
              <a:ext cx="568486" cy="388014"/>
              <a:chOff x="8346273" y="1183592"/>
              <a:chExt cx="568486" cy="388014"/>
            </a:xfrm>
          </p:grpSpPr>
          <p:sp>
            <p:nvSpPr>
              <p:cNvPr id="2331" name="Google Shape;2331;p4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32" name="Google Shape;2332;p4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333" name="Google Shape;2333;p41"/>
            <p:cNvGrpSpPr/>
            <p:nvPr/>
          </p:nvGrpSpPr>
          <p:grpSpPr>
            <a:xfrm>
              <a:off x="8341543" y="606635"/>
              <a:ext cx="569676" cy="388014"/>
              <a:chOff x="8341543" y="606635"/>
              <a:chExt cx="569676" cy="388014"/>
            </a:xfrm>
          </p:grpSpPr>
          <p:sp>
            <p:nvSpPr>
              <p:cNvPr id="2334" name="Google Shape;2334;p4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35" name="Google Shape;2335;p4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336" name="Google Shape;2336;p41"/>
            <p:cNvGrpSpPr/>
            <p:nvPr/>
          </p:nvGrpSpPr>
          <p:grpSpPr>
            <a:xfrm>
              <a:off x="8341543" y="2842933"/>
              <a:ext cx="569676" cy="380612"/>
              <a:chOff x="8341543" y="2282008"/>
              <a:chExt cx="569676" cy="380612"/>
            </a:xfrm>
          </p:grpSpPr>
          <p:sp>
            <p:nvSpPr>
              <p:cNvPr id="2337" name="Google Shape;2337;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38" name="Google Shape;2338;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339" name="Google Shape;2339;p41"/>
            <p:cNvGrpSpPr/>
            <p:nvPr/>
          </p:nvGrpSpPr>
          <p:grpSpPr>
            <a:xfrm>
              <a:off x="8341543" y="3403858"/>
              <a:ext cx="569676" cy="380612"/>
              <a:chOff x="8341543" y="2282008"/>
              <a:chExt cx="569676" cy="380612"/>
            </a:xfrm>
          </p:grpSpPr>
          <p:sp>
            <p:nvSpPr>
              <p:cNvPr id="2340" name="Google Shape;2340;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41" name="Google Shape;2341;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2342" name="Google Shape;2342;p4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43" name="Google Shape;2343;p4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2344" name="Google Shape;2344;p41"/>
          <p:cNvSpPr/>
          <p:nvPr/>
        </p:nvSpPr>
        <p:spPr>
          <a:xfrm>
            <a:off x="465693" y="88217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45" name="Google Shape;2345;p41"/>
          <p:cNvSpPr/>
          <p:nvPr/>
        </p:nvSpPr>
        <p:spPr>
          <a:xfrm>
            <a:off x="200414" y="906828"/>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46" name="Google Shape;2346;p41"/>
          <p:cNvSpPr/>
          <p:nvPr/>
        </p:nvSpPr>
        <p:spPr>
          <a:xfrm>
            <a:off x="224097" y="98943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47" name="Google Shape;2347;p41"/>
          <p:cNvSpPr/>
          <p:nvPr/>
        </p:nvSpPr>
        <p:spPr>
          <a:xfrm>
            <a:off x="524911" y="94753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48" name="Google Shape;2348;p41"/>
          <p:cNvSpPr/>
          <p:nvPr/>
        </p:nvSpPr>
        <p:spPr>
          <a:xfrm>
            <a:off x="201606"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49" name="Google Shape;2349;p41"/>
          <p:cNvSpPr/>
          <p:nvPr/>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50" name="Google Shape;2350;p41"/>
          <p:cNvSpPr/>
          <p:nvPr/>
        </p:nvSpPr>
        <p:spPr>
          <a:xfrm>
            <a:off x="199223" y="152070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51" name="Google Shape;2351;p41"/>
          <p:cNvSpPr/>
          <p:nvPr/>
        </p:nvSpPr>
        <p:spPr>
          <a:xfrm>
            <a:off x="222906" y="160331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52" name="Google Shape;2352;p41"/>
          <p:cNvSpPr/>
          <p:nvPr/>
        </p:nvSpPr>
        <p:spPr>
          <a:xfrm>
            <a:off x="523721" y="156141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53" name="Google Shape;2353;p41"/>
          <p:cNvSpPr/>
          <p:nvPr/>
        </p:nvSpPr>
        <p:spPr>
          <a:xfrm>
            <a:off x="200414" y="153182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54" name="Google Shape;2354;p41"/>
          <p:cNvSpPr/>
          <p:nvPr/>
        </p:nvSpPr>
        <p:spPr>
          <a:xfrm>
            <a:off x="463313" y="210993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55" name="Google Shape;2355;p41"/>
          <p:cNvSpPr/>
          <p:nvPr/>
        </p:nvSpPr>
        <p:spPr>
          <a:xfrm>
            <a:off x="198033" y="213458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56" name="Google Shape;2356;p41"/>
          <p:cNvSpPr/>
          <p:nvPr/>
        </p:nvSpPr>
        <p:spPr>
          <a:xfrm>
            <a:off x="221714" y="221719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57" name="Google Shape;2357;p41"/>
          <p:cNvSpPr/>
          <p:nvPr/>
        </p:nvSpPr>
        <p:spPr>
          <a:xfrm>
            <a:off x="522530" y="217529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58" name="Google Shape;2358;p41"/>
          <p:cNvSpPr/>
          <p:nvPr/>
        </p:nvSpPr>
        <p:spPr>
          <a:xfrm>
            <a:off x="199223" y="214570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59" name="Google Shape;2359;p41"/>
          <p:cNvSpPr/>
          <p:nvPr/>
        </p:nvSpPr>
        <p:spPr>
          <a:xfrm>
            <a:off x="462121" y="272381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60" name="Google Shape;2360;p41"/>
          <p:cNvSpPr/>
          <p:nvPr/>
        </p:nvSpPr>
        <p:spPr>
          <a:xfrm>
            <a:off x="196828" y="274846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61" name="Google Shape;2361;p41"/>
          <p:cNvSpPr/>
          <p:nvPr/>
        </p:nvSpPr>
        <p:spPr>
          <a:xfrm>
            <a:off x="220523" y="283107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62" name="Google Shape;2362;p41"/>
          <p:cNvSpPr/>
          <p:nvPr/>
        </p:nvSpPr>
        <p:spPr>
          <a:xfrm>
            <a:off x="521338" y="278917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63" name="Google Shape;2363;p41"/>
          <p:cNvSpPr/>
          <p:nvPr/>
        </p:nvSpPr>
        <p:spPr>
          <a:xfrm>
            <a:off x="198033" y="275958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64" name="Google Shape;2364;p41"/>
          <p:cNvSpPr/>
          <p:nvPr/>
        </p:nvSpPr>
        <p:spPr>
          <a:xfrm>
            <a:off x="460929" y="333769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65" name="Google Shape;2365;p41"/>
          <p:cNvSpPr/>
          <p:nvPr/>
        </p:nvSpPr>
        <p:spPr>
          <a:xfrm>
            <a:off x="195644" y="336234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66" name="Google Shape;2366;p41"/>
          <p:cNvSpPr/>
          <p:nvPr/>
        </p:nvSpPr>
        <p:spPr>
          <a:xfrm>
            <a:off x="219333" y="344495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67" name="Google Shape;2367;p41"/>
          <p:cNvSpPr/>
          <p:nvPr/>
        </p:nvSpPr>
        <p:spPr>
          <a:xfrm>
            <a:off x="520147" y="340305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68" name="Google Shape;2368;p41"/>
          <p:cNvSpPr/>
          <p:nvPr/>
        </p:nvSpPr>
        <p:spPr>
          <a:xfrm>
            <a:off x="196842" y="337346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69" name="Google Shape;2369;p41"/>
          <p:cNvSpPr/>
          <p:nvPr/>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70" name="Google Shape;2370;p41"/>
          <p:cNvSpPr/>
          <p:nvPr/>
        </p:nvSpPr>
        <p:spPr>
          <a:xfrm>
            <a:off x="194459" y="397622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71" name="Google Shape;2371;p41"/>
          <p:cNvSpPr/>
          <p:nvPr/>
        </p:nvSpPr>
        <p:spPr>
          <a:xfrm>
            <a:off x="218142" y="405883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72" name="Google Shape;2372;p41"/>
          <p:cNvSpPr/>
          <p:nvPr/>
        </p:nvSpPr>
        <p:spPr>
          <a:xfrm>
            <a:off x="518957" y="401693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73" name="Google Shape;2373;p41"/>
          <p:cNvSpPr/>
          <p:nvPr/>
        </p:nvSpPr>
        <p:spPr>
          <a:xfrm>
            <a:off x="195650" y="398734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74" name="Google Shape;2374;p41"/>
          <p:cNvSpPr/>
          <p:nvPr/>
        </p:nvSpPr>
        <p:spPr>
          <a:xfrm>
            <a:off x="458549" y="456545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75" name="Google Shape;2375;p41"/>
          <p:cNvSpPr/>
          <p:nvPr/>
        </p:nvSpPr>
        <p:spPr>
          <a:xfrm>
            <a:off x="193269" y="459010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76" name="Google Shape;2376;p41"/>
          <p:cNvSpPr/>
          <p:nvPr/>
        </p:nvSpPr>
        <p:spPr>
          <a:xfrm>
            <a:off x="216950" y="467271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77" name="Google Shape;2377;p41"/>
          <p:cNvSpPr/>
          <p:nvPr/>
        </p:nvSpPr>
        <p:spPr>
          <a:xfrm>
            <a:off x="517766" y="463080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78" name="Google Shape;2378;p41"/>
          <p:cNvSpPr/>
          <p:nvPr/>
        </p:nvSpPr>
        <p:spPr>
          <a:xfrm>
            <a:off x="194452" y="460122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79" name="Google Shape;2379;p41"/>
          <p:cNvSpPr/>
          <p:nvPr/>
        </p:nvSpPr>
        <p:spPr>
          <a:xfrm>
            <a:off x="457357" y="517933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80" name="Google Shape;2380;p41"/>
          <p:cNvSpPr/>
          <p:nvPr/>
        </p:nvSpPr>
        <p:spPr>
          <a:xfrm>
            <a:off x="192078" y="520398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81" name="Google Shape;2381;p41"/>
          <p:cNvSpPr/>
          <p:nvPr/>
        </p:nvSpPr>
        <p:spPr>
          <a:xfrm>
            <a:off x="215759" y="528658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82" name="Google Shape;2382;p41"/>
          <p:cNvSpPr/>
          <p:nvPr/>
        </p:nvSpPr>
        <p:spPr>
          <a:xfrm>
            <a:off x="516574" y="52446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83" name="Google Shape;2383;p41"/>
          <p:cNvSpPr/>
          <p:nvPr/>
        </p:nvSpPr>
        <p:spPr>
          <a:xfrm>
            <a:off x="193268" y="521510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84" name="Google Shape;2384;p41"/>
          <p:cNvSpPr/>
          <p:nvPr/>
        </p:nvSpPr>
        <p:spPr>
          <a:xfrm>
            <a:off x="456165" y="579321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85" name="Google Shape;2385;p41"/>
          <p:cNvSpPr/>
          <p:nvPr/>
        </p:nvSpPr>
        <p:spPr>
          <a:xfrm>
            <a:off x="190886" y="581786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86" name="Google Shape;2386;p41"/>
          <p:cNvSpPr/>
          <p:nvPr/>
        </p:nvSpPr>
        <p:spPr>
          <a:xfrm>
            <a:off x="214569" y="59004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87" name="Google Shape;2387;p41"/>
          <p:cNvSpPr/>
          <p:nvPr/>
        </p:nvSpPr>
        <p:spPr>
          <a:xfrm>
            <a:off x="515383" y="58585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88" name="Google Shape;2388;p41"/>
          <p:cNvSpPr/>
          <p:nvPr/>
        </p:nvSpPr>
        <p:spPr>
          <a:xfrm>
            <a:off x="192078" y="582898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2389" name="Google Shape;2389;p41"/>
          <p:cNvGrpSpPr/>
          <p:nvPr/>
        </p:nvGrpSpPr>
        <p:grpSpPr>
          <a:xfrm>
            <a:off x="1030177" y="1581352"/>
            <a:ext cx="444275" cy="398525"/>
            <a:chOff x="2495125" y="2142250"/>
            <a:chExt cx="444275" cy="398525"/>
          </a:xfrm>
        </p:grpSpPr>
        <p:sp>
          <p:nvSpPr>
            <p:cNvPr id="2390" name="Google Shape;2390;p41"/>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91" name="Google Shape;2391;p41"/>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392" name="Google Shape;2392;p41"/>
          <p:cNvGrpSpPr/>
          <p:nvPr/>
        </p:nvGrpSpPr>
        <p:grpSpPr>
          <a:xfrm>
            <a:off x="10561121" y="5038654"/>
            <a:ext cx="291375" cy="281375"/>
            <a:chOff x="3243875" y="2372825"/>
            <a:chExt cx="291375" cy="281375"/>
          </a:xfrm>
        </p:grpSpPr>
        <p:sp>
          <p:nvSpPr>
            <p:cNvPr id="2393" name="Google Shape;2393;p41"/>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94" name="Google Shape;2394;p41"/>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95" name="Google Shape;2395;p41"/>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96" name="Google Shape;2396;p41"/>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97" name="Google Shape;2397;p41"/>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98" name="Google Shape;2398;p41"/>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99" name="Google Shape;2399;p41"/>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00" name="Google Shape;2400;p41"/>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01" name="Google Shape;2401;p41"/>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02" name="Google Shape;2402;p41"/>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403" name="Google Shape;2403;p41"/>
          <p:cNvGrpSpPr/>
          <p:nvPr/>
        </p:nvGrpSpPr>
        <p:grpSpPr>
          <a:xfrm>
            <a:off x="10778557" y="714874"/>
            <a:ext cx="166675" cy="168575"/>
            <a:chOff x="4954425" y="2036375"/>
            <a:chExt cx="166675" cy="168575"/>
          </a:xfrm>
        </p:grpSpPr>
        <p:sp>
          <p:nvSpPr>
            <p:cNvPr id="2404" name="Google Shape;2404;p4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05" name="Google Shape;2405;p4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2406" name="Google Shape;2406;p41"/>
          <p:cNvSpPr/>
          <p:nvPr/>
        </p:nvSpPr>
        <p:spPr>
          <a:xfrm>
            <a:off x="1577020"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07" name="Google Shape;2407;p41"/>
          <p:cNvSpPr/>
          <p:nvPr/>
        </p:nvSpPr>
        <p:spPr>
          <a:xfrm>
            <a:off x="9846753" y="3888532"/>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2408" name="Google Shape;2408;p41"/>
          <p:cNvGrpSpPr/>
          <p:nvPr/>
        </p:nvGrpSpPr>
        <p:grpSpPr>
          <a:xfrm>
            <a:off x="1274797" y="5541509"/>
            <a:ext cx="166675" cy="168575"/>
            <a:chOff x="4954425" y="2036375"/>
            <a:chExt cx="166675" cy="168575"/>
          </a:xfrm>
        </p:grpSpPr>
        <p:sp>
          <p:nvSpPr>
            <p:cNvPr id="2409" name="Google Shape;2409;p4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10" name="Google Shape;2410;p4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2411" name="Google Shape;2411;p41"/>
          <p:cNvSpPr/>
          <p:nvPr/>
        </p:nvSpPr>
        <p:spPr>
          <a:xfrm rot="126755">
            <a:off x="3091465" y="1090112"/>
            <a:ext cx="5550035" cy="4730759"/>
          </a:xfrm>
          <a:prstGeom prst="rect">
            <a:avLst/>
          </a:prstGeom>
          <a:solidFill>
            <a:srgbClr val="B2CB7F"/>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2" name="Google Shape;2412;p41"/>
          <p:cNvSpPr/>
          <p:nvPr/>
        </p:nvSpPr>
        <p:spPr>
          <a:xfrm rot="-135875">
            <a:off x="2811062" y="772939"/>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3" name="Google Shape;2413;p41"/>
          <p:cNvSpPr/>
          <p:nvPr/>
        </p:nvSpPr>
        <p:spPr>
          <a:xfrm rot="4829593">
            <a:off x="7640082" y="1029487"/>
            <a:ext cx="1546975"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2414" name="Google Shape;2414;p41"/>
          <p:cNvGrpSpPr/>
          <p:nvPr/>
        </p:nvGrpSpPr>
        <p:grpSpPr>
          <a:xfrm>
            <a:off x="2204475" y="3950466"/>
            <a:ext cx="1973864" cy="2020087"/>
            <a:chOff x="2718975" y="493050"/>
            <a:chExt cx="2013175" cy="2066600"/>
          </a:xfrm>
        </p:grpSpPr>
        <p:sp>
          <p:nvSpPr>
            <p:cNvPr id="2415" name="Google Shape;2415;p41"/>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16" name="Google Shape;2416;p41"/>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17" name="Google Shape;2417;p41"/>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18" name="Google Shape;2418;p41"/>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19" name="Google Shape;2419;p41"/>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20" name="Google Shape;2420;p41"/>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21" name="Google Shape;2421;p41"/>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22" name="Google Shape;2422;p41"/>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23" name="Google Shape;2423;p41"/>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24" name="Google Shape;2424;p41"/>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25" name="Google Shape;2425;p41"/>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26" name="Google Shape;2426;p41"/>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27" name="Google Shape;2427;p41"/>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28" name="Google Shape;2428;p41"/>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29" name="Google Shape;2429;p41"/>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30" name="Google Shape;2430;p41"/>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31" name="Google Shape;2431;p41"/>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32" name="Google Shape;2432;p41"/>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33" name="Google Shape;2433;p41"/>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34" name="Google Shape;2434;p41"/>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35" name="Google Shape;2435;p41"/>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36" name="Google Shape;2436;p41"/>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37" name="Google Shape;2437;p41"/>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38" name="Google Shape;2438;p41"/>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39" name="Google Shape;2439;p41"/>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40" name="Google Shape;2440;p41"/>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41" name="Google Shape;2441;p41"/>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42" name="Google Shape;2442;p41"/>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43" name="Google Shape;2443;p41"/>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44" name="Google Shape;2444;p41"/>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45" name="Google Shape;2445;p41"/>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46" name="Google Shape;2446;p41"/>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47" name="Google Shape;2447;p41"/>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48" name="Google Shape;2448;p41"/>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49" name="Google Shape;2449;p41"/>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50" name="Google Shape;2450;p41"/>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51" name="Google Shape;2451;p41"/>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52" name="Google Shape;2452;p41"/>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53" name="Google Shape;2453;p41"/>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54" name="Google Shape;2454;p41"/>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55" name="Google Shape;2455;p41"/>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56" name="Google Shape;2456;p41"/>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57" name="Google Shape;2457;p41"/>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58" name="Google Shape;2458;p41"/>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59" name="Google Shape;2459;p41"/>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60" name="Google Shape;2460;p41"/>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61" name="Google Shape;2461;p41"/>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62" name="Google Shape;2462;p41"/>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63" name="Google Shape;2463;p41"/>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64" name="Google Shape;2464;p41"/>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65" name="Google Shape;2465;p41"/>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66" name="Google Shape;2466;p41"/>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67" name="Google Shape;2467;p41"/>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68" name="Google Shape;2468;p41"/>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69" name="Google Shape;2469;p41"/>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70" name="Google Shape;2470;p41"/>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71" name="Google Shape;2471;p41"/>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72" name="Google Shape;2472;p41"/>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73" name="Google Shape;2473;p41"/>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74" name="Google Shape;2474;p41"/>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75" name="Google Shape;2475;p41"/>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76" name="Google Shape;2476;p41"/>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77" name="Google Shape;2477;p41"/>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2478" name="Google Shape;2478;p41"/>
          <p:cNvSpPr txBox="1"/>
          <p:nvPr/>
        </p:nvSpPr>
        <p:spPr>
          <a:xfrm>
            <a:off x="3642720" y="1503381"/>
            <a:ext cx="4728208" cy="3631763"/>
          </a:xfrm>
          <a:prstGeom prst="rect">
            <a:avLst/>
          </a:prstGeom>
          <a:noFill/>
          <a:ln>
            <a:noFill/>
          </a:ln>
        </p:spPr>
        <p:txBody>
          <a:bodyPr spcFirstLastPara="1" wrap="square" lIns="91404" tIns="45698" rIns="91404" bIns="45698"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2479" name="Google Shape;2479;p41"/>
          <p:cNvGrpSpPr/>
          <p:nvPr/>
        </p:nvGrpSpPr>
        <p:grpSpPr>
          <a:xfrm flipH="1">
            <a:off x="7919468" y="3656015"/>
            <a:ext cx="1245605" cy="2486167"/>
            <a:chOff x="961250" y="234750"/>
            <a:chExt cx="1222525" cy="2320700"/>
          </a:xfrm>
        </p:grpSpPr>
        <p:sp>
          <p:nvSpPr>
            <p:cNvPr id="2480" name="Google Shape;2480;p41"/>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81" name="Google Shape;2481;p41"/>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82" name="Google Shape;2482;p41"/>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83" name="Google Shape;2483;p41"/>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84" name="Google Shape;2484;p41"/>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85" name="Google Shape;2485;p41"/>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86" name="Google Shape;2486;p41"/>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87" name="Google Shape;2487;p41"/>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88" name="Google Shape;2488;p41"/>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89" name="Google Shape;2489;p41"/>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90" name="Google Shape;2490;p41"/>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91" name="Google Shape;2491;p41"/>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92" name="Google Shape;2492;p41"/>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93" name="Google Shape;2493;p41"/>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94" name="Google Shape;2494;p41"/>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95" name="Google Shape;2495;p41"/>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96" name="Google Shape;2496;p41"/>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97" name="Google Shape;2497;p41"/>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98" name="Google Shape;2498;p41"/>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99" name="Google Shape;2499;p41"/>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00" name="Google Shape;2500;p41"/>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01" name="Google Shape;2501;p41"/>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02" name="Google Shape;2502;p41"/>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03" name="Google Shape;2503;p41"/>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04" name="Google Shape;2504;p41"/>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05" name="Google Shape;2505;p41"/>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06" name="Google Shape;2506;p41"/>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07" name="Google Shape;2507;p41"/>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08" name="Google Shape;2508;p41"/>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09" name="Google Shape;2509;p41"/>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10" name="Google Shape;2510;p41"/>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11" name="Google Shape;2511;p41"/>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12" name="Google Shape;2512;p41"/>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13" name="Google Shape;2513;p41"/>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14" name="Google Shape;2514;p41"/>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15" name="Google Shape;2515;p41"/>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16" name="Google Shape;2516;p41"/>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17" name="Google Shape;2517;p41"/>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18" name="Google Shape;2518;p41"/>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19" name="Google Shape;2519;p41"/>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20" name="Google Shape;2520;p41"/>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11"/>
                                        </p:tgtEl>
                                        <p:attrNameLst>
                                          <p:attrName>style.visibility</p:attrName>
                                        </p:attrNameLst>
                                      </p:cBhvr>
                                      <p:to>
                                        <p:strVal val="visible"/>
                                      </p:to>
                                    </p:set>
                                    <p:animEffect transition="in" filter="fade">
                                      <p:cBhvr>
                                        <p:cTn id="7" dur="500"/>
                                        <p:tgtEl>
                                          <p:spTgt spid="2411"/>
                                        </p:tgtEl>
                                      </p:cBhvr>
                                    </p:animEffect>
                                  </p:childTnLst>
                                </p:cTn>
                              </p:par>
                              <p:par>
                                <p:cTn id="8" presetID="10" presetClass="entr" presetSubtype="0" fill="hold" nodeType="withEffect">
                                  <p:stCondLst>
                                    <p:cond delay="0"/>
                                  </p:stCondLst>
                                  <p:childTnLst>
                                    <p:set>
                                      <p:cBhvr>
                                        <p:cTn id="9" dur="1" fill="hold">
                                          <p:stCondLst>
                                            <p:cond delay="0"/>
                                          </p:stCondLst>
                                        </p:cTn>
                                        <p:tgtEl>
                                          <p:spTgt spid="2412"/>
                                        </p:tgtEl>
                                        <p:attrNameLst>
                                          <p:attrName>style.visibility</p:attrName>
                                        </p:attrNameLst>
                                      </p:cBhvr>
                                      <p:to>
                                        <p:strVal val="visible"/>
                                      </p:to>
                                    </p:set>
                                    <p:animEffect transition="in" filter="fade">
                                      <p:cBhvr>
                                        <p:cTn id="10" dur="500"/>
                                        <p:tgtEl>
                                          <p:spTgt spid="2412"/>
                                        </p:tgtEl>
                                      </p:cBhvr>
                                    </p:animEffect>
                                  </p:childTnLst>
                                </p:cTn>
                              </p:par>
                              <p:par>
                                <p:cTn id="11" presetID="10" presetClass="entr" presetSubtype="0" fill="hold" nodeType="withEffect">
                                  <p:stCondLst>
                                    <p:cond delay="0"/>
                                  </p:stCondLst>
                                  <p:childTnLst>
                                    <p:set>
                                      <p:cBhvr>
                                        <p:cTn id="12" dur="1" fill="hold">
                                          <p:stCondLst>
                                            <p:cond delay="0"/>
                                          </p:stCondLst>
                                        </p:cTn>
                                        <p:tgtEl>
                                          <p:spTgt spid="2413"/>
                                        </p:tgtEl>
                                        <p:attrNameLst>
                                          <p:attrName>style.visibility</p:attrName>
                                        </p:attrNameLst>
                                      </p:cBhvr>
                                      <p:to>
                                        <p:strVal val="visible"/>
                                      </p:to>
                                    </p:set>
                                    <p:animEffect transition="in" filter="fade">
                                      <p:cBhvr>
                                        <p:cTn id="13" dur="500"/>
                                        <p:tgtEl>
                                          <p:spTgt spid="2413"/>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414"/>
                                        </p:tgtEl>
                                        <p:attrNameLst>
                                          <p:attrName>style.visibility</p:attrName>
                                        </p:attrNameLst>
                                      </p:cBhvr>
                                      <p:to>
                                        <p:strVal val="visible"/>
                                      </p:to>
                                    </p:set>
                                    <p:animEffect transition="in" filter="fade">
                                      <p:cBhvr>
                                        <p:cTn id="17" dur="1000"/>
                                        <p:tgtEl>
                                          <p:spTgt spid="2414"/>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478"/>
                                        </p:tgtEl>
                                        <p:attrNameLst>
                                          <p:attrName>style.visibility</p:attrName>
                                        </p:attrNameLst>
                                      </p:cBhvr>
                                      <p:to>
                                        <p:strVal val="visible"/>
                                      </p:to>
                                    </p:set>
                                    <p:animEffect transition="in" filter="fade">
                                      <p:cBhvr>
                                        <p:cTn id="21" dur="500"/>
                                        <p:tgtEl>
                                          <p:spTgt spid="247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2479"/>
                                        </p:tgtEl>
                                        <p:attrNameLst>
                                          <p:attrName>style.visibility</p:attrName>
                                        </p:attrNameLst>
                                      </p:cBhvr>
                                      <p:to>
                                        <p:strVal val="visible"/>
                                      </p:to>
                                    </p:set>
                                    <p:animEffect transition="in" filter="fade">
                                      <p:cBhvr>
                                        <p:cTn id="25" dur="1000"/>
                                        <p:tgtEl>
                                          <p:spTgt spid="2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bg>
      <p:bgPr>
        <a:solidFill>
          <a:srgbClr val="4F6128"/>
        </a:solidFill>
        <a:effectLst/>
      </p:bgPr>
    </p:bg>
    <p:spTree>
      <p:nvGrpSpPr>
        <p:cNvPr id="1" name="Shape 2521"/>
        <p:cNvGrpSpPr/>
        <p:nvPr/>
      </p:nvGrpSpPr>
      <p:grpSpPr>
        <a:xfrm>
          <a:off x="0" y="0"/>
          <a:ext cx="0" cy="0"/>
          <a:chOff x="0" y="0"/>
          <a:chExt cx="0" cy="0"/>
        </a:xfrm>
      </p:grpSpPr>
      <p:grpSp>
        <p:nvGrpSpPr>
          <p:cNvPr id="2522" name="Google Shape;2522;p42"/>
          <p:cNvGrpSpPr/>
          <p:nvPr/>
        </p:nvGrpSpPr>
        <p:grpSpPr>
          <a:xfrm>
            <a:off x="395893" y="219521"/>
            <a:ext cx="11613235" cy="6240131"/>
            <a:chOff x="395894" y="219519"/>
            <a:chExt cx="8518865" cy="4788281"/>
          </a:xfrm>
        </p:grpSpPr>
        <p:sp>
          <p:nvSpPr>
            <p:cNvPr id="2523" name="Google Shape;2523;p4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2524" name="Google Shape;2524;p42"/>
            <p:cNvGrpSpPr/>
            <p:nvPr/>
          </p:nvGrpSpPr>
          <p:grpSpPr>
            <a:xfrm>
              <a:off x="8341543" y="2282008"/>
              <a:ext cx="569676" cy="380612"/>
              <a:chOff x="8341543" y="2282008"/>
              <a:chExt cx="569676" cy="380612"/>
            </a:xfrm>
          </p:grpSpPr>
          <p:sp>
            <p:nvSpPr>
              <p:cNvPr id="2525" name="Google Shape;2525;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26" name="Google Shape;2526;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2527" name="Google Shape;2527;p4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2528" name="Google Shape;2528;p42"/>
            <p:cNvGrpSpPr/>
            <p:nvPr/>
          </p:nvGrpSpPr>
          <p:grpSpPr>
            <a:xfrm>
              <a:off x="8341543" y="1721094"/>
              <a:ext cx="569676" cy="380612"/>
              <a:chOff x="8341543" y="1721094"/>
              <a:chExt cx="569676" cy="380612"/>
            </a:xfrm>
          </p:grpSpPr>
          <p:sp>
            <p:nvSpPr>
              <p:cNvPr id="2529" name="Google Shape;2529;p4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30" name="Google Shape;2530;p4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531" name="Google Shape;2531;p42"/>
            <p:cNvGrpSpPr/>
            <p:nvPr/>
          </p:nvGrpSpPr>
          <p:grpSpPr>
            <a:xfrm>
              <a:off x="8346273" y="1183592"/>
              <a:ext cx="568486" cy="388014"/>
              <a:chOff x="8346273" y="1183592"/>
              <a:chExt cx="568486" cy="388014"/>
            </a:xfrm>
          </p:grpSpPr>
          <p:sp>
            <p:nvSpPr>
              <p:cNvPr id="2532" name="Google Shape;2532;p4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33" name="Google Shape;2533;p4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534" name="Google Shape;2534;p42"/>
            <p:cNvGrpSpPr/>
            <p:nvPr/>
          </p:nvGrpSpPr>
          <p:grpSpPr>
            <a:xfrm>
              <a:off x="8341543" y="606635"/>
              <a:ext cx="569676" cy="388014"/>
              <a:chOff x="8341543" y="606635"/>
              <a:chExt cx="569676" cy="388014"/>
            </a:xfrm>
          </p:grpSpPr>
          <p:sp>
            <p:nvSpPr>
              <p:cNvPr id="2535" name="Google Shape;2535;p4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36" name="Google Shape;2536;p4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537" name="Google Shape;2537;p42"/>
            <p:cNvGrpSpPr/>
            <p:nvPr/>
          </p:nvGrpSpPr>
          <p:grpSpPr>
            <a:xfrm>
              <a:off x="8341543" y="2842933"/>
              <a:ext cx="569676" cy="380612"/>
              <a:chOff x="8341543" y="2282008"/>
              <a:chExt cx="569676" cy="380612"/>
            </a:xfrm>
          </p:grpSpPr>
          <p:sp>
            <p:nvSpPr>
              <p:cNvPr id="2538" name="Google Shape;2538;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39" name="Google Shape;2539;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540" name="Google Shape;2540;p42"/>
            <p:cNvGrpSpPr/>
            <p:nvPr/>
          </p:nvGrpSpPr>
          <p:grpSpPr>
            <a:xfrm>
              <a:off x="8341543" y="3403858"/>
              <a:ext cx="569676" cy="380612"/>
              <a:chOff x="8341543" y="2282008"/>
              <a:chExt cx="569676" cy="380612"/>
            </a:xfrm>
          </p:grpSpPr>
          <p:sp>
            <p:nvSpPr>
              <p:cNvPr id="2541" name="Google Shape;2541;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42" name="Google Shape;2542;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2543" name="Google Shape;2543;p4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44" name="Google Shape;2544;p4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2545" name="Google Shape;2545;p42"/>
          <p:cNvSpPr/>
          <p:nvPr/>
        </p:nvSpPr>
        <p:spPr>
          <a:xfrm>
            <a:off x="465693" y="88217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46" name="Google Shape;2546;p42"/>
          <p:cNvSpPr/>
          <p:nvPr/>
        </p:nvSpPr>
        <p:spPr>
          <a:xfrm>
            <a:off x="200414" y="906828"/>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47" name="Google Shape;2547;p42"/>
          <p:cNvSpPr/>
          <p:nvPr/>
        </p:nvSpPr>
        <p:spPr>
          <a:xfrm>
            <a:off x="224097" y="98943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48" name="Google Shape;2548;p42"/>
          <p:cNvSpPr/>
          <p:nvPr/>
        </p:nvSpPr>
        <p:spPr>
          <a:xfrm>
            <a:off x="524911" y="94753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49" name="Google Shape;2549;p42"/>
          <p:cNvSpPr/>
          <p:nvPr/>
        </p:nvSpPr>
        <p:spPr>
          <a:xfrm>
            <a:off x="201606"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50" name="Google Shape;2550;p42"/>
          <p:cNvSpPr/>
          <p:nvPr/>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51" name="Google Shape;2551;p42"/>
          <p:cNvSpPr/>
          <p:nvPr/>
        </p:nvSpPr>
        <p:spPr>
          <a:xfrm>
            <a:off x="199223" y="152070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52" name="Google Shape;2552;p42"/>
          <p:cNvSpPr/>
          <p:nvPr/>
        </p:nvSpPr>
        <p:spPr>
          <a:xfrm>
            <a:off x="222906" y="160331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53" name="Google Shape;2553;p42"/>
          <p:cNvSpPr/>
          <p:nvPr/>
        </p:nvSpPr>
        <p:spPr>
          <a:xfrm>
            <a:off x="523721" y="156141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54" name="Google Shape;2554;p42"/>
          <p:cNvSpPr/>
          <p:nvPr/>
        </p:nvSpPr>
        <p:spPr>
          <a:xfrm>
            <a:off x="200414" y="153182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55" name="Google Shape;2555;p42"/>
          <p:cNvSpPr/>
          <p:nvPr/>
        </p:nvSpPr>
        <p:spPr>
          <a:xfrm>
            <a:off x="463313" y="210993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56" name="Google Shape;2556;p42"/>
          <p:cNvSpPr/>
          <p:nvPr/>
        </p:nvSpPr>
        <p:spPr>
          <a:xfrm>
            <a:off x="198033" y="213458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57" name="Google Shape;2557;p42"/>
          <p:cNvSpPr/>
          <p:nvPr/>
        </p:nvSpPr>
        <p:spPr>
          <a:xfrm>
            <a:off x="221714" y="221719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58" name="Google Shape;2558;p42"/>
          <p:cNvSpPr/>
          <p:nvPr/>
        </p:nvSpPr>
        <p:spPr>
          <a:xfrm>
            <a:off x="522530" y="217529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59" name="Google Shape;2559;p42"/>
          <p:cNvSpPr/>
          <p:nvPr/>
        </p:nvSpPr>
        <p:spPr>
          <a:xfrm>
            <a:off x="199223" y="214570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60" name="Google Shape;2560;p42"/>
          <p:cNvSpPr/>
          <p:nvPr/>
        </p:nvSpPr>
        <p:spPr>
          <a:xfrm>
            <a:off x="462121" y="272381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61" name="Google Shape;2561;p42"/>
          <p:cNvSpPr/>
          <p:nvPr/>
        </p:nvSpPr>
        <p:spPr>
          <a:xfrm>
            <a:off x="196828" y="274846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62" name="Google Shape;2562;p42"/>
          <p:cNvSpPr/>
          <p:nvPr/>
        </p:nvSpPr>
        <p:spPr>
          <a:xfrm>
            <a:off x="220523" y="283107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63" name="Google Shape;2563;p42"/>
          <p:cNvSpPr/>
          <p:nvPr/>
        </p:nvSpPr>
        <p:spPr>
          <a:xfrm>
            <a:off x="521338" y="278917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64" name="Google Shape;2564;p42"/>
          <p:cNvSpPr/>
          <p:nvPr/>
        </p:nvSpPr>
        <p:spPr>
          <a:xfrm>
            <a:off x="198033" y="275958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65" name="Google Shape;2565;p42"/>
          <p:cNvSpPr/>
          <p:nvPr/>
        </p:nvSpPr>
        <p:spPr>
          <a:xfrm>
            <a:off x="460929" y="333769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66" name="Google Shape;2566;p42"/>
          <p:cNvSpPr/>
          <p:nvPr/>
        </p:nvSpPr>
        <p:spPr>
          <a:xfrm>
            <a:off x="195644" y="336234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67" name="Google Shape;2567;p42"/>
          <p:cNvSpPr/>
          <p:nvPr/>
        </p:nvSpPr>
        <p:spPr>
          <a:xfrm>
            <a:off x="219333" y="344495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68" name="Google Shape;2568;p42"/>
          <p:cNvSpPr/>
          <p:nvPr/>
        </p:nvSpPr>
        <p:spPr>
          <a:xfrm>
            <a:off x="520147" y="340305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69" name="Google Shape;2569;p42"/>
          <p:cNvSpPr/>
          <p:nvPr/>
        </p:nvSpPr>
        <p:spPr>
          <a:xfrm>
            <a:off x="196842" y="337346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70" name="Google Shape;2570;p42"/>
          <p:cNvSpPr/>
          <p:nvPr/>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71" name="Google Shape;2571;p42"/>
          <p:cNvSpPr/>
          <p:nvPr/>
        </p:nvSpPr>
        <p:spPr>
          <a:xfrm>
            <a:off x="194459" y="397622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72" name="Google Shape;2572;p42"/>
          <p:cNvSpPr/>
          <p:nvPr/>
        </p:nvSpPr>
        <p:spPr>
          <a:xfrm>
            <a:off x="218142" y="405883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73" name="Google Shape;2573;p42"/>
          <p:cNvSpPr/>
          <p:nvPr/>
        </p:nvSpPr>
        <p:spPr>
          <a:xfrm>
            <a:off x="518957" y="401693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74" name="Google Shape;2574;p42"/>
          <p:cNvSpPr/>
          <p:nvPr/>
        </p:nvSpPr>
        <p:spPr>
          <a:xfrm>
            <a:off x="195650" y="398734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75" name="Google Shape;2575;p42"/>
          <p:cNvSpPr/>
          <p:nvPr/>
        </p:nvSpPr>
        <p:spPr>
          <a:xfrm>
            <a:off x="458549" y="456545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76" name="Google Shape;2576;p42"/>
          <p:cNvSpPr/>
          <p:nvPr/>
        </p:nvSpPr>
        <p:spPr>
          <a:xfrm>
            <a:off x="193269" y="459010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77" name="Google Shape;2577;p42"/>
          <p:cNvSpPr/>
          <p:nvPr/>
        </p:nvSpPr>
        <p:spPr>
          <a:xfrm>
            <a:off x="216950" y="467271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78" name="Google Shape;2578;p42"/>
          <p:cNvSpPr/>
          <p:nvPr/>
        </p:nvSpPr>
        <p:spPr>
          <a:xfrm>
            <a:off x="517766" y="463080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79" name="Google Shape;2579;p42"/>
          <p:cNvSpPr/>
          <p:nvPr/>
        </p:nvSpPr>
        <p:spPr>
          <a:xfrm>
            <a:off x="194452" y="460122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80" name="Google Shape;2580;p42"/>
          <p:cNvSpPr/>
          <p:nvPr/>
        </p:nvSpPr>
        <p:spPr>
          <a:xfrm>
            <a:off x="457357" y="517933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81" name="Google Shape;2581;p42"/>
          <p:cNvSpPr/>
          <p:nvPr/>
        </p:nvSpPr>
        <p:spPr>
          <a:xfrm>
            <a:off x="192078" y="520398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82" name="Google Shape;2582;p42"/>
          <p:cNvSpPr/>
          <p:nvPr/>
        </p:nvSpPr>
        <p:spPr>
          <a:xfrm>
            <a:off x="215759" y="528658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83" name="Google Shape;2583;p42"/>
          <p:cNvSpPr/>
          <p:nvPr/>
        </p:nvSpPr>
        <p:spPr>
          <a:xfrm>
            <a:off x="516574" y="52446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84" name="Google Shape;2584;p42"/>
          <p:cNvSpPr/>
          <p:nvPr/>
        </p:nvSpPr>
        <p:spPr>
          <a:xfrm>
            <a:off x="193268" y="521510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85" name="Google Shape;2585;p42"/>
          <p:cNvSpPr/>
          <p:nvPr/>
        </p:nvSpPr>
        <p:spPr>
          <a:xfrm>
            <a:off x="456165" y="579321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86" name="Google Shape;2586;p42"/>
          <p:cNvSpPr/>
          <p:nvPr/>
        </p:nvSpPr>
        <p:spPr>
          <a:xfrm>
            <a:off x="190886" y="581786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87" name="Google Shape;2587;p42"/>
          <p:cNvSpPr/>
          <p:nvPr/>
        </p:nvSpPr>
        <p:spPr>
          <a:xfrm>
            <a:off x="214569" y="59004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88" name="Google Shape;2588;p42"/>
          <p:cNvSpPr/>
          <p:nvPr/>
        </p:nvSpPr>
        <p:spPr>
          <a:xfrm>
            <a:off x="515383" y="58585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89" name="Google Shape;2589;p42"/>
          <p:cNvSpPr/>
          <p:nvPr/>
        </p:nvSpPr>
        <p:spPr>
          <a:xfrm>
            <a:off x="192078" y="582898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pic>
        <p:nvPicPr>
          <p:cNvPr id="2590" name="Google Shape;2590;p42" descr="Không có mô tả."/>
          <p:cNvPicPr preferRelativeResize="0"/>
          <p:nvPr/>
        </p:nvPicPr>
        <p:blipFill rotWithShape="1">
          <a:blip r:embed="rId2">
            <a:alphaModFix/>
          </a:blip>
          <a:srcRect/>
          <a:stretch/>
        </p:blipFill>
        <p:spPr>
          <a:xfrm>
            <a:off x="739016" y="438264"/>
            <a:ext cx="2330549" cy="88782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591"/>
        <p:cNvGrpSpPr/>
        <p:nvPr/>
      </p:nvGrpSpPr>
      <p:grpSpPr>
        <a:xfrm>
          <a:off x="0" y="0"/>
          <a:ext cx="0" cy="0"/>
          <a:chOff x="0" y="0"/>
          <a:chExt cx="0" cy="0"/>
        </a:xfrm>
      </p:grpSpPr>
      <p:sp>
        <p:nvSpPr>
          <p:cNvPr id="2592" name="Google Shape;2592;p43"/>
          <p:cNvSpPr txBox="1">
            <a:spLocks noGrp="1"/>
          </p:cNvSpPr>
          <p:nvPr>
            <p:ph type="title"/>
          </p:nvPr>
        </p:nvSpPr>
        <p:spPr>
          <a:xfrm>
            <a:off x="838200" y="365125"/>
            <a:ext cx="10515600" cy="1325563"/>
          </a:xfrm>
          <a:prstGeom prst="rect">
            <a:avLst/>
          </a:prstGeom>
          <a:noFill/>
          <a:ln>
            <a:noFill/>
          </a:ln>
        </p:spPr>
        <p:txBody>
          <a:bodyPr spcFirstLastPara="1" wrap="square" lIns="91404" tIns="45698" rIns="91404" bIns="45698"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76875"/>
            <a:ext cx="12192000" cy="3492500"/>
          </a:xfrm>
          <a:prstGeom prst="rect">
            <a:avLst/>
          </a:prstGeom>
        </p:spPr>
      </p:pic>
      <p:grpSp>
        <p:nvGrpSpPr>
          <p:cNvPr id="4" name="组合 3"/>
          <p:cNvGrpSpPr/>
          <p:nvPr userDrawn="1"/>
        </p:nvGrpSpPr>
        <p:grpSpPr>
          <a:xfrm>
            <a:off x="-1901483" y="-74389"/>
            <a:ext cx="15299227" cy="2077769"/>
            <a:chOff x="-900605" y="-49427"/>
            <a:chExt cx="5490815" cy="745701"/>
          </a:xfrm>
        </p:grpSpPr>
        <p:pic>
          <p:nvPicPr>
            <p:cNvPr id="5" name="图片 4"/>
            <p:cNvPicPr>
              <a:picLocks noChangeAspect="1"/>
            </p:cNvPicPr>
            <p:nvPr userDrawn="1"/>
          </p:nvPicPr>
          <p:blipFill rotWithShape="1">
            <a:blip r:embed="rId3"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300044687"/>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40"/>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427" indent="0" algn="ctr">
              <a:buNone/>
              <a:defRPr>
                <a:solidFill>
                  <a:schemeClr val="tx1">
                    <a:tint val="75000"/>
                  </a:schemeClr>
                </a:solidFill>
              </a:defRPr>
            </a:lvl2pPr>
            <a:lvl3pPr marL="1218870" indent="0" algn="ctr">
              <a:buNone/>
              <a:defRPr>
                <a:solidFill>
                  <a:schemeClr val="tx1">
                    <a:tint val="75000"/>
                  </a:schemeClr>
                </a:solidFill>
              </a:defRPr>
            </a:lvl3pPr>
            <a:lvl4pPr marL="1828301" indent="0" algn="ctr">
              <a:buNone/>
              <a:defRPr>
                <a:solidFill>
                  <a:schemeClr val="tx1">
                    <a:tint val="75000"/>
                  </a:schemeClr>
                </a:solidFill>
              </a:defRPr>
            </a:lvl4pPr>
            <a:lvl5pPr marL="2437738" indent="0" algn="ctr">
              <a:buNone/>
              <a:defRPr>
                <a:solidFill>
                  <a:schemeClr val="tx1">
                    <a:tint val="75000"/>
                  </a:schemeClr>
                </a:solidFill>
              </a:defRPr>
            </a:lvl5pPr>
            <a:lvl6pPr marL="3047164" indent="0" algn="ctr">
              <a:buNone/>
              <a:defRPr>
                <a:solidFill>
                  <a:schemeClr val="tx1">
                    <a:tint val="75000"/>
                  </a:schemeClr>
                </a:solidFill>
              </a:defRPr>
            </a:lvl6pPr>
            <a:lvl7pPr marL="3656591"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2022/3/24</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396829557"/>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84177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bg>
      <p:bgPr>
        <a:solidFill>
          <a:srgbClr val="4F6128"/>
        </a:solidFill>
        <a:effectLst/>
      </p:bgPr>
    </p:bg>
    <p:spTree>
      <p:nvGrpSpPr>
        <p:cNvPr id="1" name="Shape 524"/>
        <p:cNvGrpSpPr/>
        <p:nvPr/>
      </p:nvGrpSpPr>
      <p:grpSpPr>
        <a:xfrm>
          <a:off x="0" y="0"/>
          <a:ext cx="0" cy="0"/>
          <a:chOff x="0" y="0"/>
          <a:chExt cx="0" cy="0"/>
        </a:xfrm>
      </p:grpSpPr>
      <p:grpSp>
        <p:nvGrpSpPr>
          <p:cNvPr id="525" name="Google Shape;525;p26"/>
          <p:cNvGrpSpPr/>
          <p:nvPr/>
        </p:nvGrpSpPr>
        <p:grpSpPr>
          <a:xfrm>
            <a:off x="395893" y="219521"/>
            <a:ext cx="11613235" cy="6240131"/>
            <a:chOff x="395894" y="219519"/>
            <a:chExt cx="8518865" cy="4788281"/>
          </a:xfrm>
        </p:grpSpPr>
        <p:sp>
          <p:nvSpPr>
            <p:cNvPr id="526" name="Google Shape;526;p2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527" name="Google Shape;527;p26"/>
            <p:cNvGrpSpPr/>
            <p:nvPr/>
          </p:nvGrpSpPr>
          <p:grpSpPr>
            <a:xfrm>
              <a:off x="8341543" y="2282008"/>
              <a:ext cx="569676" cy="380612"/>
              <a:chOff x="8341543" y="2282008"/>
              <a:chExt cx="569676" cy="380612"/>
            </a:xfrm>
          </p:grpSpPr>
          <p:sp>
            <p:nvSpPr>
              <p:cNvPr id="528" name="Google Shape;528;p2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29" name="Google Shape;529;p2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530" name="Google Shape;530;p2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531" name="Google Shape;531;p26"/>
            <p:cNvGrpSpPr/>
            <p:nvPr/>
          </p:nvGrpSpPr>
          <p:grpSpPr>
            <a:xfrm>
              <a:off x="8341543" y="1721094"/>
              <a:ext cx="569676" cy="380612"/>
              <a:chOff x="8341543" y="1721094"/>
              <a:chExt cx="569676" cy="380612"/>
            </a:xfrm>
          </p:grpSpPr>
          <p:sp>
            <p:nvSpPr>
              <p:cNvPr id="532" name="Google Shape;532;p2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33" name="Google Shape;533;p2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534" name="Google Shape;534;p26"/>
            <p:cNvGrpSpPr/>
            <p:nvPr/>
          </p:nvGrpSpPr>
          <p:grpSpPr>
            <a:xfrm>
              <a:off x="8346273" y="1183592"/>
              <a:ext cx="568486" cy="388014"/>
              <a:chOff x="8346273" y="1183592"/>
              <a:chExt cx="568486" cy="388014"/>
            </a:xfrm>
          </p:grpSpPr>
          <p:sp>
            <p:nvSpPr>
              <p:cNvPr id="535" name="Google Shape;535;p2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36" name="Google Shape;536;p2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537" name="Google Shape;537;p26"/>
            <p:cNvGrpSpPr/>
            <p:nvPr/>
          </p:nvGrpSpPr>
          <p:grpSpPr>
            <a:xfrm>
              <a:off x="8341543" y="606635"/>
              <a:ext cx="569676" cy="388014"/>
              <a:chOff x="8341543" y="606635"/>
              <a:chExt cx="569676" cy="388014"/>
            </a:xfrm>
          </p:grpSpPr>
          <p:sp>
            <p:nvSpPr>
              <p:cNvPr id="538" name="Google Shape;538;p2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39" name="Google Shape;539;p2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540" name="Google Shape;540;p26"/>
            <p:cNvGrpSpPr/>
            <p:nvPr/>
          </p:nvGrpSpPr>
          <p:grpSpPr>
            <a:xfrm>
              <a:off x="8341543" y="2842933"/>
              <a:ext cx="569676" cy="380612"/>
              <a:chOff x="8341543" y="2282008"/>
              <a:chExt cx="569676" cy="380612"/>
            </a:xfrm>
          </p:grpSpPr>
          <p:sp>
            <p:nvSpPr>
              <p:cNvPr id="541" name="Google Shape;541;p2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42" name="Google Shape;542;p2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543" name="Google Shape;543;p26"/>
            <p:cNvGrpSpPr/>
            <p:nvPr/>
          </p:nvGrpSpPr>
          <p:grpSpPr>
            <a:xfrm>
              <a:off x="8341543" y="3403858"/>
              <a:ext cx="569676" cy="380612"/>
              <a:chOff x="8341543" y="2282008"/>
              <a:chExt cx="569676" cy="380612"/>
            </a:xfrm>
          </p:grpSpPr>
          <p:sp>
            <p:nvSpPr>
              <p:cNvPr id="544" name="Google Shape;544;p2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45" name="Google Shape;545;p2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546" name="Google Shape;546;p2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47" name="Google Shape;547;p2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548" name="Google Shape;548;p26"/>
          <p:cNvSpPr/>
          <p:nvPr/>
        </p:nvSpPr>
        <p:spPr>
          <a:xfrm>
            <a:off x="465693" y="88217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49" name="Google Shape;549;p26"/>
          <p:cNvSpPr/>
          <p:nvPr/>
        </p:nvSpPr>
        <p:spPr>
          <a:xfrm>
            <a:off x="200414" y="906828"/>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50" name="Google Shape;550;p26"/>
          <p:cNvSpPr/>
          <p:nvPr/>
        </p:nvSpPr>
        <p:spPr>
          <a:xfrm>
            <a:off x="224097" y="98943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51" name="Google Shape;551;p26"/>
          <p:cNvSpPr/>
          <p:nvPr/>
        </p:nvSpPr>
        <p:spPr>
          <a:xfrm>
            <a:off x="524911" y="94753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52" name="Google Shape;552;p26"/>
          <p:cNvSpPr/>
          <p:nvPr/>
        </p:nvSpPr>
        <p:spPr>
          <a:xfrm>
            <a:off x="201606"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53" name="Google Shape;553;p26"/>
          <p:cNvSpPr/>
          <p:nvPr/>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54" name="Google Shape;554;p26"/>
          <p:cNvSpPr/>
          <p:nvPr/>
        </p:nvSpPr>
        <p:spPr>
          <a:xfrm>
            <a:off x="199223" y="152070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55" name="Google Shape;555;p26"/>
          <p:cNvSpPr/>
          <p:nvPr/>
        </p:nvSpPr>
        <p:spPr>
          <a:xfrm>
            <a:off x="222906" y="160331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56" name="Google Shape;556;p26"/>
          <p:cNvSpPr/>
          <p:nvPr/>
        </p:nvSpPr>
        <p:spPr>
          <a:xfrm>
            <a:off x="523721" y="156141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57" name="Google Shape;557;p26"/>
          <p:cNvSpPr/>
          <p:nvPr/>
        </p:nvSpPr>
        <p:spPr>
          <a:xfrm>
            <a:off x="200414" y="153182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58" name="Google Shape;558;p26"/>
          <p:cNvSpPr/>
          <p:nvPr/>
        </p:nvSpPr>
        <p:spPr>
          <a:xfrm>
            <a:off x="463313" y="210993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59" name="Google Shape;559;p26"/>
          <p:cNvSpPr/>
          <p:nvPr/>
        </p:nvSpPr>
        <p:spPr>
          <a:xfrm>
            <a:off x="198033" y="213458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60" name="Google Shape;560;p26"/>
          <p:cNvSpPr/>
          <p:nvPr/>
        </p:nvSpPr>
        <p:spPr>
          <a:xfrm>
            <a:off x="221714" y="221719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61" name="Google Shape;561;p26"/>
          <p:cNvSpPr/>
          <p:nvPr/>
        </p:nvSpPr>
        <p:spPr>
          <a:xfrm>
            <a:off x="522530" y="217529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62" name="Google Shape;562;p26"/>
          <p:cNvSpPr/>
          <p:nvPr/>
        </p:nvSpPr>
        <p:spPr>
          <a:xfrm>
            <a:off x="199223" y="214570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63" name="Google Shape;563;p26"/>
          <p:cNvSpPr/>
          <p:nvPr/>
        </p:nvSpPr>
        <p:spPr>
          <a:xfrm>
            <a:off x="462121" y="272381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64" name="Google Shape;564;p26"/>
          <p:cNvSpPr/>
          <p:nvPr/>
        </p:nvSpPr>
        <p:spPr>
          <a:xfrm>
            <a:off x="196828" y="274846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65" name="Google Shape;565;p26"/>
          <p:cNvSpPr/>
          <p:nvPr/>
        </p:nvSpPr>
        <p:spPr>
          <a:xfrm>
            <a:off x="220523" y="283107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66" name="Google Shape;566;p26"/>
          <p:cNvSpPr/>
          <p:nvPr/>
        </p:nvSpPr>
        <p:spPr>
          <a:xfrm>
            <a:off x="521338" y="278917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67" name="Google Shape;567;p26"/>
          <p:cNvSpPr/>
          <p:nvPr/>
        </p:nvSpPr>
        <p:spPr>
          <a:xfrm>
            <a:off x="198033" y="275958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68" name="Google Shape;568;p26"/>
          <p:cNvSpPr/>
          <p:nvPr/>
        </p:nvSpPr>
        <p:spPr>
          <a:xfrm>
            <a:off x="460929" y="333769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69" name="Google Shape;569;p26"/>
          <p:cNvSpPr/>
          <p:nvPr/>
        </p:nvSpPr>
        <p:spPr>
          <a:xfrm>
            <a:off x="195644" y="336234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70" name="Google Shape;570;p26"/>
          <p:cNvSpPr/>
          <p:nvPr/>
        </p:nvSpPr>
        <p:spPr>
          <a:xfrm>
            <a:off x="219333" y="344495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71" name="Google Shape;571;p26"/>
          <p:cNvSpPr/>
          <p:nvPr/>
        </p:nvSpPr>
        <p:spPr>
          <a:xfrm>
            <a:off x="520147" y="340305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72" name="Google Shape;572;p26"/>
          <p:cNvSpPr/>
          <p:nvPr/>
        </p:nvSpPr>
        <p:spPr>
          <a:xfrm>
            <a:off x="196842" y="337346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73" name="Google Shape;573;p26"/>
          <p:cNvSpPr/>
          <p:nvPr/>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74" name="Google Shape;574;p26"/>
          <p:cNvSpPr/>
          <p:nvPr/>
        </p:nvSpPr>
        <p:spPr>
          <a:xfrm>
            <a:off x="194459" y="397622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75" name="Google Shape;575;p26"/>
          <p:cNvSpPr/>
          <p:nvPr/>
        </p:nvSpPr>
        <p:spPr>
          <a:xfrm>
            <a:off x="218142" y="405883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76" name="Google Shape;576;p26"/>
          <p:cNvSpPr/>
          <p:nvPr/>
        </p:nvSpPr>
        <p:spPr>
          <a:xfrm>
            <a:off x="518957" y="401693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77" name="Google Shape;577;p26"/>
          <p:cNvSpPr/>
          <p:nvPr/>
        </p:nvSpPr>
        <p:spPr>
          <a:xfrm>
            <a:off x="195650" y="398734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78" name="Google Shape;578;p26"/>
          <p:cNvSpPr/>
          <p:nvPr/>
        </p:nvSpPr>
        <p:spPr>
          <a:xfrm>
            <a:off x="458549" y="456545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79" name="Google Shape;579;p26"/>
          <p:cNvSpPr/>
          <p:nvPr/>
        </p:nvSpPr>
        <p:spPr>
          <a:xfrm>
            <a:off x="193269" y="459010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80" name="Google Shape;580;p26"/>
          <p:cNvSpPr/>
          <p:nvPr/>
        </p:nvSpPr>
        <p:spPr>
          <a:xfrm>
            <a:off x="216950" y="467271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81" name="Google Shape;581;p26"/>
          <p:cNvSpPr/>
          <p:nvPr/>
        </p:nvSpPr>
        <p:spPr>
          <a:xfrm>
            <a:off x="517766" y="463080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82" name="Google Shape;582;p26"/>
          <p:cNvSpPr/>
          <p:nvPr/>
        </p:nvSpPr>
        <p:spPr>
          <a:xfrm>
            <a:off x="194452" y="460122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83" name="Google Shape;583;p26"/>
          <p:cNvSpPr/>
          <p:nvPr/>
        </p:nvSpPr>
        <p:spPr>
          <a:xfrm>
            <a:off x="457357" y="517933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84" name="Google Shape;584;p26"/>
          <p:cNvSpPr/>
          <p:nvPr/>
        </p:nvSpPr>
        <p:spPr>
          <a:xfrm>
            <a:off x="192078" y="520398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85" name="Google Shape;585;p26"/>
          <p:cNvSpPr/>
          <p:nvPr/>
        </p:nvSpPr>
        <p:spPr>
          <a:xfrm>
            <a:off x="215759" y="528658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86" name="Google Shape;586;p26"/>
          <p:cNvSpPr/>
          <p:nvPr/>
        </p:nvSpPr>
        <p:spPr>
          <a:xfrm>
            <a:off x="516574" y="52446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87" name="Google Shape;587;p26"/>
          <p:cNvSpPr/>
          <p:nvPr/>
        </p:nvSpPr>
        <p:spPr>
          <a:xfrm>
            <a:off x="193268" y="521510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88" name="Google Shape;588;p26"/>
          <p:cNvSpPr/>
          <p:nvPr/>
        </p:nvSpPr>
        <p:spPr>
          <a:xfrm>
            <a:off x="456165" y="579321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89" name="Google Shape;589;p26"/>
          <p:cNvSpPr/>
          <p:nvPr/>
        </p:nvSpPr>
        <p:spPr>
          <a:xfrm>
            <a:off x="190886" y="581786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90" name="Google Shape;590;p26"/>
          <p:cNvSpPr/>
          <p:nvPr/>
        </p:nvSpPr>
        <p:spPr>
          <a:xfrm>
            <a:off x="214569" y="59004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91" name="Google Shape;591;p26"/>
          <p:cNvSpPr/>
          <p:nvPr/>
        </p:nvSpPr>
        <p:spPr>
          <a:xfrm>
            <a:off x="515383" y="58585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92" name="Google Shape;592;p26"/>
          <p:cNvSpPr/>
          <p:nvPr/>
        </p:nvSpPr>
        <p:spPr>
          <a:xfrm>
            <a:off x="192078" y="582898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322736" y="-835856"/>
            <a:ext cx="13314567" cy="1576557"/>
          </a:xfrm>
          <a:prstGeom prst="rect">
            <a:avLst/>
          </a:prstGeom>
        </p:spPr>
      </p:pic>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91677" y="6021289"/>
            <a:ext cx="2400337" cy="959467"/>
          </a:xfrm>
          <a:prstGeom prst="rect">
            <a:avLst/>
          </a:prstGeom>
        </p:spPr>
      </p:pic>
    </p:spTree>
    <p:extLst>
      <p:ext uri="{BB962C8B-B14F-4D97-AF65-F5344CB8AC3E}">
        <p14:creationId xmlns:p14="http://schemas.microsoft.com/office/powerpoint/2010/main" val="1103389635"/>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91677" y="6021289"/>
            <a:ext cx="2400337" cy="959467"/>
          </a:xfrm>
          <a:prstGeom prst="rect">
            <a:avLst/>
          </a:prstGeom>
        </p:spPr>
      </p:pic>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2322736" y="-835856"/>
            <a:ext cx="13314567" cy="1576557"/>
          </a:xfrm>
          <a:prstGeom prst="rect">
            <a:avLst/>
          </a:prstGeom>
        </p:spPr>
      </p:pic>
    </p:spTree>
    <p:extLst>
      <p:ext uri="{BB962C8B-B14F-4D97-AF65-F5344CB8AC3E}">
        <p14:creationId xmlns:p14="http://schemas.microsoft.com/office/powerpoint/2010/main" val="1998387056"/>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1508787"/>
            <a:ext cx="12192000" cy="3492500"/>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52385" y="5001289"/>
            <a:ext cx="2856619" cy="2856619"/>
          </a:xfrm>
          <a:prstGeom prst="rect">
            <a:avLst/>
          </a:prstGeom>
        </p:spPr>
      </p:pic>
      <p:grpSp>
        <p:nvGrpSpPr>
          <p:cNvPr id="11" name="组合 10"/>
          <p:cNvGrpSpPr/>
          <p:nvPr userDrawn="1"/>
        </p:nvGrpSpPr>
        <p:grpSpPr>
          <a:xfrm>
            <a:off x="-1901483" y="-74389"/>
            <a:ext cx="15299227" cy="2077769"/>
            <a:chOff x="-900605" y="-49427"/>
            <a:chExt cx="5490815" cy="745701"/>
          </a:xfrm>
        </p:grpSpPr>
        <p:pic>
          <p:nvPicPr>
            <p:cNvPr id="12" name="图片 11"/>
            <p:cNvPicPr>
              <a:picLocks noChangeAspect="1"/>
            </p:cNvPicPr>
            <p:nvPr userDrawn="1"/>
          </p:nvPicPr>
          <p:blipFill rotWithShape="1">
            <a:blip r:embed="rId5"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13" name="图片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1233127971"/>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76875"/>
            <a:ext cx="12192000" cy="3492500"/>
          </a:xfrm>
          <a:prstGeom prst="rect">
            <a:avLst/>
          </a:prstGeom>
        </p:spPr>
      </p:pic>
      <p:grpSp>
        <p:nvGrpSpPr>
          <p:cNvPr id="4" name="组合 3"/>
          <p:cNvGrpSpPr/>
          <p:nvPr userDrawn="1"/>
        </p:nvGrpSpPr>
        <p:grpSpPr>
          <a:xfrm>
            <a:off x="-1901483" y="-74389"/>
            <a:ext cx="15299227" cy="2077769"/>
            <a:chOff x="-900605" y="-49427"/>
            <a:chExt cx="5490815" cy="745701"/>
          </a:xfrm>
        </p:grpSpPr>
        <p:pic>
          <p:nvPicPr>
            <p:cNvPr id="5" name="图片 4"/>
            <p:cNvPicPr>
              <a:picLocks noChangeAspect="1"/>
            </p:cNvPicPr>
            <p:nvPr userDrawn="1"/>
          </p:nvPicPr>
          <p:blipFill rotWithShape="1">
            <a:blip r:embed="rId3"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28323527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427" indent="0">
              <a:buNone/>
              <a:defRPr sz="2400">
                <a:solidFill>
                  <a:schemeClr val="tx1">
                    <a:tint val="75000"/>
                  </a:schemeClr>
                </a:solidFill>
              </a:defRPr>
            </a:lvl2pPr>
            <a:lvl3pPr marL="1218870" indent="0">
              <a:buNone/>
              <a:defRPr sz="2100">
                <a:solidFill>
                  <a:schemeClr val="tx1">
                    <a:tint val="75000"/>
                  </a:schemeClr>
                </a:solidFill>
              </a:defRPr>
            </a:lvl3pPr>
            <a:lvl4pPr marL="1828301" indent="0">
              <a:buNone/>
              <a:defRPr sz="1900">
                <a:solidFill>
                  <a:schemeClr val="tx1">
                    <a:tint val="75000"/>
                  </a:schemeClr>
                </a:solidFill>
              </a:defRPr>
            </a:lvl4pPr>
            <a:lvl5pPr marL="2437738" indent="0">
              <a:buNone/>
              <a:defRPr sz="1900">
                <a:solidFill>
                  <a:schemeClr val="tx1">
                    <a:tint val="75000"/>
                  </a:schemeClr>
                </a:solidFill>
              </a:defRPr>
            </a:lvl5pPr>
            <a:lvl6pPr marL="3047164" indent="0">
              <a:buNone/>
              <a:defRPr sz="1900">
                <a:solidFill>
                  <a:schemeClr val="tx1">
                    <a:tint val="75000"/>
                  </a:schemeClr>
                </a:solidFill>
              </a:defRPr>
            </a:lvl6pPr>
            <a:lvl7pPr marL="3656591" indent="0">
              <a:buNone/>
              <a:defRPr sz="1900">
                <a:solidFill>
                  <a:schemeClr val="tx1">
                    <a:tint val="75000"/>
                  </a:schemeClr>
                </a:solidFill>
              </a:defRPr>
            </a:lvl7pPr>
            <a:lvl8pPr marL="4266027" indent="0">
              <a:buNone/>
              <a:defRPr sz="1900">
                <a:solidFill>
                  <a:schemeClr val="tx1">
                    <a:tint val="75000"/>
                  </a:schemeClr>
                </a:solidFill>
              </a:defRPr>
            </a:lvl8pPr>
            <a:lvl9pPr marL="4875459" indent="0">
              <a:buNone/>
              <a:defRPr sz="19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2022/3/24</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393819426"/>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200153"/>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200153"/>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2022/3/24</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136792495"/>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427" indent="0">
              <a:buNone/>
              <a:defRPr sz="2700" b="1"/>
            </a:lvl2pPr>
            <a:lvl3pPr marL="1218870" indent="0">
              <a:buNone/>
              <a:defRPr sz="2400" b="1"/>
            </a:lvl3pPr>
            <a:lvl4pPr marL="1828301" indent="0">
              <a:buNone/>
              <a:defRPr sz="2100" b="1"/>
            </a:lvl4pPr>
            <a:lvl5pPr marL="2437738" indent="0">
              <a:buNone/>
              <a:defRPr sz="2100" b="1"/>
            </a:lvl5pPr>
            <a:lvl6pPr marL="3047164" indent="0">
              <a:buNone/>
              <a:defRPr sz="2100" b="1"/>
            </a:lvl6pPr>
            <a:lvl7pPr marL="3656591" indent="0">
              <a:buNone/>
              <a:defRPr sz="2100" b="1"/>
            </a:lvl7pPr>
            <a:lvl8pPr marL="4266027" indent="0">
              <a:buNone/>
              <a:defRPr sz="2100" b="1"/>
            </a:lvl8pPr>
            <a:lvl9pPr marL="4875459" indent="0">
              <a:buNone/>
              <a:defRPr sz="21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82" y="1535113"/>
            <a:ext cx="5389033" cy="639763"/>
          </a:xfrm>
        </p:spPr>
        <p:txBody>
          <a:bodyPr anchor="b"/>
          <a:lstStyle>
            <a:lvl1pPr marL="0" indent="0">
              <a:buNone/>
              <a:defRPr sz="3200" b="1"/>
            </a:lvl1pPr>
            <a:lvl2pPr marL="609427" indent="0">
              <a:buNone/>
              <a:defRPr sz="2700" b="1"/>
            </a:lvl2pPr>
            <a:lvl3pPr marL="1218870" indent="0">
              <a:buNone/>
              <a:defRPr sz="2400" b="1"/>
            </a:lvl3pPr>
            <a:lvl4pPr marL="1828301" indent="0">
              <a:buNone/>
              <a:defRPr sz="2100" b="1"/>
            </a:lvl4pPr>
            <a:lvl5pPr marL="2437738" indent="0">
              <a:buNone/>
              <a:defRPr sz="2100" b="1"/>
            </a:lvl5pPr>
            <a:lvl6pPr marL="3047164" indent="0">
              <a:buNone/>
              <a:defRPr sz="2100" b="1"/>
            </a:lvl6pPr>
            <a:lvl7pPr marL="3656591" indent="0">
              <a:buNone/>
              <a:defRPr sz="2100" b="1"/>
            </a:lvl7pPr>
            <a:lvl8pPr marL="4266027" indent="0">
              <a:buNone/>
              <a:defRPr sz="2100" b="1"/>
            </a:lvl8pPr>
            <a:lvl9pPr marL="4875459" indent="0">
              <a:buNone/>
              <a:defRPr sz="2100" b="1"/>
            </a:lvl9pPr>
          </a:lstStyle>
          <a:p>
            <a:pPr lvl="0"/>
            <a:r>
              <a:rPr lang="zh-CN" altLang="en-US" smtClean="0"/>
              <a:t>单击此处编辑母版文本样式</a:t>
            </a:r>
          </a:p>
        </p:txBody>
      </p:sp>
      <p:sp>
        <p:nvSpPr>
          <p:cNvPr id="6" name="内容占位符 5"/>
          <p:cNvSpPr>
            <a:spLocks noGrp="1"/>
          </p:cNvSpPr>
          <p:nvPr>
            <p:ph sz="quarter" idx="4"/>
          </p:nvPr>
        </p:nvSpPr>
        <p:spPr>
          <a:xfrm>
            <a:off x="6193382"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2022/3/24</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045055731"/>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2022/3/24</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075829553"/>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2022/3/24</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720798511"/>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49"/>
            <a:ext cx="4011084" cy="1162051"/>
          </a:xfrm>
        </p:spPr>
        <p:txBody>
          <a:bodyPr anchor="b"/>
          <a:lstStyle>
            <a:lvl1pPr algn="l">
              <a:defRPr sz="27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65"/>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3" y="1435104"/>
            <a:ext cx="4011084" cy="4691063"/>
          </a:xfrm>
        </p:spPr>
        <p:txBody>
          <a:bodyPr/>
          <a:lstStyle>
            <a:lvl1pPr marL="0" indent="0">
              <a:buNone/>
              <a:defRPr sz="1900"/>
            </a:lvl1pPr>
            <a:lvl2pPr marL="609427" indent="0">
              <a:buNone/>
              <a:defRPr sz="1600"/>
            </a:lvl2pPr>
            <a:lvl3pPr marL="1218870" indent="0">
              <a:buNone/>
              <a:defRPr sz="1300"/>
            </a:lvl3pPr>
            <a:lvl4pPr marL="1828301" indent="0">
              <a:buNone/>
              <a:defRPr sz="1200"/>
            </a:lvl4pPr>
            <a:lvl5pPr marL="2437738" indent="0">
              <a:buNone/>
              <a:defRPr sz="1200"/>
            </a:lvl5pPr>
            <a:lvl6pPr marL="3047164" indent="0">
              <a:buNone/>
              <a:defRPr sz="1200"/>
            </a:lvl6pPr>
            <a:lvl7pPr marL="3656591" indent="0">
              <a:buNone/>
              <a:defRPr sz="1200"/>
            </a:lvl7pPr>
            <a:lvl8pPr marL="4266027" indent="0">
              <a:buNone/>
              <a:defRPr sz="1200"/>
            </a:lvl8pPr>
            <a:lvl9pPr marL="4875459" indent="0">
              <a:buNone/>
              <a:defRPr sz="12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2022/3/24</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42123649"/>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7_Title and Content">
  <p:cSld name="17_Title and Content">
    <p:bg>
      <p:bgPr>
        <a:solidFill>
          <a:srgbClr val="4F6128"/>
        </a:solidFill>
        <a:effectLst/>
      </p:bgPr>
    </p:bg>
    <p:spTree>
      <p:nvGrpSpPr>
        <p:cNvPr id="1" name="Shape 730"/>
        <p:cNvGrpSpPr/>
        <p:nvPr/>
      </p:nvGrpSpPr>
      <p:grpSpPr>
        <a:xfrm>
          <a:off x="0" y="0"/>
          <a:ext cx="0" cy="0"/>
          <a:chOff x="0" y="0"/>
          <a:chExt cx="0" cy="0"/>
        </a:xfrm>
      </p:grpSpPr>
      <p:grpSp>
        <p:nvGrpSpPr>
          <p:cNvPr id="731" name="Google Shape;731;p28"/>
          <p:cNvGrpSpPr/>
          <p:nvPr/>
        </p:nvGrpSpPr>
        <p:grpSpPr>
          <a:xfrm>
            <a:off x="395893" y="219521"/>
            <a:ext cx="11613235" cy="6240131"/>
            <a:chOff x="395894" y="219519"/>
            <a:chExt cx="8518865" cy="4788281"/>
          </a:xfrm>
        </p:grpSpPr>
        <p:sp>
          <p:nvSpPr>
            <p:cNvPr id="732" name="Google Shape;732;p2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733" name="Google Shape;733;p28"/>
            <p:cNvGrpSpPr/>
            <p:nvPr/>
          </p:nvGrpSpPr>
          <p:grpSpPr>
            <a:xfrm>
              <a:off x="8341543" y="2282008"/>
              <a:ext cx="569676" cy="380612"/>
              <a:chOff x="8341543" y="2282008"/>
              <a:chExt cx="569676" cy="380612"/>
            </a:xfrm>
          </p:grpSpPr>
          <p:sp>
            <p:nvSpPr>
              <p:cNvPr id="734" name="Google Shape;734;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35" name="Google Shape;735;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736" name="Google Shape;736;p2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737" name="Google Shape;737;p28"/>
            <p:cNvGrpSpPr/>
            <p:nvPr/>
          </p:nvGrpSpPr>
          <p:grpSpPr>
            <a:xfrm>
              <a:off x="8341543" y="1721094"/>
              <a:ext cx="569676" cy="380612"/>
              <a:chOff x="8341543" y="1721094"/>
              <a:chExt cx="569676" cy="380612"/>
            </a:xfrm>
          </p:grpSpPr>
          <p:sp>
            <p:nvSpPr>
              <p:cNvPr id="738" name="Google Shape;738;p2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39" name="Google Shape;739;p2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740" name="Google Shape;740;p28"/>
            <p:cNvGrpSpPr/>
            <p:nvPr/>
          </p:nvGrpSpPr>
          <p:grpSpPr>
            <a:xfrm>
              <a:off x="8346273" y="1183592"/>
              <a:ext cx="568486" cy="388014"/>
              <a:chOff x="8346273" y="1183592"/>
              <a:chExt cx="568486" cy="388014"/>
            </a:xfrm>
          </p:grpSpPr>
          <p:sp>
            <p:nvSpPr>
              <p:cNvPr id="741" name="Google Shape;741;p2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42" name="Google Shape;742;p2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743" name="Google Shape;743;p28"/>
            <p:cNvGrpSpPr/>
            <p:nvPr/>
          </p:nvGrpSpPr>
          <p:grpSpPr>
            <a:xfrm>
              <a:off x="8341543" y="606635"/>
              <a:ext cx="569676" cy="388014"/>
              <a:chOff x="8341543" y="606635"/>
              <a:chExt cx="569676" cy="388014"/>
            </a:xfrm>
          </p:grpSpPr>
          <p:sp>
            <p:nvSpPr>
              <p:cNvPr id="744" name="Google Shape;744;p2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45" name="Google Shape;745;p2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746" name="Google Shape;746;p28"/>
            <p:cNvGrpSpPr/>
            <p:nvPr/>
          </p:nvGrpSpPr>
          <p:grpSpPr>
            <a:xfrm>
              <a:off x="8341543" y="2842933"/>
              <a:ext cx="569676" cy="380612"/>
              <a:chOff x="8341543" y="2282008"/>
              <a:chExt cx="569676" cy="380612"/>
            </a:xfrm>
          </p:grpSpPr>
          <p:sp>
            <p:nvSpPr>
              <p:cNvPr id="747" name="Google Shape;747;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48" name="Google Shape;748;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749" name="Google Shape;749;p28"/>
            <p:cNvGrpSpPr/>
            <p:nvPr/>
          </p:nvGrpSpPr>
          <p:grpSpPr>
            <a:xfrm>
              <a:off x="8341543" y="3403858"/>
              <a:ext cx="569676" cy="380612"/>
              <a:chOff x="8341543" y="2282008"/>
              <a:chExt cx="569676" cy="380612"/>
            </a:xfrm>
          </p:grpSpPr>
          <p:sp>
            <p:nvSpPr>
              <p:cNvPr id="750" name="Google Shape;750;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51" name="Google Shape;751;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752" name="Google Shape;752;p2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53" name="Google Shape;753;p2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754" name="Google Shape;754;p28"/>
          <p:cNvSpPr/>
          <p:nvPr/>
        </p:nvSpPr>
        <p:spPr>
          <a:xfrm>
            <a:off x="465693" y="88217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55" name="Google Shape;755;p28"/>
          <p:cNvSpPr/>
          <p:nvPr/>
        </p:nvSpPr>
        <p:spPr>
          <a:xfrm>
            <a:off x="200414" y="906828"/>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56" name="Google Shape;756;p28"/>
          <p:cNvSpPr/>
          <p:nvPr/>
        </p:nvSpPr>
        <p:spPr>
          <a:xfrm>
            <a:off x="224097" y="98943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57" name="Google Shape;757;p28"/>
          <p:cNvSpPr/>
          <p:nvPr/>
        </p:nvSpPr>
        <p:spPr>
          <a:xfrm>
            <a:off x="524911" y="94753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58" name="Google Shape;758;p28"/>
          <p:cNvSpPr/>
          <p:nvPr/>
        </p:nvSpPr>
        <p:spPr>
          <a:xfrm>
            <a:off x="201606"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59" name="Google Shape;759;p28"/>
          <p:cNvSpPr/>
          <p:nvPr/>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60" name="Google Shape;760;p28"/>
          <p:cNvSpPr/>
          <p:nvPr/>
        </p:nvSpPr>
        <p:spPr>
          <a:xfrm>
            <a:off x="199223" y="152070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61" name="Google Shape;761;p28"/>
          <p:cNvSpPr/>
          <p:nvPr/>
        </p:nvSpPr>
        <p:spPr>
          <a:xfrm>
            <a:off x="222906" y="160331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62" name="Google Shape;762;p28"/>
          <p:cNvSpPr/>
          <p:nvPr/>
        </p:nvSpPr>
        <p:spPr>
          <a:xfrm>
            <a:off x="523721" y="156141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63" name="Google Shape;763;p28"/>
          <p:cNvSpPr/>
          <p:nvPr/>
        </p:nvSpPr>
        <p:spPr>
          <a:xfrm>
            <a:off x="200414" y="153182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64" name="Google Shape;764;p28"/>
          <p:cNvSpPr/>
          <p:nvPr/>
        </p:nvSpPr>
        <p:spPr>
          <a:xfrm>
            <a:off x="463313" y="210993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65" name="Google Shape;765;p28"/>
          <p:cNvSpPr/>
          <p:nvPr/>
        </p:nvSpPr>
        <p:spPr>
          <a:xfrm>
            <a:off x="198033" y="213458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66" name="Google Shape;766;p28"/>
          <p:cNvSpPr/>
          <p:nvPr/>
        </p:nvSpPr>
        <p:spPr>
          <a:xfrm>
            <a:off x="221714" y="221719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67" name="Google Shape;767;p28"/>
          <p:cNvSpPr/>
          <p:nvPr/>
        </p:nvSpPr>
        <p:spPr>
          <a:xfrm>
            <a:off x="522530" y="217529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68" name="Google Shape;768;p28"/>
          <p:cNvSpPr/>
          <p:nvPr/>
        </p:nvSpPr>
        <p:spPr>
          <a:xfrm>
            <a:off x="199223" y="214570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69" name="Google Shape;769;p28"/>
          <p:cNvSpPr/>
          <p:nvPr/>
        </p:nvSpPr>
        <p:spPr>
          <a:xfrm>
            <a:off x="462121" y="272381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70" name="Google Shape;770;p28"/>
          <p:cNvSpPr/>
          <p:nvPr/>
        </p:nvSpPr>
        <p:spPr>
          <a:xfrm>
            <a:off x="196828" y="274846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71" name="Google Shape;771;p28"/>
          <p:cNvSpPr/>
          <p:nvPr/>
        </p:nvSpPr>
        <p:spPr>
          <a:xfrm>
            <a:off x="220523" y="283107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72" name="Google Shape;772;p28"/>
          <p:cNvSpPr/>
          <p:nvPr/>
        </p:nvSpPr>
        <p:spPr>
          <a:xfrm>
            <a:off x="521338" y="278917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73" name="Google Shape;773;p28"/>
          <p:cNvSpPr/>
          <p:nvPr/>
        </p:nvSpPr>
        <p:spPr>
          <a:xfrm>
            <a:off x="198033" y="275958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74" name="Google Shape;774;p28"/>
          <p:cNvSpPr/>
          <p:nvPr/>
        </p:nvSpPr>
        <p:spPr>
          <a:xfrm>
            <a:off x="460929" y="333769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75" name="Google Shape;775;p28"/>
          <p:cNvSpPr/>
          <p:nvPr/>
        </p:nvSpPr>
        <p:spPr>
          <a:xfrm>
            <a:off x="195644" y="336234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76" name="Google Shape;776;p28"/>
          <p:cNvSpPr/>
          <p:nvPr/>
        </p:nvSpPr>
        <p:spPr>
          <a:xfrm>
            <a:off x="219333" y="344495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77" name="Google Shape;777;p28"/>
          <p:cNvSpPr/>
          <p:nvPr/>
        </p:nvSpPr>
        <p:spPr>
          <a:xfrm>
            <a:off x="520147" y="340305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78" name="Google Shape;778;p28"/>
          <p:cNvSpPr/>
          <p:nvPr/>
        </p:nvSpPr>
        <p:spPr>
          <a:xfrm>
            <a:off x="196842" y="337346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79" name="Google Shape;779;p28"/>
          <p:cNvSpPr/>
          <p:nvPr/>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80" name="Google Shape;780;p28"/>
          <p:cNvSpPr/>
          <p:nvPr/>
        </p:nvSpPr>
        <p:spPr>
          <a:xfrm>
            <a:off x="194459" y="397622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81" name="Google Shape;781;p28"/>
          <p:cNvSpPr/>
          <p:nvPr/>
        </p:nvSpPr>
        <p:spPr>
          <a:xfrm>
            <a:off x="218142" y="405883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82" name="Google Shape;782;p28"/>
          <p:cNvSpPr/>
          <p:nvPr/>
        </p:nvSpPr>
        <p:spPr>
          <a:xfrm>
            <a:off x="518957" y="401693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83" name="Google Shape;783;p28"/>
          <p:cNvSpPr/>
          <p:nvPr/>
        </p:nvSpPr>
        <p:spPr>
          <a:xfrm>
            <a:off x="195650" y="398734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84" name="Google Shape;784;p28"/>
          <p:cNvSpPr/>
          <p:nvPr/>
        </p:nvSpPr>
        <p:spPr>
          <a:xfrm>
            <a:off x="458549" y="456545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85" name="Google Shape;785;p28"/>
          <p:cNvSpPr/>
          <p:nvPr/>
        </p:nvSpPr>
        <p:spPr>
          <a:xfrm>
            <a:off x="193269" y="459010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86" name="Google Shape;786;p28"/>
          <p:cNvSpPr/>
          <p:nvPr/>
        </p:nvSpPr>
        <p:spPr>
          <a:xfrm>
            <a:off x="216950" y="467271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87" name="Google Shape;787;p28"/>
          <p:cNvSpPr/>
          <p:nvPr/>
        </p:nvSpPr>
        <p:spPr>
          <a:xfrm>
            <a:off x="517766" y="463080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88" name="Google Shape;788;p28"/>
          <p:cNvSpPr/>
          <p:nvPr/>
        </p:nvSpPr>
        <p:spPr>
          <a:xfrm>
            <a:off x="194452" y="460122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89" name="Google Shape;789;p28"/>
          <p:cNvSpPr/>
          <p:nvPr/>
        </p:nvSpPr>
        <p:spPr>
          <a:xfrm>
            <a:off x="457357" y="517933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90" name="Google Shape;790;p28"/>
          <p:cNvSpPr/>
          <p:nvPr/>
        </p:nvSpPr>
        <p:spPr>
          <a:xfrm>
            <a:off x="192078" y="520398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91" name="Google Shape;791;p28"/>
          <p:cNvSpPr/>
          <p:nvPr/>
        </p:nvSpPr>
        <p:spPr>
          <a:xfrm>
            <a:off x="215759" y="528658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92" name="Google Shape;792;p28"/>
          <p:cNvSpPr/>
          <p:nvPr/>
        </p:nvSpPr>
        <p:spPr>
          <a:xfrm>
            <a:off x="516574" y="52446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93" name="Google Shape;793;p28"/>
          <p:cNvSpPr/>
          <p:nvPr/>
        </p:nvSpPr>
        <p:spPr>
          <a:xfrm>
            <a:off x="193268" y="521510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94" name="Google Shape;794;p28"/>
          <p:cNvSpPr/>
          <p:nvPr/>
        </p:nvSpPr>
        <p:spPr>
          <a:xfrm>
            <a:off x="456165" y="579321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95" name="Google Shape;795;p28"/>
          <p:cNvSpPr/>
          <p:nvPr/>
        </p:nvSpPr>
        <p:spPr>
          <a:xfrm>
            <a:off x="190886" y="581786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96" name="Google Shape;796;p28"/>
          <p:cNvSpPr/>
          <p:nvPr/>
        </p:nvSpPr>
        <p:spPr>
          <a:xfrm>
            <a:off x="214569" y="59004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97" name="Google Shape;797;p28"/>
          <p:cNvSpPr/>
          <p:nvPr/>
        </p:nvSpPr>
        <p:spPr>
          <a:xfrm>
            <a:off x="515383" y="58585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98" name="Google Shape;798;p28"/>
          <p:cNvSpPr/>
          <p:nvPr/>
        </p:nvSpPr>
        <p:spPr>
          <a:xfrm>
            <a:off x="192078" y="582898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pic>
        <p:nvPicPr>
          <p:cNvPr id="799" name="Google Shape;799;p28"/>
          <p:cNvPicPr preferRelativeResize="0"/>
          <p:nvPr/>
        </p:nvPicPr>
        <p:blipFill rotWithShape="1">
          <a:blip r:embed="rId2">
            <a:alphaModFix/>
          </a:blip>
          <a:srcRect/>
          <a:stretch/>
        </p:blipFill>
        <p:spPr>
          <a:xfrm>
            <a:off x="785397" y="357976"/>
            <a:ext cx="2325467" cy="1162735"/>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1"/>
            <a:ext cx="7315200" cy="566739"/>
          </a:xfrm>
        </p:spPr>
        <p:txBody>
          <a:bodyPr anchor="b"/>
          <a:lstStyle>
            <a:lvl1pPr algn="l">
              <a:defRPr sz="27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4300"/>
            </a:lvl1pPr>
            <a:lvl2pPr marL="609427" indent="0">
              <a:buNone/>
              <a:defRPr sz="3700"/>
            </a:lvl2pPr>
            <a:lvl3pPr marL="1218870" indent="0">
              <a:buNone/>
              <a:defRPr sz="3200"/>
            </a:lvl3pPr>
            <a:lvl4pPr marL="1828301" indent="0">
              <a:buNone/>
              <a:defRPr sz="2700"/>
            </a:lvl4pPr>
            <a:lvl5pPr marL="2437738" indent="0">
              <a:buNone/>
              <a:defRPr sz="2700"/>
            </a:lvl5pPr>
            <a:lvl6pPr marL="3047164" indent="0">
              <a:buNone/>
              <a:defRPr sz="2700"/>
            </a:lvl6pPr>
            <a:lvl7pPr marL="3656591" indent="0">
              <a:buNone/>
              <a:defRPr sz="2700"/>
            </a:lvl7pPr>
            <a:lvl8pPr marL="4266027" indent="0">
              <a:buNone/>
              <a:defRPr sz="2700"/>
            </a:lvl8pPr>
            <a:lvl9pPr marL="4875459" indent="0">
              <a:buNone/>
              <a:defRPr sz="2700"/>
            </a:lvl9pPr>
          </a:lstStyle>
          <a:p>
            <a:endParaRPr lang="zh-CN" altLang="en-US"/>
          </a:p>
        </p:txBody>
      </p:sp>
      <p:sp>
        <p:nvSpPr>
          <p:cNvPr id="4" name="文本占位符 3"/>
          <p:cNvSpPr>
            <a:spLocks noGrp="1"/>
          </p:cNvSpPr>
          <p:nvPr>
            <p:ph type="body" sz="half" idx="2"/>
          </p:nvPr>
        </p:nvSpPr>
        <p:spPr>
          <a:xfrm>
            <a:off x="2389717" y="5367351"/>
            <a:ext cx="7315200" cy="804863"/>
          </a:xfrm>
        </p:spPr>
        <p:txBody>
          <a:bodyPr/>
          <a:lstStyle>
            <a:lvl1pPr marL="0" indent="0">
              <a:buNone/>
              <a:defRPr sz="1900"/>
            </a:lvl1pPr>
            <a:lvl2pPr marL="609427" indent="0">
              <a:buNone/>
              <a:defRPr sz="1600"/>
            </a:lvl2pPr>
            <a:lvl3pPr marL="1218870" indent="0">
              <a:buNone/>
              <a:defRPr sz="1300"/>
            </a:lvl3pPr>
            <a:lvl4pPr marL="1828301" indent="0">
              <a:buNone/>
              <a:defRPr sz="1200"/>
            </a:lvl4pPr>
            <a:lvl5pPr marL="2437738" indent="0">
              <a:buNone/>
              <a:defRPr sz="1200"/>
            </a:lvl5pPr>
            <a:lvl6pPr marL="3047164" indent="0">
              <a:buNone/>
              <a:defRPr sz="1200"/>
            </a:lvl6pPr>
            <a:lvl7pPr marL="3656591" indent="0">
              <a:buNone/>
              <a:defRPr sz="1200"/>
            </a:lvl7pPr>
            <a:lvl8pPr marL="4266027" indent="0">
              <a:buNone/>
              <a:defRPr sz="1200"/>
            </a:lvl8pPr>
            <a:lvl9pPr marL="4875459" indent="0">
              <a:buNone/>
              <a:defRPr sz="12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2022/3/24</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023111496"/>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2022/3/24</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44145334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7"/>
            <a:ext cx="2743200" cy="4387851"/>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06377"/>
            <a:ext cx="8026400" cy="4387851"/>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2022/3/24</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919446468"/>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37"/>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459" indent="0" algn="ctr">
              <a:buNone/>
              <a:defRPr>
                <a:solidFill>
                  <a:schemeClr val="tx1">
                    <a:tint val="75000"/>
                  </a:schemeClr>
                </a:solidFill>
              </a:defRPr>
            </a:lvl2pPr>
            <a:lvl3pPr marL="1218930" indent="0" algn="ctr">
              <a:buNone/>
              <a:defRPr>
                <a:solidFill>
                  <a:schemeClr val="tx1">
                    <a:tint val="75000"/>
                  </a:schemeClr>
                </a:solidFill>
              </a:defRPr>
            </a:lvl3pPr>
            <a:lvl4pPr marL="1828392" indent="0" algn="ctr">
              <a:buNone/>
              <a:defRPr>
                <a:solidFill>
                  <a:schemeClr val="tx1">
                    <a:tint val="75000"/>
                  </a:schemeClr>
                </a:solidFill>
              </a:defRPr>
            </a:lvl4pPr>
            <a:lvl5pPr marL="2437858" indent="0" algn="ctr">
              <a:buNone/>
              <a:defRPr>
                <a:solidFill>
                  <a:schemeClr val="tx1">
                    <a:tint val="75000"/>
                  </a:schemeClr>
                </a:solidFill>
              </a:defRPr>
            </a:lvl5pPr>
            <a:lvl6pPr marL="3047316" indent="0" algn="ctr">
              <a:buNone/>
              <a:defRPr>
                <a:solidFill>
                  <a:schemeClr val="tx1">
                    <a:tint val="75000"/>
                  </a:schemeClr>
                </a:solidFill>
              </a:defRPr>
            </a:lvl6pPr>
            <a:lvl7pPr marL="3656775"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2022/3/24</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036702180"/>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4112976"/>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322736" y="-835856"/>
            <a:ext cx="13314567" cy="1576557"/>
          </a:xfrm>
          <a:prstGeom prst="rect">
            <a:avLst/>
          </a:prstGeom>
        </p:spPr>
      </p:pic>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91674" y="6021289"/>
            <a:ext cx="2400337" cy="959467"/>
          </a:xfrm>
          <a:prstGeom prst="rect">
            <a:avLst/>
          </a:prstGeom>
        </p:spPr>
      </p:pic>
    </p:spTree>
    <p:extLst>
      <p:ext uri="{BB962C8B-B14F-4D97-AF65-F5344CB8AC3E}">
        <p14:creationId xmlns:p14="http://schemas.microsoft.com/office/powerpoint/2010/main" val="3919891425"/>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91674" y="6021289"/>
            <a:ext cx="2400337" cy="959467"/>
          </a:xfrm>
          <a:prstGeom prst="rect">
            <a:avLst/>
          </a:prstGeom>
        </p:spPr>
      </p:pic>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2322736" y="-835856"/>
            <a:ext cx="13314567" cy="1576557"/>
          </a:xfrm>
          <a:prstGeom prst="rect">
            <a:avLst/>
          </a:prstGeom>
        </p:spPr>
      </p:pic>
    </p:spTree>
    <p:extLst>
      <p:ext uri="{BB962C8B-B14F-4D97-AF65-F5344CB8AC3E}">
        <p14:creationId xmlns:p14="http://schemas.microsoft.com/office/powerpoint/2010/main" val="3524120777"/>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1508787"/>
            <a:ext cx="12192000" cy="3492500"/>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52385" y="5001289"/>
            <a:ext cx="2856619" cy="2856619"/>
          </a:xfrm>
          <a:prstGeom prst="rect">
            <a:avLst/>
          </a:prstGeom>
        </p:spPr>
      </p:pic>
      <p:grpSp>
        <p:nvGrpSpPr>
          <p:cNvPr id="11" name="组合 10"/>
          <p:cNvGrpSpPr/>
          <p:nvPr userDrawn="1"/>
        </p:nvGrpSpPr>
        <p:grpSpPr>
          <a:xfrm>
            <a:off x="-1901483" y="-74389"/>
            <a:ext cx="15299227" cy="2077769"/>
            <a:chOff x="-900605" y="-49427"/>
            <a:chExt cx="5490815" cy="745701"/>
          </a:xfrm>
        </p:grpSpPr>
        <p:pic>
          <p:nvPicPr>
            <p:cNvPr id="12" name="图片 11"/>
            <p:cNvPicPr>
              <a:picLocks noChangeAspect="1"/>
            </p:cNvPicPr>
            <p:nvPr userDrawn="1"/>
          </p:nvPicPr>
          <p:blipFill rotWithShape="1">
            <a:blip r:embed="rId5"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13" name="图片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3430864845"/>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76875"/>
            <a:ext cx="12192000" cy="3492500"/>
          </a:xfrm>
          <a:prstGeom prst="rect">
            <a:avLst/>
          </a:prstGeom>
        </p:spPr>
      </p:pic>
      <p:grpSp>
        <p:nvGrpSpPr>
          <p:cNvPr id="4" name="组合 3"/>
          <p:cNvGrpSpPr/>
          <p:nvPr userDrawn="1"/>
        </p:nvGrpSpPr>
        <p:grpSpPr>
          <a:xfrm>
            <a:off x="-1901483" y="-74389"/>
            <a:ext cx="15299227" cy="2077769"/>
            <a:chOff x="-900605" y="-49427"/>
            <a:chExt cx="5490815" cy="745701"/>
          </a:xfrm>
        </p:grpSpPr>
        <p:pic>
          <p:nvPicPr>
            <p:cNvPr id="5" name="图片 4"/>
            <p:cNvPicPr>
              <a:picLocks noChangeAspect="1"/>
            </p:cNvPicPr>
            <p:nvPr userDrawn="1"/>
          </p:nvPicPr>
          <p:blipFill rotWithShape="1">
            <a:blip r:embed="rId3"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1495753791"/>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459" indent="0">
              <a:buNone/>
              <a:defRPr sz="2400">
                <a:solidFill>
                  <a:schemeClr val="tx1">
                    <a:tint val="75000"/>
                  </a:schemeClr>
                </a:solidFill>
              </a:defRPr>
            </a:lvl2pPr>
            <a:lvl3pPr marL="1218930" indent="0">
              <a:buNone/>
              <a:defRPr sz="2100">
                <a:solidFill>
                  <a:schemeClr val="tx1">
                    <a:tint val="75000"/>
                  </a:schemeClr>
                </a:solidFill>
              </a:defRPr>
            </a:lvl3pPr>
            <a:lvl4pPr marL="1828392" indent="0">
              <a:buNone/>
              <a:defRPr sz="1900">
                <a:solidFill>
                  <a:schemeClr val="tx1">
                    <a:tint val="75000"/>
                  </a:schemeClr>
                </a:solidFill>
              </a:defRPr>
            </a:lvl4pPr>
            <a:lvl5pPr marL="2437858" indent="0">
              <a:buNone/>
              <a:defRPr sz="1900">
                <a:solidFill>
                  <a:schemeClr val="tx1">
                    <a:tint val="75000"/>
                  </a:schemeClr>
                </a:solidFill>
              </a:defRPr>
            </a:lvl5pPr>
            <a:lvl6pPr marL="3047316" indent="0">
              <a:buNone/>
              <a:defRPr sz="1900">
                <a:solidFill>
                  <a:schemeClr val="tx1">
                    <a:tint val="75000"/>
                  </a:schemeClr>
                </a:solidFill>
              </a:defRPr>
            </a:lvl6pPr>
            <a:lvl7pPr marL="3656775"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2022/3/24</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894754940"/>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002060"/>
        </a:solidFill>
        <a:effectLst/>
      </p:bgPr>
    </p:bg>
    <p:spTree>
      <p:nvGrpSpPr>
        <p:cNvPr id="1" name="Shape 1029"/>
        <p:cNvGrpSpPr/>
        <p:nvPr/>
      </p:nvGrpSpPr>
      <p:grpSpPr>
        <a:xfrm>
          <a:off x="0" y="0"/>
          <a:ext cx="0" cy="0"/>
          <a:chOff x="0" y="0"/>
          <a:chExt cx="0" cy="0"/>
        </a:xfrm>
      </p:grpSpPr>
      <p:grpSp>
        <p:nvGrpSpPr>
          <p:cNvPr id="1030" name="Google Shape;1030;p31"/>
          <p:cNvGrpSpPr/>
          <p:nvPr/>
        </p:nvGrpSpPr>
        <p:grpSpPr>
          <a:xfrm>
            <a:off x="395893" y="219521"/>
            <a:ext cx="11613235" cy="6240131"/>
            <a:chOff x="395894" y="219519"/>
            <a:chExt cx="8518865" cy="4788281"/>
          </a:xfrm>
        </p:grpSpPr>
        <p:sp>
          <p:nvSpPr>
            <p:cNvPr id="1031" name="Google Shape;1031;p3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1032" name="Google Shape;1032;p31"/>
            <p:cNvGrpSpPr/>
            <p:nvPr/>
          </p:nvGrpSpPr>
          <p:grpSpPr>
            <a:xfrm>
              <a:off x="8341543" y="2282008"/>
              <a:ext cx="569676" cy="380612"/>
              <a:chOff x="8341543" y="2282008"/>
              <a:chExt cx="569676" cy="380612"/>
            </a:xfrm>
          </p:grpSpPr>
          <p:sp>
            <p:nvSpPr>
              <p:cNvPr id="1033" name="Google Shape;1033;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34" name="Google Shape;1034;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035" name="Google Shape;1035;p3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1036" name="Google Shape;1036;p31"/>
            <p:cNvGrpSpPr/>
            <p:nvPr/>
          </p:nvGrpSpPr>
          <p:grpSpPr>
            <a:xfrm>
              <a:off x="8341543" y="1721094"/>
              <a:ext cx="569676" cy="380612"/>
              <a:chOff x="8341543" y="1721094"/>
              <a:chExt cx="569676" cy="380612"/>
            </a:xfrm>
          </p:grpSpPr>
          <p:sp>
            <p:nvSpPr>
              <p:cNvPr id="1037" name="Google Shape;1037;p3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38" name="Google Shape;1038;p3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039" name="Google Shape;1039;p31"/>
            <p:cNvGrpSpPr/>
            <p:nvPr/>
          </p:nvGrpSpPr>
          <p:grpSpPr>
            <a:xfrm>
              <a:off x="8346273" y="1183592"/>
              <a:ext cx="568486" cy="388014"/>
              <a:chOff x="8346273" y="1183592"/>
              <a:chExt cx="568486" cy="388014"/>
            </a:xfrm>
          </p:grpSpPr>
          <p:sp>
            <p:nvSpPr>
              <p:cNvPr id="1040" name="Google Shape;1040;p3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41" name="Google Shape;1041;p3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042" name="Google Shape;1042;p31"/>
            <p:cNvGrpSpPr/>
            <p:nvPr/>
          </p:nvGrpSpPr>
          <p:grpSpPr>
            <a:xfrm>
              <a:off x="8341543" y="606635"/>
              <a:ext cx="569676" cy="388014"/>
              <a:chOff x="8341543" y="606635"/>
              <a:chExt cx="569676" cy="388014"/>
            </a:xfrm>
          </p:grpSpPr>
          <p:sp>
            <p:nvSpPr>
              <p:cNvPr id="1043" name="Google Shape;1043;p3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44" name="Google Shape;1044;p3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045" name="Google Shape;1045;p31"/>
            <p:cNvGrpSpPr/>
            <p:nvPr/>
          </p:nvGrpSpPr>
          <p:grpSpPr>
            <a:xfrm>
              <a:off x="8341543" y="2842933"/>
              <a:ext cx="569676" cy="380612"/>
              <a:chOff x="8341543" y="2282008"/>
              <a:chExt cx="569676" cy="380612"/>
            </a:xfrm>
          </p:grpSpPr>
          <p:sp>
            <p:nvSpPr>
              <p:cNvPr id="1046" name="Google Shape;1046;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47" name="Google Shape;1047;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048" name="Google Shape;1048;p31"/>
            <p:cNvGrpSpPr/>
            <p:nvPr/>
          </p:nvGrpSpPr>
          <p:grpSpPr>
            <a:xfrm>
              <a:off x="8341543" y="3403858"/>
              <a:ext cx="569676" cy="380612"/>
              <a:chOff x="8341543" y="2282008"/>
              <a:chExt cx="569676" cy="380612"/>
            </a:xfrm>
          </p:grpSpPr>
          <p:sp>
            <p:nvSpPr>
              <p:cNvPr id="1049" name="Google Shape;1049;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50" name="Google Shape;1050;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051" name="Google Shape;1051;p3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52" name="Google Shape;1052;p3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053" name="Google Shape;1053;p31"/>
          <p:cNvGrpSpPr/>
          <p:nvPr/>
        </p:nvGrpSpPr>
        <p:grpSpPr>
          <a:xfrm>
            <a:off x="989192" y="5645929"/>
            <a:ext cx="615189" cy="535539"/>
            <a:chOff x="2495125" y="2142250"/>
            <a:chExt cx="444275" cy="398525"/>
          </a:xfrm>
        </p:grpSpPr>
        <p:sp>
          <p:nvSpPr>
            <p:cNvPr id="1054" name="Google Shape;1054;p31"/>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55" name="Google Shape;1055;p31"/>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056" name="Google Shape;1056;p31"/>
          <p:cNvGrpSpPr/>
          <p:nvPr/>
        </p:nvGrpSpPr>
        <p:grpSpPr>
          <a:xfrm>
            <a:off x="10177823" y="427685"/>
            <a:ext cx="403468" cy="378112"/>
            <a:chOff x="3243875" y="2372825"/>
            <a:chExt cx="291375" cy="281375"/>
          </a:xfrm>
        </p:grpSpPr>
        <p:sp>
          <p:nvSpPr>
            <p:cNvPr id="1057" name="Google Shape;1057;p31"/>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58" name="Google Shape;1058;p31"/>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59" name="Google Shape;1059;p31"/>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60" name="Google Shape;1060;p31"/>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61" name="Google Shape;1061;p31"/>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62" name="Google Shape;1062;p31"/>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63" name="Google Shape;1063;p31"/>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64" name="Google Shape;1064;p31"/>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65" name="Google Shape;1065;p31"/>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66" name="Google Shape;1066;p31"/>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067" name="Google Shape;1067;p31"/>
          <p:cNvGrpSpPr/>
          <p:nvPr/>
        </p:nvGrpSpPr>
        <p:grpSpPr>
          <a:xfrm>
            <a:off x="11004071" y="1043373"/>
            <a:ext cx="230796" cy="226531"/>
            <a:chOff x="4954425" y="2036375"/>
            <a:chExt cx="166675" cy="168575"/>
          </a:xfrm>
        </p:grpSpPr>
        <p:sp>
          <p:nvSpPr>
            <p:cNvPr id="1068" name="Google Shape;1068;p3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69" name="Google Shape;1069;p3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070" name="Google Shape;1070;p31"/>
          <p:cNvSpPr/>
          <p:nvPr/>
        </p:nvSpPr>
        <p:spPr>
          <a:xfrm>
            <a:off x="2054625" y="6264684"/>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71" name="Google Shape;1071;p31"/>
          <p:cNvSpPr/>
          <p:nvPr/>
        </p:nvSpPr>
        <p:spPr>
          <a:xfrm>
            <a:off x="10995524" y="6181482"/>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1072" name="Google Shape;1072;p31"/>
          <p:cNvGrpSpPr/>
          <p:nvPr/>
        </p:nvGrpSpPr>
        <p:grpSpPr>
          <a:xfrm>
            <a:off x="817359" y="5192333"/>
            <a:ext cx="230796" cy="226531"/>
            <a:chOff x="4954425" y="2036375"/>
            <a:chExt cx="166675" cy="168575"/>
          </a:xfrm>
        </p:grpSpPr>
        <p:sp>
          <p:nvSpPr>
            <p:cNvPr id="1073" name="Google Shape;1073;p3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74" name="Google Shape;1074;p3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075" name="Google Shape;1075;p31"/>
          <p:cNvSpPr/>
          <p:nvPr/>
        </p:nvSpPr>
        <p:spPr>
          <a:xfrm>
            <a:off x="465693" y="88217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76" name="Google Shape;1076;p31"/>
          <p:cNvSpPr/>
          <p:nvPr/>
        </p:nvSpPr>
        <p:spPr>
          <a:xfrm>
            <a:off x="200414" y="906828"/>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77" name="Google Shape;1077;p31"/>
          <p:cNvSpPr/>
          <p:nvPr/>
        </p:nvSpPr>
        <p:spPr>
          <a:xfrm>
            <a:off x="224097" y="98943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78" name="Google Shape;1078;p31"/>
          <p:cNvSpPr/>
          <p:nvPr/>
        </p:nvSpPr>
        <p:spPr>
          <a:xfrm>
            <a:off x="524911" y="94753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79" name="Google Shape;1079;p31"/>
          <p:cNvSpPr/>
          <p:nvPr/>
        </p:nvSpPr>
        <p:spPr>
          <a:xfrm>
            <a:off x="201606"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80" name="Google Shape;1080;p31"/>
          <p:cNvSpPr/>
          <p:nvPr/>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81" name="Google Shape;1081;p31"/>
          <p:cNvSpPr/>
          <p:nvPr/>
        </p:nvSpPr>
        <p:spPr>
          <a:xfrm>
            <a:off x="199223" y="152070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82" name="Google Shape;1082;p31"/>
          <p:cNvSpPr/>
          <p:nvPr/>
        </p:nvSpPr>
        <p:spPr>
          <a:xfrm>
            <a:off x="222906" y="160331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83" name="Google Shape;1083;p31"/>
          <p:cNvSpPr/>
          <p:nvPr/>
        </p:nvSpPr>
        <p:spPr>
          <a:xfrm>
            <a:off x="523721" y="156141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84" name="Google Shape;1084;p31"/>
          <p:cNvSpPr/>
          <p:nvPr/>
        </p:nvSpPr>
        <p:spPr>
          <a:xfrm>
            <a:off x="200414" y="153182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85" name="Google Shape;1085;p31"/>
          <p:cNvSpPr/>
          <p:nvPr/>
        </p:nvSpPr>
        <p:spPr>
          <a:xfrm>
            <a:off x="463313" y="210993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86" name="Google Shape;1086;p31"/>
          <p:cNvSpPr/>
          <p:nvPr/>
        </p:nvSpPr>
        <p:spPr>
          <a:xfrm>
            <a:off x="198033" y="213458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87" name="Google Shape;1087;p31"/>
          <p:cNvSpPr/>
          <p:nvPr/>
        </p:nvSpPr>
        <p:spPr>
          <a:xfrm>
            <a:off x="221714" y="221719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88" name="Google Shape;1088;p31"/>
          <p:cNvSpPr/>
          <p:nvPr/>
        </p:nvSpPr>
        <p:spPr>
          <a:xfrm>
            <a:off x="522530" y="217529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89" name="Google Shape;1089;p31"/>
          <p:cNvSpPr/>
          <p:nvPr/>
        </p:nvSpPr>
        <p:spPr>
          <a:xfrm>
            <a:off x="199223" y="214570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90" name="Google Shape;1090;p31"/>
          <p:cNvSpPr/>
          <p:nvPr/>
        </p:nvSpPr>
        <p:spPr>
          <a:xfrm>
            <a:off x="462121" y="272381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91" name="Google Shape;1091;p31"/>
          <p:cNvSpPr/>
          <p:nvPr/>
        </p:nvSpPr>
        <p:spPr>
          <a:xfrm>
            <a:off x="196828" y="274846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92" name="Google Shape;1092;p31"/>
          <p:cNvSpPr/>
          <p:nvPr/>
        </p:nvSpPr>
        <p:spPr>
          <a:xfrm>
            <a:off x="220523" y="283107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93" name="Google Shape;1093;p31"/>
          <p:cNvSpPr/>
          <p:nvPr/>
        </p:nvSpPr>
        <p:spPr>
          <a:xfrm>
            <a:off x="521338" y="278917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94" name="Google Shape;1094;p31"/>
          <p:cNvSpPr/>
          <p:nvPr/>
        </p:nvSpPr>
        <p:spPr>
          <a:xfrm>
            <a:off x="198033" y="275958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95" name="Google Shape;1095;p31"/>
          <p:cNvSpPr/>
          <p:nvPr/>
        </p:nvSpPr>
        <p:spPr>
          <a:xfrm>
            <a:off x="460929" y="333769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96" name="Google Shape;1096;p31"/>
          <p:cNvSpPr/>
          <p:nvPr/>
        </p:nvSpPr>
        <p:spPr>
          <a:xfrm>
            <a:off x="195644" y="336234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97" name="Google Shape;1097;p31"/>
          <p:cNvSpPr/>
          <p:nvPr/>
        </p:nvSpPr>
        <p:spPr>
          <a:xfrm>
            <a:off x="219333" y="344495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98" name="Google Shape;1098;p31"/>
          <p:cNvSpPr/>
          <p:nvPr/>
        </p:nvSpPr>
        <p:spPr>
          <a:xfrm>
            <a:off x="520147" y="340305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99" name="Google Shape;1099;p31"/>
          <p:cNvSpPr/>
          <p:nvPr/>
        </p:nvSpPr>
        <p:spPr>
          <a:xfrm>
            <a:off x="196842" y="337346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00" name="Google Shape;1100;p31"/>
          <p:cNvSpPr/>
          <p:nvPr/>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01" name="Google Shape;1101;p31"/>
          <p:cNvSpPr/>
          <p:nvPr/>
        </p:nvSpPr>
        <p:spPr>
          <a:xfrm>
            <a:off x="194459" y="397622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02" name="Google Shape;1102;p31"/>
          <p:cNvSpPr/>
          <p:nvPr/>
        </p:nvSpPr>
        <p:spPr>
          <a:xfrm>
            <a:off x="218142" y="405883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03" name="Google Shape;1103;p31"/>
          <p:cNvSpPr/>
          <p:nvPr/>
        </p:nvSpPr>
        <p:spPr>
          <a:xfrm>
            <a:off x="518957" y="401693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04" name="Google Shape;1104;p31"/>
          <p:cNvSpPr/>
          <p:nvPr/>
        </p:nvSpPr>
        <p:spPr>
          <a:xfrm>
            <a:off x="195650" y="398734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05" name="Google Shape;1105;p31"/>
          <p:cNvSpPr/>
          <p:nvPr/>
        </p:nvSpPr>
        <p:spPr>
          <a:xfrm>
            <a:off x="458549" y="456545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06" name="Google Shape;1106;p31"/>
          <p:cNvSpPr/>
          <p:nvPr/>
        </p:nvSpPr>
        <p:spPr>
          <a:xfrm>
            <a:off x="193269" y="459010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07" name="Google Shape;1107;p31"/>
          <p:cNvSpPr/>
          <p:nvPr/>
        </p:nvSpPr>
        <p:spPr>
          <a:xfrm>
            <a:off x="216950" y="467271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08" name="Google Shape;1108;p31"/>
          <p:cNvSpPr/>
          <p:nvPr/>
        </p:nvSpPr>
        <p:spPr>
          <a:xfrm>
            <a:off x="517766" y="463080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09" name="Google Shape;1109;p31"/>
          <p:cNvSpPr/>
          <p:nvPr/>
        </p:nvSpPr>
        <p:spPr>
          <a:xfrm>
            <a:off x="194452" y="460122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10" name="Google Shape;1110;p31"/>
          <p:cNvSpPr/>
          <p:nvPr/>
        </p:nvSpPr>
        <p:spPr>
          <a:xfrm>
            <a:off x="457357" y="517933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11" name="Google Shape;1111;p31"/>
          <p:cNvSpPr/>
          <p:nvPr/>
        </p:nvSpPr>
        <p:spPr>
          <a:xfrm>
            <a:off x="192078" y="520398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12" name="Google Shape;1112;p31"/>
          <p:cNvSpPr/>
          <p:nvPr/>
        </p:nvSpPr>
        <p:spPr>
          <a:xfrm>
            <a:off x="215759" y="528658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13" name="Google Shape;1113;p31"/>
          <p:cNvSpPr/>
          <p:nvPr/>
        </p:nvSpPr>
        <p:spPr>
          <a:xfrm>
            <a:off x="516574" y="52446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14" name="Google Shape;1114;p31"/>
          <p:cNvSpPr/>
          <p:nvPr/>
        </p:nvSpPr>
        <p:spPr>
          <a:xfrm>
            <a:off x="193268" y="521510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15" name="Google Shape;1115;p31"/>
          <p:cNvSpPr/>
          <p:nvPr/>
        </p:nvSpPr>
        <p:spPr>
          <a:xfrm>
            <a:off x="456165" y="579321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16" name="Google Shape;1116;p31"/>
          <p:cNvSpPr/>
          <p:nvPr/>
        </p:nvSpPr>
        <p:spPr>
          <a:xfrm>
            <a:off x="190886" y="581786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17" name="Google Shape;1117;p31"/>
          <p:cNvSpPr/>
          <p:nvPr/>
        </p:nvSpPr>
        <p:spPr>
          <a:xfrm>
            <a:off x="214569" y="59004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18" name="Google Shape;1118;p31"/>
          <p:cNvSpPr/>
          <p:nvPr/>
        </p:nvSpPr>
        <p:spPr>
          <a:xfrm>
            <a:off x="515383" y="58585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19" name="Google Shape;1119;p31"/>
          <p:cNvSpPr/>
          <p:nvPr/>
        </p:nvSpPr>
        <p:spPr>
          <a:xfrm>
            <a:off x="192078" y="582898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1120" name="Google Shape;1120;p31"/>
          <p:cNvGrpSpPr/>
          <p:nvPr/>
        </p:nvGrpSpPr>
        <p:grpSpPr>
          <a:xfrm>
            <a:off x="896631" y="1603301"/>
            <a:ext cx="9867487" cy="4770499"/>
            <a:chOff x="741115" y="865258"/>
            <a:chExt cx="7691377" cy="4010102"/>
          </a:xfrm>
        </p:grpSpPr>
        <p:sp>
          <p:nvSpPr>
            <p:cNvPr id="1121" name="Google Shape;1121;p31"/>
            <p:cNvSpPr/>
            <p:nvPr/>
          </p:nvSpPr>
          <p:spPr>
            <a:xfrm>
              <a:off x="3129031" y="865258"/>
              <a:ext cx="3134100" cy="14817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1122" name="Google Shape;1122;p31"/>
            <p:cNvGrpSpPr/>
            <p:nvPr/>
          </p:nvGrpSpPr>
          <p:grpSpPr>
            <a:xfrm>
              <a:off x="741115" y="1203950"/>
              <a:ext cx="7691377" cy="3671410"/>
              <a:chOff x="741115" y="1203950"/>
              <a:chExt cx="7691377" cy="3671410"/>
            </a:xfrm>
          </p:grpSpPr>
          <p:sp>
            <p:nvSpPr>
              <p:cNvPr id="1123" name="Google Shape;1123;p31"/>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24" name="Google Shape;1124;p31"/>
              <p:cNvSpPr/>
              <p:nvPr/>
            </p:nvSpPr>
            <p:spPr>
              <a:xfrm>
                <a:off x="1766314" y="1203950"/>
                <a:ext cx="2028300" cy="156548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25" name="Google Shape;1125;p31"/>
              <p:cNvSpPr/>
              <p:nvPr/>
            </p:nvSpPr>
            <p:spPr>
              <a:xfrm>
                <a:off x="5585525" y="3231300"/>
                <a:ext cx="2028300" cy="14034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grpSp>
        <p:nvGrpSpPr>
          <p:cNvPr id="1126" name="Google Shape;1126;p31"/>
          <p:cNvGrpSpPr/>
          <p:nvPr/>
        </p:nvGrpSpPr>
        <p:grpSpPr>
          <a:xfrm>
            <a:off x="8391929" y="4047642"/>
            <a:ext cx="2301387" cy="1593767"/>
            <a:chOff x="4799733" y="3457797"/>
            <a:chExt cx="2301387" cy="1593766"/>
          </a:xfrm>
        </p:grpSpPr>
        <p:sp>
          <p:nvSpPr>
            <p:cNvPr id="1127" name="Google Shape;1127;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28" name="Google Shape;1128;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29" name="Google Shape;1129;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30" name="Google Shape;1130;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31" name="Google Shape;1131;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32" name="Google Shape;1132;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33" name="Google Shape;1133;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34" name="Google Shape;1134;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35" name="Google Shape;1135;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36" name="Google Shape;1136;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37" name="Google Shape;1137;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38" name="Google Shape;1138;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39" name="Google Shape;1139;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40" name="Google Shape;1140;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41" name="Google Shape;1141;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42" name="Google Shape;1142;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43" name="Google Shape;1143;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44" name="Google Shape;1144;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45" name="Google Shape;1145;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46" name="Google Shape;1146;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47" name="Google Shape;1147;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48" name="Google Shape;1148;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49" name="Google Shape;1149;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50" name="Google Shape;1150;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51" name="Google Shape;1151;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52" name="Google Shape;1152;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53" name="Google Shape;1153;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54" name="Google Shape;1154;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55" name="Google Shape;1155;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56" name="Google Shape;1156;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57" name="Google Shape;1157;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58" name="Google Shape;1158;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59" name="Google Shape;1159;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60" name="Google Shape;1160;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61" name="Google Shape;1161;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62" name="Google Shape;1162;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63" name="Google Shape;1163;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64" name="Google Shape;1164;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65" name="Google Shape;1165;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66" name="Google Shape;1166;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67" name="Google Shape;1167;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68" name="Google Shape;1168;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69" name="Google Shape;1169;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70" name="Google Shape;1170;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71" name="Google Shape;1171;p31"/>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72" name="Google Shape;1172;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73" name="Google Shape;1173;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74" name="Google Shape;1174;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75" name="Google Shape;1175;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76" name="Google Shape;1176;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77" name="Google Shape;1177;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78" name="Google Shape;1178;p31"/>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79" name="Google Shape;1179;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80" name="Google Shape;1180;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81" name="Google Shape;1181;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82" name="Google Shape;1182;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183" name="Google Shape;1183;p31"/>
          <p:cNvGrpSpPr/>
          <p:nvPr/>
        </p:nvGrpSpPr>
        <p:grpSpPr>
          <a:xfrm>
            <a:off x="1598355" y="3608302"/>
            <a:ext cx="2204156" cy="2018295"/>
            <a:chOff x="1598355" y="3608289"/>
            <a:chExt cx="2204156" cy="2018295"/>
          </a:xfrm>
        </p:grpSpPr>
        <p:grpSp>
          <p:nvGrpSpPr>
            <p:cNvPr id="1184" name="Google Shape;1184;p31"/>
            <p:cNvGrpSpPr/>
            <p:nvPr/>
          </p:nvGrpSpPr>
          <p:grpSpPr>
            <a:xfrm>
              <a:off x="1598355" y="4368136"/>
              <a:ext cx="868989" cy="1258447"/>
              <a:chOff x="3235834" y="3793115"/>
              <a:chExt cx="868989" cy="1258447"/>
            </a:xfrm>
          </p:grpSpPr>
          <p:sp>
            <p:nvSpPr>
              <p:cNvPr id="1185" name="Google Shape;1185;p31"/>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1186" name="Google Shape;1186;p31"/>
              <p:cNvGrpSpPr/>
              <p:nvPr/>
            </p:nvGrpSpPr>
            <p:grpSpPr>
              <a:xfrm>
                <a:off x="3235834" y="3793115"/>
                <a:ext cx="865418" cy="1258447"/>
                <a:chOff x="3235834" y="3793115"/>
                <a:chExt cx="865418" cy="1258447"/>
              </a:xfrm>
            </p:grpSpPr>
            <p:sp>
              <p:nvSpPr>
                <p:cNvPr id="1187" name="Google Shape;1187;p31"/>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88" name="Google Shape;1188;p31"/>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89" name="Google Shape;1189;p31"/>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90" name="Google Shape;1190;p31"/>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91" name="Google Shape;1191;p31"/>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92" name="Google Shape;1192;p31"/>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93" name="Google Shape;1193;p31"/>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94" name="Google Shape;1194;p31"/>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95" name="Google Shape;1195;p31"/>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96" name="Google Shape;1196;p31"/>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97" name="Google Shape;1197;p31"/>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98" name="Google Shape;1198;p31"/>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99" name="Google Shape;1199;p31"/>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00" name="Google Shape;1200;p31"/>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01" name="Google Shape;1201;p31"/>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02" name="Google Shape;1202;p31"/>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03" name="Google Shape;1203;p31"/>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04" name="Google Shape;1204;p31"/>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05" name="Google Shape;1205;p31"/>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06" name="Google Shape;1206;p31"/>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07" name="Google Shape;1207;p31"/>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08" name="Google Shape;1208;p31"/>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09" name="Google Shape;1209;p31"/>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10" name="Google Shape;1210;p31"/>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sp>
          <p:nvSpPr>
            <p:cNvPr id="1211" name="Google Shape;1211;p31"/>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12" name="Google Shape;1212;p31"/>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13" name="Google Shape;1213;p31"/>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14" name="Google Shape;1214;p31"/>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15" name="Google Shape;1215;p31"/>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16" name="Google Shape;1216;p31"/>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17" name="Google Shape;1217;p31"/>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18" name="Google Shape;1218;p31"/>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19" name="Google Shape;1219;p31"/>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20" name="Google Shape;1220;p31"/>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21" name="Google Shape;1221;p31"/>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22" name="Google Shape;1222;p31"/>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23" name="Google Shape;1223;p31"/>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24" name="Google Shape;1224;p31"/>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25" name="Google Shape;1225;p31"/>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26" name="Google Shape;1226;p31"/>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27" name="Google Shape;1227;p31"/>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28" name="Google Shape;1228;p31"/>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29" name="Google Shape;1229;p31"/>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30" name="Google Shape;1230;p31"/>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31" name="Google Shape;1231;p31"/>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32" name="Google Shape;1232;p31"/>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33" name="Google Shape;1233;p31"/>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34" name="Google Shape;1234;p31"/>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35" name="Google Shape;1235;p31"/>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36" name="Google Shape;1236;p31"/>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37" name="Google Shape;1237;p31"/>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38" name="Google Shape;1238;p31"/>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39" name="Google Shape;1239;p31"/>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40" name="Google Shape;1240;p31"/>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41" name="Google Shape;1241;p31"/>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42" name="Google Shape;1242;p31"/>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43" name="Google Shape;1243;p31"/>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44" name="Google Shape;1244;p31"/>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45" name="Google Shape;1245;p31"/>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46" name="Google Shape;1246;p31"/>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47" name="Google Shape;1247;p31"/>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48" name="Google Shape;1248;p31"/>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49" name="Google Shape;1249;p31"/>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50" name="Google Shape;1250;p31"/>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1251" name="Google Shape;1251;p31"/>
            <p:cNvGrpSpPr/>
            <p:nvPr/>
          </p:nvGrpSpPr>
          <p:grpSpPr>
            <a:xfrm>
              <a:off x="3041664" y="5111577"/>
              <a:ext cx="320455" cy="156580"/>
              <a:chOff x="2774143" y="4536556"/>
              <a:chExt cx="320455" cy="156580"/>
            </a:xfrm>
          </p:grpSpPr>
          <p:sp>
            <p:nvSpPr>
              <p:cNvPr id="1252" name="Google Shape;1252;p31"/>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53" name="Google Shape;1253;p31"/>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54" name="Google Shape;1254;p31"/>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255" name="Google Shape;1255;p31"/>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256" name="Google Shape;1256;p31"/>
          <p:cNvSpPr/>
          <p:nvPr/>
        </p:nvSpPr>
        <p:spPr>
          <a:xfrm>
            <a:off x="3307963" y="6418013"/>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1257" name="Google Shape;1257;p31"/>
          <p:cNvGrpSpPr/>
          <p:nvPr/>
        </p:nvGrpSpPr>
        <p:grpSpPr>
          <a:xfrm>
            <a:off x="1524312" y="5626805"/>
            <a:ext cx="9320239" cy="1231195"/>
            <a:chOff x="1524301" y="5626805"/>
            <a:chExt cx="9320239" cy="1231194"/>
          </a:xfrm>
        </p:grpSpPr>
        <p:sp>
          <p:nvSpPr>
            <p:cNvPr id="1258" name="Google Shape;1258;p31"/>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1259" name="Google Shape;1259;p31"/>
            <p:cNvGrpSpPr/>
            <p:nvPr/>
          </p:nvGrpSpPr>
          <p:grpSpPr>
            <a:xfrm>
              <a:off x="1524301" y="5626805"/>
              <a:ext cx="9320239" cy="1231194"/>
              <a:chOff x="929285" y="5051507"/>
              <a:chExt cx="7315206" cy="1231194"/>
            </a:xfrm>
          </p:grpSpPr>
          <p:sp>
            <p:nvSpPr>
              <p:cNvPr id="1260" name="Google Shape;1260;p31"/>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61" name="Google Shape;1261;p31"/>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62" name="Google Shape;1262;p31"/>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63" name="Google Shape;1263;p31"/>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64" name="Google Shape;1264;p31"/>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65" name="Google Shape;1265;p31"/>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57"/>
                                        </p:tgtEl>
                                        <p:attrNameLst>
                                          <p:attrName>style.visibility</p:attrName>
                                        </p:attrNameLst>
                                      </p:cBhvr>
                                      <p:to>
                                        <p:strVal val="visible"/>
                                      </p:to>
                                    </p:set>
                                    <p:anim calcmode="lin" valueType="num">
                                      <p:cBhvr additive="base">
                                        <p:cTn id="7" dur="500"/>
                                        <p:tgtEl>
                                          <p:spTgt spid="125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183"/>
                                        </p:tgtEl>
                                        <p:attrNameLst>
                                          <p:attrName>style.visibility</p:attrName>
                                        </p:attrNameLst>
                                      </p:cBhvr>
                                      <p:to>
                                        <p:strVal val="visible"/>
                                      </p:to>
                                    </p:set>
                                    <p:anim calcmode="lin" valueType="num">
                                      <p:cBhvr additive="base">
                                        <p:cTn id="11" dur="500"/>
                                        <p:tgtEl>
                                          <p:spTgt spid="1183"/>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126"/>
                                        </p:tgtEl>
                                        <p:attrNameLst>
                                          <p:attrName>style.visibility</p:attrName>
                                        </p:attrNameLst>
                                      </p:cBhvr>
                                      <p:to>
                                        <p:strVal val="visible"/>
                                      </p:to>
                                    </p:set>
                                    <p:anim calcmode="lin" valueType="num">
                                      <p:cBhvr additive="base">
                                        <p:cTn id="15" dur="500"/>
                                        <p:tgtEl>
                                          <p:spTgt spid="1126"/>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200153"/>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200153"/>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2022/3/24</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236397399"/>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459" indent="0">
              <a:buNone/>
              <a:defRPr sz="2700" b="1"/>
            </a:lvl2pPr>
            <a:lvl3pPr marL="1218930" indent="0">
              <a:buNone/>
              <a:defRPr sz="2400" b="1"/>
            </a:lvl3pPr>
            <a:lvl4pPr marL="1828392" indent="0">
              <a:buNone/>
              <a:defRPr sz="2100" b="1"/>
            </a:lvl4pPr>
            <a:lvl5pPr marL="2437858" indent="0">
              <a:buNone/>
              <a:defRPr sz="2100" b="1"/>
            </a:lvl5pPr>
            <a:lvl6pPr marL="3047316" indent="0">
              <a:buNone/>
              <a:defRPr sz="2100" b="1"/>
            </a:lvl6pPr>
            <a:lvl7pPr marL="3656775" indent="0">
              <a:buNone/>
              <a:defRPr sz="2100" b="1"/>
            </a:lvl7pPr>
            <a:lvl8pPr marL="4266240" indent="0">
              <a:buNone/>
              <a:defRPr sz="2100" b="1"/>
            </a:lvl8pPr>
            <a:lvl9pPr marL="4875703" indent="0">
              <a:buNone/>
              <a:defRPr sz="21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80" y="1535113"/>
            <a:ext cx="5389033" cy="639763"/>
          </a:xfrm>
        </p:spPr>
        <p:txBody>
          <a:bodyPr anchor="b"/>
          <a:lstStyle>
            <a:lvl1pPr marL="0" indent="0">
              <a:buNone/>
              <a:defRPr sz="3200" b="1"/>
            </a:lvl1pPr>
            <a:lvl2pPr marL="609459" indent="0">
              <a:buNone/>
              <a:defRPr sz="2700" b="1"/>
            </a:lvl2pPr>
            <a:lvl3pPr marL="1218930" indent="0">
              <a:buNone/>
              <a:defRPr sz="2400" b="1"/>
            </a:lvl3pPr>
            <a:lvl4pPr marL="1828392" indent="0">
              <a:buNone/>
              <a:defRPr sz="2100" b="1"/>
            </a:lvl4pPr>
            <a:lvl5pPr marL="2437858" indent="0">
              <a:buNone/>
              <a:defRPr sz="2100" b="1"/>
            </a:lvl5pPr>
            <a:lvl6pPr marL="3047316" indent="0">
              <a:buNone/>
              <a:defRPr sz="2100" b="1"/>
            </a:lvl6pPr>
            <a:lvl7pPr marL="3656775" indent="0">
              <a:buNone/>
              <a:defRPr sz="2100" b="1"/>
            </a:lvl7pPr>
            <a:lvl8pPr marL="4266240" indent="0">
              <a:buNone/>
              <a:defRPr sz="2100" b="1"/>
            </a:lvl8pPr>
            <a:lvl9pPr marL="4875703" indent="0">
              <a:buNone/>
              <a:defRPr sz="2100" b="1"/>
            </a:lvl9pPr>
          </a:lstStyle>
          <a:p>
            <a:pPr lvl="0"/>
            <a:r>
              <a:rPr lang="zh-CN" altLang="en-US" smtClean="0"/>
              <a:t>单击此处编辑母版文本样式</a:t>
            </a:r>
          </a:p>
        </p:txBody>
      </p:sp>
      <p:sp>
        <p:nvSpPr>
          <p:cNvPr id="6" name="内容占位符 5"/>
          <p:cNvSpPr>
            <a:spLocks noGrp="1"/>
          </p:cNvSpPr>
          <p:nvPr>
            <p:ph sz="quarter" idx="4"/>
          </p:nvPr>
        </p:nvSpPr>
        <p:spPr>
          <a:xfrm>
            <a:off x="6193380"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2022/3/24</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707207195"/>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2022/3/24</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633254795"/>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2022/3/24</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386129198"/>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49"/>
            <a:ext cx="4011084" cy="1162051"/>
          </a:xfrm>
        </p:spPr>
        <p:txBody>
          <a:bodyPr anchor="b"/>
          <a:lstStyle>
            <a:lvl1pPr algn="l">
              <a:defRPr sz="27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62"/>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3" y="1435104"/>
            <a:ext cx="4011084" cy="4691063"/>
          </a:xfrm>
        </p:spPr>
        <p:txBody>
          <a:bodyPr/>
          <a:lstStyle>
            <a:lvl1pPr marL="0" indent="0">
              <a:buNone/>
              <a:defRPr sz="1900"/>
            </a:lvl1pPr>
            <a:lvl2pPr marL="609459" indent="0">
              <a:buNone/>
              <a:defRPr sz="1600"/>
            </a:lvl2pPr>
            <a:lvl3pPr marL="1218930" indent="0">
              <a:buNone/>
              <a:defRPr sz="1300"/>
            </a:lvl3pPr>
            <a:lvl4pPr marL="1828392" indent="0">
              <a:buNone/>
              <a:defRPr sz="1200"/>
            </a:lvl4pPr>
            <a:lvl5pPr marL="2437858" indent="0">
              <a:buNone/>
              <a:defRPr sz="1200"/>
            </a:lvl5pPr>
            <a:lvl6pPr marL="3047316" indent="0">
              <a:buNone/>
              <a:defRPr sz="1200"/>
            </a:lvl6pPr>
            <a:lvl7pPr marL="3656775" indent="0">
              <a:buNone/>
              <a:defRPr sz="1200"/>
            </a:lvl7pPr>
            <a:lvl8pPr marL="4266240" indent="0">
              <a:buNone/>
              <a:defRPr sz="1200"/>
            </a:lvl8pPr>
            <a:lvl9pPr marL="4875703" indent="0">
              <a:buNone/>
              <a:defRPr sz="12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2022/3/24</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901596658"/>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1"/>
            <a:ext cx="7315200" cy="566739"/>
          </a:xfrm>
        </p:spPr>
        <p:txBody>
          <a:bodyPr anchor="b"/>
          <a:lstStyle>
            <a:lvl1pPr algn="l">
              <a:defRPr sz="27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4300"/>
            </a:lvl1pPr>
            <a:lvl2pPr marL="609459" indent="0">
              <a:buNone/>
              <a:defRPr sz="3700"/>
            </a:lvl2pPr>
            <a:lvl3pPr marL="1218930" indent="0">
              <a:buNone/>
              <a:defRPr sz="3200"/>
            </a:lvl3pPr>
            <a:lvl4pPr marL="1828392" indent="0">
              <a:buNone/>
              <a:defRPr sz="2700"/>
            </a:lvl4pPr>
            <a:lvl5pPr marL="2437858" indent="0">
              <a:buNone/>
              <a:defRPr sz="2700"/>
            </a:lvl5pPr>
            <a:lvl6pPr marL="3047316" indent="0">
              <a:buNone/>
              <a:defRPr sz="2700"/>
            </a:lvl6pPr>
            <a:lvl7pPr marL="3656775" indent="0">
              <a:buNone/>
              <a:defRPr sz="2700"/>
            </a:lvl7pPr>
            <a:lvl8pPr marL="4266240" indent="0">
              <a:buNone/>
              <a:defRPr sz="2700"/>
            </a:lvl8pPr>
            <a:lvl9pPr marL="4875703" indent="0">
              <a:buNone/>
              <a:defRPr sz="2700"/>
            </a:lvl9pPr>
          </a:lstStyle>
          <a:p>
            <a:endParaRPr lang="zh-CN" altLang="en-US"/>
          </a:p>
        </p:txBody>
      </p:sp>
      <p:sp>
        <p:nvSpPr>
          <p:cNvPr id="4" name="文本占位符 3"/>
          <p:cNvSpPr>
            <a:spLocks noGrp="1"/>
          </p:cNvSpPr>
          <p:nvPr>
            <p:ph type="body" sz="half" idx="2"/>
          </p:nvPr>
        </p:nvSpPr>
        <p:spPr>
          <a:xfrm>
            <a:off x="2389717" y="5367349"/>
            <a:ext cx="7315200" cy="804863"/>
          </a:xfrm>
        </p:spPr>
        <p:txBody>
          <a:bodyPr/>
          <a:lstStyle>
            <a:lvl1pPr marL="0" indent="0">
              <a:buNone/>
              <a:defRPr sz="1900"/>
            </a:lvl1pPr>
            <a:lvl2pPr marL="609459" indent="0">
              <a:buNone/>
              <a:defRPr sz="1600"/>
            </a:lvl2pPr>
            <a:lvl3pPr marL="1218930" indent="0">
              <a:buNone/>
              <a:defRPr sz="1300"/>
            </a:lvl3pPr>
            <a:lvl4pPr marL="1828392" indent="0">
              <a:buNone/>
              <a:defRPr sz="1200"/>
            </a:lvl4pPr>
            <a:lvl5pPr marL="2437858" indent="0">
              <a:buNone/>
              <a:defRPr sz="1200"/>
            </a:lvl5pPr>
            <a:lvl6pPr marL="3047316" indent="0">
              <a:buNone/>
              <a:defRPr sz="1200"/>
            </a:lvl6pPr>
            <a:lvl7pPr marL="3656775" indent="0">
              <a:buNone/>
              <a:defRPr sz="1200"/>
            </a:lvl7pPr>
            <a:lvl8pPr marL="4266240" indent="0">
              <a:buNone/>
              <a:defRPr sz="1200"/>
            </a:lvl8pPr>
            <a:lvl9pPr marL="4875703" indent="0">
              <a:buNone/>
              <a:defRPr sz="12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2022/3/24</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661134958"/>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2022/3/24</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228165803"/>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7"/>
            <a:ext cx="2743200" cy="4387851"/>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06377"/>
            <a:ext cx="8026400" cy="4387851"/>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2022/3/24</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51249380"/>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33"/>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07" indent="0" algn="ctr">
              <a:buNone/>
              <a:defRPr>
                <a:solidFill>
                  <a:schemeClr val="tx1">
                    <a:tint val="75000"/>
                  </a:schemeClr>
                </a:solidFill>
              </a:defRPr>
            </a:lvl2pPr>
            <a:lvl3pPr marL="1219020" indent="0" algn="ctr">
              <a:buNone/>
              <a:defRPr>
                <a:solidFill>
                  <a:schemeClr val="tx1">
                    <a:tint val="75000"/>
                  </a:schemeClr>
                </a:solidFill>
              </a:defRPr>
            </a:lvl3pPr>
            <a:lvl4pPr marL="1828528" indent="0" algn="ctr">
              <a:buNone/>
              <a:defRPr>
                <a:solidFill>
                  <a:schemeClr val="tx1">
                    <a:tint val="75000"/>
                  </a:schemeClr>
                </a:solidFill>
              </a:defRPr>
            </a:lvl4pPr>
            <a:lvl5pPr marL="2438038" indent="0" algn="ctr">
              <a:buNone/>
              <a:defRPr>
                <a:solidFill>
                  <a:schemeClr val="tx1">
                    <a:tint val="75000"/>
                  </a:schemeClr>
                </a:solidFill>
              </a:defRPr>
            </a:lvl5pPr>
            <a:lvl6pPr marL="3047544" indent="0" algn="ctr">
              <a:buNone/>
              <a:defRPr>
                <a:solidFill>
                  <a:schemeClr val="tx1">
                    <a:tint val="75000"/>
                  </a:schemeClr>
                </a:solidFill>
              </a:defRPr>
            </a:lvl6pPr>
            <a:lvl7pPr marL="3657051" indent="0" algn="ctr">
              <a:buNone/>
              <a:defRPr>
                <a:solidFill>
                  <a:schemeClr val="tx1">
                    <a:tint val="75000"/>
                  </a:schemeClr>
                </a:solidFill>
              </a:defRPr>
            </a:lvl7pPr>
            <a:lvl8pPr marL="4266560" indent="0" algn="ctr">
              <a:buNone/>
              <a:defRPr>
                <a:solidFill>
                  <a:schemeClr val="tx1">
                    <a:tint val="75000"/>
                  </a:schemeClr>
                </a:solidFill>
              </a:defRPr>
            </a:lvl8pPr>
            <a:lvl9pPr marL="4876069"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2022/3/24</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11236055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4768509"/>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rgbClr val="002060"/>
        </a:solidFill>
        <a:effectLst/>
      </p:bgPr>
    </p:bg>
    <p:spTree>
      <p:nvGrpSpPr>
        <p:cNvPr id="1" name="Shape 1266"/>
        <p:cNvGrpSpPr/>
        <p:nvPr/>
      </p:nvGrpSpPr>
      <p:grpSpPr>
        <a:xfrm>
          <a:off x="0" y="0"/>
          <a:ext cx="0" cy="0"/>
          <a:chOff x="0" y="0"/>
          <a:chExt cx="0" cy="0"/>
        </a:xfrm>
      </p:grpSpPr>
      <p:grpSp>
        <p:nvGrpSpPr>
          <p:cNvPr id="1267" name="Google Shape;1267;p32"/>
          <p:cNvGrpSpPr/>
          <p:nvPr/>
        </p:nvGrpSpPr>
        <p:grpSpPr>
          <a:xfrm>
            <a:off x="395893" y="219521"/>
            <a:ext cx="11613235" cy="6240131"/>
            <a:chOff x="395894" y="219519"/>
            <a:chExt cx="8518865" cy="4788281"/>
          </a:xfrm>
        </p:grpSpPr>
        <p:sp>
          <p:nvSpPr>
            <p:cNvPr id="1268" name="Google Shape;1268;p3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1269" name="Google Shape;1269;p32"/>
            <p:cNvGrpSpPr/>
            <p:nvPr/>
          </p:nvGrpSpPr>
          <p:grpSpPr>
            <a:xfrm>
              <a:off x="8341543" y="2282008"/>
              <a:ext cx="569676" cy="380612"/>
              <a:chOff x="8341543" y="2282008"/>
              <a:chExt cx="569676" cy="380612"/>
            </a:xfrm>
          </p:grpSpPr>
          <p:sp>
            <p:nvSpPr>
              <p:cNvPr id="1270" name="Google Shape;1270;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71" name="Google Shape;1271;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272" name="Google Shape;1272;p3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1273" name="Google Shape;1273;p32"/>
            <p:cNvGrpSpPr/>
            <p:nvPr/>
          </p:nvGrpSpPr>
          <p:grpSpPr>
            <a:xfrm>
              <a:off x="8341543" y="1721094"/>
              <a:ext cx="569676" cy="380612"/>
              <a:chOff x="8341543" y="1721094"/>
              <a:chExt cx="569676" cy="380612"/>
            </a:xfrm>
          </p:grpSpPr>
          <p:sp>
            <p:nvSpPr>
              <p:cNvPr id="1274" name="Google Shape;1274;p3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75" name="Google Shape;1275;p3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276" name="Google Shape;1276;p32"/>
            <p:cNvGrpSpPr/>
            <p:nvPr/>
          </p:nvGrpSpPr>
          <p:grpSpPr>
            <a:xfrm>
              <a:off x="8346273" y="1183592"/>
              <a:ext cx="568486" cy="388014"/>
              <a:chOff x="8346273" y="1183592"/>
              <a:chExt cx="568486" cy="388014"/>
            </a:xfrm>
          </p:grpSpPr>
          <p:sp>
            <p:nvSpPr>
              <p:cNvPr id="1277" name="Google Shape;1277;p3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78" name="Google Shape;1278;p3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279" name="Google Shape;1279;p32"/>
            <p:cNvGrpSpPr/>
            <p:nvPr/>
          </p:nvGrpSpPr>
          <p:grpSpPr>
            <a:xfrm>
              <a:off x="8341543" y="606635"/>
              <a:ext cx="569676" cy="388014"/>
              <a:chOff x="8341543" y="606635"/>
              <a:chExt cx="569676" cy="388014"/>
            </a:xfrm>
          </p:grpSpPr>
          <p:sp>
            <p:nvSpPr>
              <p:cNvPr id="1280" name="Google Shape;1280;p3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81" name="Google Shape;1281;p3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282" name="Google Shape;1282;p32"/>
            <p:cNvGrpSpPr/>
            <p:nvPr/>
          </p:nvGrpSpPr>
          <p:grpSpPr>
            <a:xfrm>
              <a:off x="8341543" y="2842933"/>
              <a:ext cx="569676" cy="380612"/>
              <a:chOff x="8341543" y="2282008"/>
              <a:chExt cx="569676" cy="380612"/>
            </a:xfrm>
          </p:grpSpPr>
          <p:sp>
            <p:nvSpPr>
              <p:cNvPr id="1283" name="Google Shape;1283;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84" name="Google Shape;1284;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285" name="Google Shape;1285;p32"/>
            <p:cNvGrpSpPr/>
            <p:nvPr/>
          </p:nvGrpSpPr>
          <p:grpSpPr>
            <a:xfrm>
              <a:off x="8341543" y="3403858"/>
              <a:ext cx="569676" cy="380612"/>
              <a:chOff x="8341543" y="2282008"/>
              <a:chExt cx="569676" cy="380612"/>
            </a:xfrm>
          </p:grpSpPr>
          <p:sp>
            <p:nvSpPr>
              <p:cNvPr id="1286" name="Google Shape;1286;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87" name="Google Shape;1287;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288" name="Google Shape;1288;p3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89" name="Google Shape;1289;p3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290" name="Google Shape;1290;p32"/>
          <p:cNvSpPr/>
          <p:nvPr/>
        </p:nvSpPr>
        <p:spPr>
          <a:xfrm>
            <a:off x="465693" y="88217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91" name="Google Shape;1291;p32"/>
          <p:cNvSpPr/>
          <p:nvPr/>
        </p:nvSpPr>
        <p:spPr>
          <a:xfrm>
            <a:off x="200414" y="906828"/>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92" name="Google Shape;1292;p32"/>
          <p:cNvSpPr/>
          <p:nvPr/>
        </p:nvSpPr>
        <p:spPr>
          <a:xfrm>
            <a:off x="224097" y="98943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93" name="Google Shape;1293;p32"/>
          <p:cNvSpPr/>
          <p:nvPr/>
        </p:nvSpPr>
        <p:spPr>
          <a:xfrm>
            <a:off x="524911" y="94753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94" name="Google Shape;1294;p32"/>
          <p:cNvSpPr/>
          <p:nvPr/>
        </p:nvSpPr>
        <p:spPr>
          <a:xfrm>
            <a:off x="201606"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95" name="Google Shape;1295;p32"/>
          <p:cNvSpPr/>
          <p:nvPr/>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96" name="Google Shape;1296;p32"/>
          <p:cNvSpPr/>
          <p:nvPr/>
        </p:nvSpPr>
        <p:spPr>
          <a:xfrm>
            <a:off x="199223" y="152070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97" name="Google Shape;1297;p32"/>
          <p:cNvSpPr/>
          <p:nvPr/>
        </p:nvSpPr>
        <p:spPr>
          <a:xfrm>
            <a:off x="222906" y="160331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98" name="Google Shape;1298;p32"/>
          <p:cNvSpPr/>
          <p:nvPr/>
        </p:nvSpPr>
        <p:spPr>
          <a:xfrm>
            <a:off x="523721" y="156141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99" name="Google Shape;1299;p32"/>
          <p:cNvSpPr/>
          <p:nvPr/>
        </p:nvSpPr>
        <p:spPr>
          <a:xfrm>
            <a:off x="200414" y="153182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00" name="Google Shape;1300;p32"/>
          <p:cNvSpPr/>
          <p:nvPr/>
        </p:nvSpPr>
        <p:spPr>
          <a:xfrm>
            <a:off x="463313" y="210993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01" name="Google Shape;1301;p32"/>
          <p:cNvSpPr/>
          <p:nvPr/>
        </p:nvSpPr>
        <p:spPr>
          <a:xfrm>
            <a:off x="198033" y="213458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02" name="Google Shape;1302;p32"/>
          <p:cNvSpPr/>
          <p:nvPr/>
        </p:nvSpPr>
        <p:spPr>
          <a:xfrm>
            <a:off x="221714" y="221719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03" name="Google Shape;1303;p32"/>
          <p:cNvSpPr/>
          <p:nvPr/>
        </p:nvSpPr>
        <p:spPr>
          <a:xfrm>
            <a:off x="522530" y="217529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04" name="Google Shape;1304;p32"/>
          <p:cNvSpPr/>
          <p:nvPr/>
        </p:nvSpPr>
        <p:spPr>
          <a:xfrm>
            <a:off x="199223" y="214570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05" name="Google Shape;1305;p32"/>
          <p:cNvSpPr/>
          <p:nvPr/>
        </p:nvSpPr>
        <p:spPr>
          <a:xfrm>
            <a:off x="462121" y="272381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06" name="Google Shape;1306;p32"/>
          <p:cNvSpPr/>
          <p:nvPr/>
        </p:nvSpPr>
        <p:spPr>
          <a:xfrm>
            <a:off x="196828" y="274846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07" name="Google Shape;1307;p32"/>
          <p:cNvSpPr/>
          <p:nvPr/>
        </p:nvSpPr>
        <p:spPr>
          <a:xfrm>
            <a:off x="220523" y="283107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08" name="Google Shape;1308;p32"/>
          <p:cNvSpPr/>
          <p:nvPr/>
        </p:nvSpPr>
        <p:spPr>
          <a:xfrm>
            <a:off x="521338" y="278917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09" name="Google Shape;1309;p32"/>
          <p:cNvSpPr/>
          <p:nvPr/>
        </p:nvSpPr>
        <p:spPr>
          <a:xfrm>
            <a:off x="198033" y="275958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10" name="Google Shape;1310;p32"/>
          <p:cNvSpPr/>
          <p:nvPr/>
        </p:nvSpPr>
        <p:spPr>
          <a:xfrm>
            <a:off x="460929" y="333769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11" name="Google Shape;1311;p32"/>
          <p:cNvSpPr/>
          <p:nvPr/>
        </p:nvSpPr>
        <p:spPr>
          <a:xfrm>
            <a:off x="195644" y="336234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12" name="Google Shape;1312;p32"/>
          <p:cNvSpPr/>
          <p:nvPr/>
        </p:nvSpPr>
        <p:spPr>
          <a:xfrm>
            <a:off x="219333" y="344495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13" name="Google Shape;1313;p32"/>
          <p:cNvSpPr/>
          <p:nvPr/>
        </p:nvSpPr>
        <p:spPr>
          <a:xfrm>
            <a:off x="520147" y="340305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14" name="Google Shape;1314;p32"/>
          <p:cNvSpPr/>
          <p:nvPr/>
        </p:nvSpPr>
        <p:spPr>
          <a:xfrm>
            <a:off x="196842" y="337346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15" name="Google Shape;1315;p32"/>
          <p:cNvSpPr/>
          <p:nvPr/>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16" name="Google Shape;1316;p32"/>
          <p:cNvSpPr/>
          <p:nvPr/>
        </p:nvSpPr>
        <p:spPr>
          <a:xfrm>
            <a:off x="194459" y="397622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17" name="Google Shape;1317;p32"/>
          <p:cNvSpPr/>
          <p:nvPr/>
        </p:nvSpPr>
        <p:spPr>
          <a:xfrm>
            <a:off x="218142" y="405883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18" name="Google Shape;1318;p32"/>
          <p:cNvSpPr/>
          <p:nvPr/>
        </p:nvSpPr>
        <p:spPr>
          <a:xfrm>
            <a:off x="518957" y="401693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19" name="Google Shape;1319;p32"/>
          <p:cNvSpPr/>
          <p:nvPr/>
        </p:nvSpPr>
        <p:spPr>
          <a:xfrm>
            <a:off x="195650" y="398734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20" name="Google Shape;1320;p32"/>
          <p:cNvSpPr/>
          <p:nvPr/>
        </p:nvSpPr>
        <p:spPr>
          <a:xfrm>
            <a:off x="458549" y="456545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21" name="Google Shape;1321;p32"/>
          <p:cNvSpPr/>
          <p:nvPr/>
        </p:nvSpPr>
        <p:spPr>
          <a:xfrm>
            <a:off x="193269" y="459010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22" name="Google Shape;1322;p32"/>
          <p:cNvSpPr/>
          <p:nvPr/>
        </p:nvSpPr>
        <p:spPr>
          <a:xfrm>
            <a:off x="216950" y="467271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23" name="Google Shape;1323;p32"/>
          <p:cNvSpPr/>
          <p:nvPr/>
        </p:nvSpPr>
        <p:spPr>
          <a:xfrm>
            <a:off x="517766" y="463080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24" name="Google Shape;1324;p32"/>
          <p:cNvSpPr/>
          <p:nvPr/>
        </p:nvSpPr>
        <p:spPr>
          <a:xfrm>
            <a:off x="194452" y="460122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25" name="Google Shape;1325;p32"/>
          <p:cNvSpPr/>
          <p:nvPr/>
        </p:nvSpPr>
        <p:spPr>
          <a:xfrm>
            <a:off x="457357" y="517933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26" name="Google Shape;1326;p32"/>
          <p:cNvSpPr/>
          <p:nvPr/>
        </p:nvSpPr>
        <p:spPr>
          <a:xfrm>
            <a:off x="192078" y="520398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27" name="Google Shape;1327;p32"/>
          <p:cNvSpPr/>
          <p:nvPr/>
        </p:nvSpPr>
        <p:spPr>
          <a:xfrm>
            <a:off x="215759" y="528658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28" name="Google Shape;1328;p32"/>
          <p:cNvSpPr/>
          <p:nvPr/>
        </p:nvSpPr>
        <p:spPr>
          <a:xfrm>
            <a:off x="516574" y="52446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29" name="Google Shape;1329;p32"/>
          <p:cNvSpPr/>
          <p:nvPr/>
        </p:nvSpPr>
        <p:spPr>
          <a:xfrm>
            <a:off x="193268" y="521510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30" name="Google Shape;1330;p32"/>
          <p:cNvSpPr/>
          <p:nvPr/>
        </p:nvSpPr>
        <p:spPr>
          <a:xfrm>
            <a:off x="456165" y="579321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31" name="Google Shape;1331;p32"/>
          <p:cNvSpPr/>
          <p:nvPr/>
        </p:nvSpPr>
        <p:spPr>
          <a:xfrm>
            <a:off x="190886" y="581786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32" name="Google Shape;1332;p32"/>
          <p:cNvSpPr/>
          <p:nvPr/>
        </p:nvSpPr>
        <p:spPr>
          <a:xfrm>
            <a:off x="214569" y="59004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33" name="Google Shape;1333;p32"/>
          <p:cNvSpPr/>
          <p:nvPr/>
        </p:nvSpPr>
        <p:spPr>
          <a:xfrm>
            <a:off x="515383" y="58585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34" name="Google Shape;1334;p32"/>
          <p:cNvSpPr/>
          <p:nvPr/>
        </p:nvSpPr>
        <p:spPr>
          <a:xfrm>
            <a:off x="192078" y="582898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35" name="Google Shape;1335;p32"/>
          <p:cNvSpPr/>
          <p:nvPr/>
        </p:nvSpPr>
        <p:spPr>
          <a:xfrm rot="126755">
            <a:off x="3091465" y="1090112"/>
            <a:ext cx="5550035" cy="4730759"/>
          </a:xfrm>
          <a:prstGeom prst="rect">
            <a:avLst/>
          </a:prstGeom>
          <a:solidFill>
            <a:srgbClr val="FFE285"/>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6" name="Google Shape;1336;p32"/>
          <p:cNvSpPr/>
          <p:nvPr/>
        </p:nvSpPr>
        <p:spPr>
          <a:xfrm rot="-135875">
            <a:off x="2811062" y="772939"/>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7" name="Google Shape;1337;p32"/>
          <p:cNvSpPr/>
          <p:nvPr/>
        </p:nvSpPr>
        <p:spPr>
          <a:xfrm rot="4829593">
            <a:off x="7640082" y="1029487"/>
            <a:ext cx="1546975"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338" name="Google Shape;1338;p32"/>
          <p:cNvGrpSpPr/>
          <p:nvPr/>
        </p:nvGrpSpPr>
        <p:grpSpPr>
          <a:xfrm>
            <a:off x="1030177" y="1581352"/>
            <a:ext cx="444275" cy="398525"/>
            <a:chOff x="2495125" y="2142250"/>
            <a:chExt cx="444275" cy="398525"/>
          </a:xfrm>
        </p:grpSpPr>
        <p:sp>
          <p:nvSpPr>
            <p:cNvPr id="1339" name="Google Shape;1339;p32"/>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40" name="Google Shape;1340;p32"/>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341" name="Google Shape;1341;p32"/>
          <p:cNvGrpSpPr/>
          <p:nvPr/>
        </p:nvGrpSpPr>
        <p:grpSpPr>
          <a:xfrm>
            <a:off x="10561121" y="5038654"/>
            <a:ext cx="291375" cy="281375"/>
            <a:chOff x="3243875" y="2372825"/>
            <a:chExt cx="291375" cy="281375"/>
          </a:xfrm>
        </p:grpSpPr>
        <p:sp>
          <p:nvSpPr>
            <p:cNvPr id="1342" name="Google Shape;1342;p3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43" name="Google Shape;1343;p3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44" name="Google Shape;1344;p3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45" name="Google Shape;1345;p3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46" name="Google Shape;1346;p3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47" name="Google Shape;1347;p3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48" name="Google Shape;1348;p3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49" name="Google Shape;1349;p3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50" name="Google Shape;1350;p3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51" name="Google Shape;1351;p3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352" name="Google Shape;1352;p32"/>
          <p:cNvGrpSpPr/>
          <p:nvPr/>
        </p:nvGrpSpPr>
        <p:grpSpPr>
          <a:xfrm>
            <a:off x="10778557" y="714874"/>
            <a:ext cx="166675" cy="168575"/>
            <a:chOff x="4954425" y="2036375"/>
            <a:chExt cx="166675" cy="168575"/>
          </a:xfrm>
        </p:grpSpPr>
        <p:sp>
          <p:nvSpPr>
            <p:cNvPr id="1353" name="Google Shape;1353;p3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54" name="Google Shape;1354;p3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355" name="Google Shape;1355;p32"/>
          <p:cNvSpPr/>
          <p:nvPr/>
        </p:nvSpPr>
        <p:spPr>
          <a:xfrm>
            <a:off x="1577020"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56" name="Google Shape;1356;p32"/>
          <p:cNvSpPr/>
          <p:nvPr/>
        </p:nvSpPr>
        <p:spPr>
          <a:xfrm>
            <a:off x="9846753" y="3888532"/>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1357" name="Google Shape;1357;p32"/>
          <p:cNvGrpSpPr/>
          <p:nvPr/>
        </p:nvGrpSpPr>
        <p:grpSpPr>
          <a:xfrm>
            <a:off x="1274797" y="5541509"/>
            <a:ext cx="166675" cy="168575"/>
            <a:chOff x="4954425" y="2036375"/>
            <a:chExt cx="166675" cy="168575"/>
          </a:xfrm>
        </p:grpSpPr>
        <p:sp>
          <p:nvSpPr>
            <p:cNvPr id="1358" name="Google Shape;1358;p3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59" name="Google Shape;1359;p3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360" name="Google Shape;1360;p32"/>
          <p:cNvGrpSpPr/>
          <p:nvPr/>
        </p:nvGrpSpPr>
        <p:grpSpPr>
          <a:xfrm>
            <a:off x="2548302" y="3588080"/>
            <a:ext cx="2599447" cy="2521829"/>
            <a:chOff x="5641385" y="2381306"/>
            <a:chExt cx="2599447" cy="2521829"/>
          </a:xfrm>
        </p:grpSpPr>
        <p:sp>
          <p:nvSpPr>
            <p:cNvPr id="1361" name="Google Shape;1361;p32"/>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1362" name="Google Shape;1362;p32"/>
            <p:cNvGrpSpPr/>
            <p:nvPr/>
          </p:nvGrpSpPr>
          <p:grpSpPr>
            <a:xfrm flipH="1">
              <a:off x="6793275" y="3690844"/>
              <a:ext cx="1447557" cy="1002468"/>
              <a:chOff x="4799733" y="3457797"/>
              <a:chExt cx="2301387" cy="1593766"/>
            </a:xfrm>
          </p:grpSpPr>
          <p:sp>
            <p:nvSpPr>
              <p:cNvPr id="1363" name="Google Shape;1363;p32"/>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64" name="Google Shape;1364;p32"/>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65" name="Google Shape;1365;p32"/>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66" name="Google Shape;1366;p32"/>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67" name="Google Shape;1367;p32"/>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68" name="Google Shape;1368;p32"/>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69" name="Google Shape;1369;p32"/>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70" name="Google Shape;1370;p32"/>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71" name="Google Shape;1371;p32"/>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72" name="Google Shape;1372;p32"/>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73" name="Google Shape;1373;p32"/>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74" name="Google Shape;1374;p32"/>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75" name="Google Shape;1375;p32"/>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76" name="Google Shape;1376;p32"/>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77" name="Google Shape;1377;p32"/>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78" name="Google Shape;1378;p32"/>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79" name="Google Shape;1379;p32"/>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80" name="Google Shape;1380;p32"/>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81" name="Google Shape;1381;p32"/>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82" name="Google Shape;1382;p32"/>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83" name="Google Shape;1383;p32"/>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84" name="Google Shape;1384;p32"/>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85" name="Google Shape;1385;p32"/>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86" name="Google Shape;1386;p32"/>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87" name="Google Shape;1387;p32"/>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88" name="Google Shape;1388;p32"/>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89" name="Google Shape;1389;p32"/>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90" name="Google Shape;1390;p32"/>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91" name="Google Shape;1391;p32"/>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92" name="Google Shape;1392;p32"/>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93" name="Google Shape;1393;p32"/>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94" name="Google Shape;1394;p32"/>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95" name="Google Shape;1395;p32"/>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96" name="Google Shape;1396;p32"/>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97" name="Google Shape;1397;p32"/>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98" name="Google Shape;1398;p32"/>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99" name="Google Shape;1399;p32"/>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00" name="Google Shape;1400;p32"/>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01" name="Google Shape;1401;p32"/>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02" name="Google Shape;1402;p32"/>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03" name="Google Shape;1403;p32"/>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04" name="Google Shape;1404;p32"/>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05" name="Google Shape;1405;p32"/>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06" name="Google Shape;1406;p32"/>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07" name="Google Shape;1407;p32"/>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08" name="Google Shape;1408;p32"/>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09" name="Google Shape;1409;p32"/>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10" name="Google Shape;1410;p32"/>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11" name="Google Shape;1411;p32"/>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12" name="Google Shape;1412;p32"/>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13" name="Google Shape;1413;p32"/>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14" name="Google Shape;1414;p32"/>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15" name="Google Shape;1415;p32"/>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16" name="Google Shape;1416;p32"/>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17" name="Google Shape;1417;p32"/>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18" name="Google Shape;1418;p32"/>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419" name="Google Shape;1419;p32"/>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20" name="Google Shape;1420;p32"/>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21" name="Google Shape;1421;p32"/>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22" name="Google Shape;1422;p32"/>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23" name="Google Shape;1423;p32"/>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24" name="Google Shape;1424;p32"/>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25" name="Google Shape;1425;p32"/>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26" name="Google Shape;1426;p32"/>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27" name="Google Shape;1427;p32"/>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28" name="Google Shape;1428;p32"/>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29" name="Google Shape;1429;p32"/>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30" name="Google Shape;1430;p32"/>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31" name="Google Shape;1431;p32"/>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32" name="Google Shape;1432;p32"/>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33" name="Google Shape;1433;p32"/>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34" name="Google Shape;1434;p32"/>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35" name="Google Shape;1435;p32"/>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36" name="Google Shape;1436;p32"/>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37" name="Google Shape;1437;p32"/>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38" name="Google Shape;1438;p32"/>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39" name="Google Shape;1439;p32"/>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40" name="Google Shape;1440;p32"/>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41" name="Google Shape;1441;p32"/>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42" name="Google Shape;1442;p32"/>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43" name="Google Shape;1443;p32"/>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44" name="Google Shape;1444;p32"/>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45" name="Google Shape;1445;p32"/>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46" name="Google Shape;1446;p32"/>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47" name="Google Shape;1447;p32"/>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48" name="Google Shape;1448;p32"/>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49" name="Google Shape;1449;p32"/>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50" name="Google Shape;1450;p32"/>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51" name="Google Shape;1451;p32"/>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52" name="Google Shape;1452;p32"/>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53" name="Google Shape;1453;p32"/>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54" name="Google Shape;1454;p32"/>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55" name="Google Shape;1455;p32"/>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56" name="Google Shape;1456;p32"/>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57" name="Google Shape;1457;p32"/>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58" name="Google Shape;1458;p32"/>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59" name="Google Shape;1459;p32"/>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60" name="Google Shape;1460;p32"/>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61" name="Google Shape;1461;p32"/>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62" name="Google Shape;1462;p32"/>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63" name="Google Shape;1463;p32"/>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64" name="Google Shape;1464;p32"/>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65" name="Google Shape;1465;p32"/>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66" name="Google Shape;1466;p32"/>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67" name="Google Shape;1467;p32"/>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68" name="Google Shape;1468;p32"/>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69" name="Google Shape;1469;p32"/>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70" name="Google Shape;1470;p32"/>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71" name="Google Shape;1471;p32"/>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72" name="Google Shape;1472;p32"/>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473" name="Google Shape;1473;p32"/>
          <p:cNvSpPr txBox="1"/>
          <p:nvPr/>
        </p:nvSpPr>
        <p:spPr>
          <a:xfrm>
            <a:off x="4334111" y="1572169"/>
            <a:ext cx="3725448" cy="3631763"/>
          </a:xfrm>
          <a:prstGeom prst="rect">
            <a:avLst/>
          </a:prstGeom>
          <a:noFill/>
          <a:ln>
            <a:noFill/>
          </a:ln>
        </p:spPr>
        <p:txBody>
          <a:bodyPr spcFirstLastPara="1" wrap="square" lIns="91404" tIns="45698" rIns="91404" bIns="45698" anchor="t" anchorCtr="0">
            <a:spAutoFit/>
          </a:bodyPr>
          <a:lstStyle/>
          <a:p>
            <a:pPr marL="0" marR="0" lvl="0" indent="0" algn="ctr" rtl="0">
              <a:spcBef>
                <a:spcPts val="0"/>
              </a:spcBef>
              <a:spcAft>
                <a:spcPts val="0"/>
              </a:spcAft>
              <a:buNone/>
            </a:pPr>
            <a:r>
              <a:rPr lang="en-US" sz="11500">
                <a:solidFill>
                  <a:srgbClr val="974806"/>
                </a:solidFill>
                <a:latin typeface="Cookie"/>
                <a:ea typeface="Cookie"/>
                <a:cs typeface="Cookie"/>
                <a:sym typeface="Cookie"/>
              </a:rPr>
              <a:t>KHÁM PHÁ</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5"/>
                                        </p:tgtEl>
                                        <p:attrNameLst>
                                          <p:attrName>style.visibility</p:attrName>
                                        </p:attrNameLst>
                                      </p:cBhvr>
                                      <p:to>
                                        <p:strVal val="visible"/>
                                      </p:to>
                                    </p:set>
                                    <p:animEffect transition="in" filter="fade">
                                      <p:cBhvr>
                                        <p:cTn id="7" dur="500"/>
                                        <p:tgtEl>
                                          <p:spTgt spid="1335"/>
                                        </p:tgtEl>
                                      </p:cBhvr>
                                    </p:animEffect>
                                  </p:childTnLst>
                                </p:cTn>
                              </p:par>
                              <p:par>
                                <p:cTn id="8" presetID="10" presetClass="entr" presetSubtype="0" fill="hold" nodeType="withEffect">
                                  <p:stCondLst>
                                    <p:cond delay="0"/>
                                  </p:stCondLst>
                                  <p:childTnLst>
                                    <p:set>
                                      <p:cBhvr>
                                        <p:cTn id="9" dur="1" fill="hold">
                                          <p:stCondLst>
                                            <p:cond delay="0"/>
                                          </p:stCondLst>
                                        </p:cTn>
                                        <p:tgtEl>
                                          <p:spTgt spid="1336"/>
                                        </p:tgtEl>
                                        <p:attrNameLst>
                                          <p:attrName>style.visibility</p:attrName>
                                        </p:attrNameLst>
                                      </p:cBhvr>
                                      <p:to>
                                        <p:strVal val="visible"/>
                                      </p:to>
                                    </p:set>
                                    <p:animEffect transition="in" filter="fade">
                                      <p:cBhvr>
                                        <p:cTn id="10" dur="500"/>
                                        <p:tgtEl>
                                          <p:spTgt spid="1336"/>
                                        </p:tgtEl>
                                      </p:cBhvr>
                                    </p:animEffect>
                                  </p:childTnLst>
                                </p:cTn>
                              </p:par>
                              <p:par>
                                <p:cTn id="11" presetID="10" presetClass="entr" presetSubtype="0" fill="hold" nodeType="withEffect">
                                  <p:stCondLst>
                                    <p:cond delay="0"/>
                                  </p:stCondLst>
                                  <p:childTnLst>
                                    <p:set>
                                      <p:cBhvr>
                                        <p:cTn id="12" dur="1" fill="hold">
                                          <p:stCondLst>
                                            <p:cond delay="0"/>
                                          </p:stCondLst>
                                        </p:cTn>
                                        <p:tgtEl>
                                          <p:spTgt spid="1337"/>
                                        </p:tgtEl>
                                        <p:attrNameLst>
                                          <p:attrName>style.visibility</p:attrName>
                                        </p:attrNameLst>
                                      </p:cBhvr>
                                      <p:to>
                                        <p:strVal val="visible"/>
                                      </p:to>
                                    </p:set>
                                    <p:animEffect transition="in" filter="fade">
                                      <p:cBhvr>
                                        <p:cTn id="13" dur="500"/>
                                        <p:tgtEl>
                                          <p:spTgt spid="133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360"/>
                                        </p:tgtEl>
                                        <p:attrNameLst>
                                          <p:attrName>style.visibility</p:attrName>
                                        </p:attrNameLst>
                                      </p:cBhvr>
                                      <p:to>
                                        <p:strVal val="visible"/>
                                      </p:to>
                                    </p:set>
                                    <p:animEffect transition="in" filter="fade">
                                      <p:cBhvr>
                                        <p:cTn id="17" dur="1000"/>
                                        <p:tgtEl>
                                          <p:spTgt spid="136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473"/>
                                        </p:tgtEl>
                                        <p:attrNameLst>
                                          <p:attrName>style.visibility</p:attrName>
                                        </p:attrNameLst>
                                      </p:cBhvr>
                                      <p:to>
                                        <p:strVal val="visible"/>
                                      </p:to>
                                    </p:set>
                                    <p:animEffect transition="in" filter="fade">
                                      <p:cBhvr>
                                        <p:cTn id="21" dur="500"/>
                                        <p:tgtEl>
                                          <p:spTgt spid="1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322736" y="-835856"/>
            <a:ext cx="13314567" cy="1576557"/>
          </a:xfrm>
          <a:prstGeom prst="rect">
            <a:avLst/>
          </a:prstGeom>
        </p:spPr>
      </p:pic>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91670" y="6021289"/>
            <a:ext cx="2400337" cy="959467"/>
          </a:xfrm>
          <a:prstGeom prst="rect">
            <a:avLst/>
          </a:prstGeom>
        </p:spPr>
      </p:pic>
    </p:spTree>
    <p:extLst>
      <p:ext uri="{BB962C8B-B14F-4D97-AF65-F5344CB8AC3E}">
        <p14:creationId xmlns:p14="http://schemas.microsoft.com/office/powerpoint/2010/main" val="329611320"/>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91670" y="6021289"/>
            <a:ext cx="2400337" cy="959467"/>
          </a:xfrm>
          <a:prstGeom prst="rect">
            <a:avLst/>
          </a:prstGeom>
        </p:spPr>
      </p:pic>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2322736" y="-835856"/>
            <a:ext cx="13314567" cy="1576557"/>
          </a:xfrm>
          <a:prstGeom prst="rect">
            <a:avLst/>
          </a:prstGeom>
        </p:spPr>
      </p:pic>
    </p:spTree>
    <p:extLst>
      <p:ext uri="{BB962C8B-B14F-4D97-AF65-F5344CB8AC3E}">
        <p14:creationId xmlns:p14="http://schemas.microsoft.com/office/powerpoint/2010/main" val="444044125"/>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1508787"/>
            <a:ext cx="12192000" cy="3492500"/>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52385" y="5001289"/>
            <a:ext cx="2856619" cy="2856619"/>
          </a:xfrm>
          <a:prstGeom prst="rect">
            <a:avLst/>
          </a:prstGeom>
        </p:spPr>
      </p:pic>
      <p:grpSp>
        <p:nvGrpSpPr>
          <p:cNvPr id="11" name="组合 10"/>
          <p:cNvGrpSpPr/>
          <p:nvPr userDrawn="1"/>
        </p:nvGrpSpPr>
        <p:grpSpPr>
          <a:xfrm>
            <a:off x="-1901483" y="-74389"/>
            <a:ext cx="15299227" cy="2077769"/>
            <a:chOff x="-900605" y="-49427"/>
            <a:chExt cx="5490815" cy="745701"/>
          </a:xfrm>
        </p:grpSpPr>
        <p:pic>
          <p:nvPicPr>
            <p:cNvPr id="12" name="图片 11"/>
            <p:cNvPicPr>
              <a:picLocks noChangeAspect="1"/>
            </p:cNvPicPr>
            <p:nvPr userDrawn="1"/>
          </p:nvPicPr>
          <p:blipFill rotWithShape="1">
            <a:blip r:embed="rId5"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13" name="图片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165725661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76875"/>
            <a:ext cx="12192000" cy="3492500"/>
          </a:xfrm>
          <a:prstGeom prst="rect">
            <a:avLst/>
          </a:prstGeom>
        </p:spPr>
      </p:pic>
      <p:grpSp>
        <p:nvGrpSpPr>
          <p:cNvPr id="4" name="组合 3"/>
          <p:cNvGrpSpPr/>
          <p:nvPr userDrawn="1"/>
        </p:nvGrpSpPr>
        <p:grpSpPr>
          <a:xfrm>
            <a:off x="-1901483" y="-74389"/>
            <a:ext cx="15299227" cy="2077769"/>
            <a:chOff x="-900605" y="-49427"/>
            <a:chExt cx="5490815" cy="745701"/>
          </a:xfrm>
        </p:grpSpPr>
        <p:pic>
          <p:nvPicPr>
            <p:cNvPr id="5" name="图片 4"/>
            <p:cNvPicPr>
              <a:picLocks noChangeAspect="1"/>
            </p:cNvPicPr>
            <p:nvPr userDrawn="1"/>
          </p:nvPicPr>
          <p:blipFill rotWithShape="1">
            <a:blip r:embed="rId3"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26636991"/>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507" indent="0">
              <a:buNone/>
              <a:defRPr sz="2400">
                <a:solidFill>
                  <a:schemeClr val="tx1">
                    <a:tint val="75000"/>
                  </a:schemeClr>
                </a:solidFill>
              </a:defRPr>
            </a:lvl2pPr>
            <a:lvl3pPr marL="1219020" indent="0">
              <a:buNone/>
              <a:defRPr sz="2100">
                <a:solidFill>
                  <a:schemeClr val="tx1">
                    <a:tint val="75000"/>
                  </a:schemeClr>
                </a:solidFill>
              </a:defRPr>
            </a:lvl3pPr>
            <a:lvl4pPr marL="1828528" indent="0">
              <a:buNone/>
              <a:defRPr sz="1900">
                <a:solidFill>
                  <a:schemeClr val="tx1">
                    <a:tint val="75000"/>
                  </a:schemeClr>
                </a:solidFill>
              </a:defRPr>
            </a:lvl4pPr>
            <a:lvl5pPr marL="2438038" indent="0">
              <a:buNone/>
              <a:defRPr sz="1900">
                <a:solidFill>
                  <a:schemeClr val="tx1">
                    <a:tint val="75000"/>
                  </a:schemeClr>
                </a:solidFill>
              </a:defRPr>
            </a:lvl5pPr>
            <a:lvl6pPr marL="3047544" indent="0">
              <a:buNone/>
              <a:defRPr sz="1900">
                <a:solidFill>
                  <a:schemeClr val="tx1">
                    <a:tint val="75000"/>
                  </a:schemeClr>
                </a:solidFill>
              </a:defRPr>
            </a:lvl6pPr>
            <a:lvl7pPr marL="3657051" indent="0">
              <a:buNone/>
              <a:defRPr sz="1900">
                <a:solidFill>
                  <a:schemeClr val="tx1">
                    <a:tint val="75000"/>
                  </a:schemeClr>
                </a:solidFill>
              </a:defRPr>
            </a:lvl7pPr>
            <a:lvl8pPr marL="4266560" indent="0">
              <a:buNone/>
              <a:defRPr sz="1900">
                <a:solidFill>
                  <a:schemeClr val="tx1">
                    <a:tint val="75000"/>
                  </a:schemeClr>
                </a:solidFill>
              </a:defRPr>
            </a:lvl8pPr>
            <a:lvl9pPr marL="4876069" indent="0">
              <a:buNone/>
              <a:defRPr sz="19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2022/3/24</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667103890"/>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200153"/>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200153"/>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2022/3/24</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887939401"/>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07" indent="0">
              <a:buNone/>
              <a:defRPr sz="2700" b="1"/>
            </a:lvl2pPr>
            <a:lvl3pPr marL="1219020" indent="0">
              <a:buNone/>
              <a:defRPr sz="2400" b="1"/>
            </a:lvl3pPr>
            <a:lvl4pPr marL="1828528" indent="0">
              <a:buNone/>
              <a:defRPr sz="2100" b="1"/>
            </a:lvl4pPr>
            <a:lvl5pPr marL="2438038" indent="0">
              <a:buNone/>
              <a:defRPr sz="2100" b="1"/>
            </a:lvl5pPr>
            <a:lvl6pPr marL="3047544" indent="0">
              <a:buNone/>
              <a:defRPr sz="2100" b="1"/>
            </a:lvl6pPr>
            <a:lvl7pPr marL="3657051" indent="0">
              <a:buNone/>
              <a:defRPr sz="2100" b="1"/>
            </a:lvl7pPr>
            <a:lvl8pPr marL="4266560" indent="0">
              <a:buNone/>
              <a:defRPr sz="2100" b="1"/>
            </a:lvl8pPr>
            <a:lvl9pPr marL="4876069" indent="0">
              <a:buNone/>
              <a:defRPr sz="21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76" y="1535113"/>
            <a:ext cx="5389033" cy="639763"/>
          </a:xfrm>
        </p:spPr>
        <p:txBody>
          <a:bodyPr anchor="b"/>
          <a:lstStyle>
            <a:lvl1pPr marL="0" indent="0">
              <a:buNone/>
              <a:defRPr sz="3200" b="1"/>
            </a:lvl1pPr>
            <a:lvl2pPr marL="609507" indent="0">
              <a:buNone/>
              <a:defRPr sz="2700" b="1"/>
            </a:lvl2pPr>
            <a:lvl3pPr marL="1219020" indent="0">
              <a:buNone/>
              <a:defRPr sz="2400" b="1"/>
            </a:lvl3pPr>
            <a:lvl4pPr marL="1828528" indent="0">
              <a:buNone/>
              <a:defRPr sz="2100" b="1"/>
            </a:lvl4pPr>
            <a:lvl5pPr marL="2438038" indent="0">
              <a:buNone/>
              <a:defRPr sz="2100" b="1"/>
            </a:lvl5pPr>
            <a:lvl6pPr marL="3047544" indent="0">
              <a:buNone/>
              <a:defRPr sz="2100" b="1"/>
            </a:lvl6pPr>
            <a:lvl7pPr marL="3657051" indent="0">
              <a:buNone/>
              <a:defRPr sz="2100" b="1"/>
            </a:lvl7pPr>
            <a:lvl8pPr marL="4266560" indent="0">
              <a:buNone/>
              <a:defRPr sz="2100" b="1"/>
            </a:lvl8pPr>
            <a:lvl9pPr marL="4876069" indent="0">
              <a:buNone/>
              <a:defRPr sz="2100" b="1"/>
            </a:lvl9pPr>
          </a:lstStyle>
          <a:p>
            <a:pPr lvl="0"/>
            <a:r>
              <a:rPr lang="zh-CN" altLang="en-US" smtClean="0"/>
              <a:t>单击此处编辑母版文本样式</a:t>
            </a:r>
          </a:p>
        </p:txBody>
      </p:sp>
      <p:sp>
        <p:nvSpPr>
          <p:cNvPr id="6" name="内容占位符 5"/>
          <p:cNvSpPr>
            <a:spLocks noGrp="1"/>
          </p:cNvSpPr>
          <p:nvPr>
            <p:ph sz="quarter" idx="4"/>
          </p:nvPr>
        </p:nvSpPr>
        <p:spPr>
          <a:xfrm>
            <a:off x="6193376"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2022/3/24</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068857619"/>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2022/3/24</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63105218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2022/3/24</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148073193"/>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49"/>
            <a:ext cx="4011084" cy="1162051"/>
          </a:xfrm>
        </p:spPr>
        <p:txBody>
          <a:bodyPr anchor="b"/>
          <a:lstStyle>
            <a:lvl1pPr algn="l">
              <a:defRPr sz="27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8"/>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3" y="1435104"/>
            <a:ext cx="4011084" cy="4691063"/>
          </a:xfrm>
        </p:spPr>
        <p:txBody>
          <a:bodyPr/>
          <a:lstStyle>
            <a:lvl1pPr marL="0" indent="0">
              <a:buNone/>
              <a:defRPr sz="1900"/>
            </a:lvl1pPr>
            <a:lvl2pPr marL="609507" indent="0">
              <a:buNone/>
              <a:defRPr sz="1600"/>
            </a:lvl2pPr>
            <a:lvl3pPr marL="1219020" indent="0">
              <a:buNone/>
              <a:defRPr sz="1300"/>
            </a:lvl3pPr>
            <a:lvl4pPr marL="1828528" indent="0">
              <a:buNone/>
              <a:defRPr sz="1200"/>
            </a:lvl4pPr>
            <a:lvl5pPr marL="2438038" indent="0">
              <a:buNone/>
              <a:defRPr sz="1200"/>
            </a:lvl5pPr>
            <a:lvl6pPr marL="3047544" indent="0">
              <a:buNone/>
              <a:defRPr sz="1200"/>
            </a:lvl6pPr>
            <a:lvl7pPr marL="3657051" indent="0">
              <a:buNone/>
              <a:defRPr sz="1200"/>
            </a:lvl7pPr>
            <a:lvl8pPr marL="4266560" indent="0">
              <a:buNone/>
              <a:defRPr sz="1200"/>
            </a:lvl8pPr>
            <a:lvl9pPr marL="4876069" indent="0">
              <a:buNone/>
              <a:defRPr sz="12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2022/3/24</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96316571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rgbClr val="002060"/>
        </a:solidFill>
        <a:effectLst/>
      </p:bgPr>
    </p:bg>
    <p:spTree>
      <p:nvGrpSpPr>
        <p:cNvPr id="1" name="Shape 1474"/>
        <p:cNvGrpSpPr/>
        <p:nvPr/>
      </p:nvGrpSpPr>
      <p:grpSpPr>
        <a:xfrm>
          <a:off x="0" y="0"/>
          <a:ext cx="0" cy="0"/>
          <a:chOff x="0" y="0"/>
          <a:chExt cx="0" cy="0"/>
        </a:xfrm>
      </p:grpSpPr>
      <p:grpSp>
        <p:nvGrpSpPr>
          <p:cNvPr id="1475" name="Google Shape;1475;p33"/>
          <p:cNvGrpSpPr/>
          <p:nvPr/>
        </p:nvGrpSpPr>
        <p:grpSpPr>
          <a:xfrm>
            <a:off x="395893" y="219521"/>
            <a:ext cx="11613235" cy="6240131"/>
            <a:chOff x="395894" y="219519"/>
            <a:chExt cx="8518865" cy="4788281"/>
          </a:xfrm>
        </p:grpSpPr>
        <p:sp>
          <p:nvSpPr>
            <p:cNvPr id="1476" name="Google Shape;1476;p3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1477" name="Google Shape;1477;p33"/>
            <p:cNvGrpSpPr/>
            <p:nvPr/>
          </p:nvGrpSpPr>
          <p:grpSpPr>
            <a:xfrm>
              <a:off x="8341543" y="2282008"/>
              <a:ext cx="569676" cy="380612"/>
              <a:chOff x="8341543" y="2282008"/>
              <a:chExt cx="569676" cy="380612"/>
            </a:xfrm>
          </p:grpSpPr>
          <p:sp>
            <p:nvSpPr>
              <p:cNvPr id="1478" name="Google Shape;1478;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79" name="Google Shape;1479;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480" name="Google Shape;1480;p3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1481" name="Google Shape;1481;p33"/>
            <p:cNvGrpSpPr/>
            <p:nvPr/>
          </p:nvGrpSpPr>
          <p:grpSpPr>
            <a:xfrm>
              <a:off x="8341543" y="1721094"/>
              <a:ext cx="569676" cy="380612"/>
              <a:chOff x="8341543" y="1721094"/>
              <a:chExt cx="569676" cy="380612"/>
            </a:xfrm>
          </p:grpSpPr>
          <p:sp>
            <p:nvSpPr>
              <p:cNvPr id="1482" name="Google Shape;1482;p3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83" name="Google Shape;1483;p3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484" name="Google Shape;1484;p33"/>
            <p:cNvGrpSpPr/>
            <p:nvPr/>
          </p:nvGrpSpPr>
          <p:grpSpPr>
            <a:xfrm>
              <a:off x="8346273" y="1183592"/>
              <a:ext cx="568486" cy="388014"/>
              <a:chOff x="8346273" y="1183592"/>
              <a:chExt cx="568486" cy="388014"/>
            </a:xfrm>
          </p:grpSpPr>
          <p:sp>
            <p:nvSpPr>
              <p:cNvPr id="1485" name="Google Shape;1485;p3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86" name="Google Shape;1486;p3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487" name="Google Shape;1487;p33"/>
            <p:cNvGrpSpPr/>
            <p:nvPr/>
          </p:nvGrpSpPr>
          <p:grpSpPr>
            <a:xfrm>
              <a:off x="8341543" y="606635"/>
              <a:ext cx="569676" cy="388014"/>
              <a:chOff x="8341543" y="606635"/>
              <a:chExt cx="569676" cy="388014"/>
            </a:xfrm>
          </p:grpSpPr>
          <p:sp>
            <p:nvSpPr>
              <p:cNvPr id="1488" name="Google Shape;1488;p3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89" name="Google Shape;1489;p3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490" name="Google Shape;1490;p33"/>
            <p:cNvGrpSpPr/>
            <p:nvPr/>
          </p:nvGrpSpPr>
          <p:grpSpPr>
            <a:xfrm>
              <a:off x="8341543" y="2842933"/>
              <a:ext cx="569676" cy="380612"/>
              <a:chOff x="8341543" y="2282008"/>
              <a:chExt cx="569676" cy="380612"/>
            </a:xfrm>
          </p:grpSpPr>
          <p:sp>
            <p:nvSpPr>
              <p:cNvPr id="1491" name="Google Shape;1491;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92" name="Google Shape;1492;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493" name="Google Shape;1493;p33"/>
            <p:cNvGrpSpPr/>
            <p:nvPr/>
          </p:nvGrpSpPr>
          <p:grpSpPr>
            <a:xfrm>
              <a:off x="8341543" y="3403858"/>
              <a:ext cx="569676" cy="380612"/>
              <a:chOff x="8341543" y="2282008"/>
              <a:chExt cx="569676" cy="380612"/>
            </a:xfrm>
          </p:grpSpPr>
          <p:sp>
            <p:nvSpPr>
              <p:cNvPr id="1494" name="Google Shape;1494;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95" name="Google Shape;1495;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496" name="Google Shape;1496;p3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97" name="Google Shape;1497;p3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498" name="Google Shape;1498;p33"/>
          <p:cNvSpPr/>
          <p:nvPr/>
        </p:nvSpPr>
        <p:spPr>
          <a:xfrm>
            <a:off x="465693" y="88217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99" name="Google Shape;1499;p33"/>
          <p:cNvSpPr/>
          <p:nvPr/>
        </p:nvSpPr>
        <p:spPr>
          <a:xfrm>
            <a:off x="200414" y="906828"/>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00" name="Google Shape;1500;p33"/>
          <p:cNvSpPr/>
          <p:nvPr/>
        </p:nvSpPr>
        <p:spPr>
          <a:xfrm>
            <a:off x="224097" y="98943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01" name="Google Shape;1501;p33"/>
          <p:cNvSpPr/>
          <p:nvPr/>
        </p:nvSpPr>
        <p:spPr>
          <a:xfrm>
            <a:off x="524911" y="94753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02" name="Google Shape;1502;p33"/>
          <p:cNvSpPr/>
          <p:nvPr/>
        </p:nvSpPr>
        <p:spPr>
          <a:xfrm>
            <a:off x="201606"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03" name="Google Shape;1503;p33"/>
          <p:cNvSpPr/>
          <p:nvPr/>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04" name="Google Shape;1504;p33"/>
          <p:cNvSpPr/>
          <p:nvPr/>
        </p:nvSpPr>
        <p:spPr>
          <a:xfrm>
            <a:off x="199223" y="152070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05" name="Google Shape;1505;p33"/>
          <p:cNvSpPr/>
          <p:nvPr/>
        </p:nvSpPr>
        <p:spPr>
          <a:xfrm>
            <a:off x="222906" y="160331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06" name="Google Shape;1506;p33"/>
          <p:cNvSpPr/>
          <p:nvPr/>
        </p:nvSpPr>
        <p:spPr>
          <a:xfrm>
            <a:off x="523721" y="156141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07" name="Google Shape;1507;p33"/>
          <p:cNvSpPr/>
          <p:nvPr/>
        </p:nvSpPr>
        <p:spPr>
          <a:xfrm>
            <a:off x="200414" y="153182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08" name="Google Shape;1508;p33"/>
          <p:cNvSpPr/>
          <p:nvPr/>
        </p:nvSpPr>
        <p:spPr>
          <a:xfrm>
            <a:off x="463313" y="210993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09" name="Google Shape;1509;p33"/>
          <p:cNvSpPr/>
          <p:nvPr/>
        </p:nvSpPr>
        <p:spPr>
          <a:xfrm>
            <a:off x="198033" y="213458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10" name="Google Shape;1510;p33"/>
          <p:cNvSpPr/>
          <p:nvPr/>
        </p:nvSpPr>
        <p:spPr>
          <a:xfrm>
            <a:off x="221714" y="221719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11" name="Google Shape;1511;p33"/>
          <p:cNvSpPr/>
          <p:nvPr/>
        </p:nvSpPr>
        <p:spPr>
          <a:xfrm>
            <a:off x="522530" y="217529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12" name="Google Shape;1512;p33"/>
          <p:cNvSpPr/>
          <p:nvPr/>
        </p:nvSpPr>
        <p:spPr>
          <a:xfrm>
            <a:off x="199223" y="214570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13" name="Google Shape;1513;p33"/>
          <p:cNvSpPr/>
          <p:nvPr/>
        </p:nvSpPr>
        <p:spPr>
          <a:xfrm>
            <a:off x="462121" y="272381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14" name="Google Shape;1514;p33"/>
          <p:cNvSpPr/>
          <p:nvPr/>
        </p:nvSpPr>
        <p:spPr>
          <a:xfrm>
            <a:off x="196828" y="274846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15" name="Google Shape;1515;p33"/>
          <p:cNvSpPr/>
          <p:nvPr/>
        </p:nvSpPr>
        <p:spPr>
          <a:xfrm>
            <a:off x="220523" y="283107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16" name="Google Shape;1516;p33"/>
          <p:cNvSpPr/>
          <p:nvPr/>
        </p:nvSpPr>
        <p:spPr>
          <a:xfrm>
            <a:off x="521338" y="278917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17" name="Google Shape;1517;p33"/>
          <p:cNvSpPr/>
          <p:nvPr/>
        </p:nvSpPr>
        <p:spPr>
          <a:xfrm>
            <a:off x="198033" y="275958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18" name="Google Shape;1518;p33"/>
          <p:cNvSpPr/>
          <p:nvPr/>
        </p:nvSpPr>
        <p:spPr>
          <a:xfrm>
            <a:off x="460929" y="333769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19" name="Google Shape;1519;p33"/>
          <p:cNvSpPr/>
          <p:nvPr/>
        </p:nvSpPr>
        <p:spPr>
          <a:xfrm>
            <a:off x="195644" y="336234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20" name="Google Shape;1520;p33"/>
          <p:cNvSpPr/>
          <p:nvPr/>
        </p:nvSpPr>
        <p:spPr>
          <a:xfrm>
            <a:off x="219333" y="344495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21" name="Google Shape;1521;p33"/>
          <p:cNvSpPr/>
          <p:nvPr/>
        </p:nvSpPr>
        <p:spPr>
          <a:xfrm>
            <a:off x="520147" y="340305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22" name="Google Shape;1522;p33"/>
          <p:cNvSpPr/>
          <p:nvPr/>
        </p:nvSpPr>
        <p:spPr>
          <a:xfrm>
            <a:off x="196842" y="337346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23" name="Google Shape;1523;p33"/>
          <p:cNvSpPr/>
          <p:nvPr/>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24" name="Google Shape;1524;p33"/>
          <p:cNvSpPr/>
          <p:nvPr/>
        </p:nvSpPr>
        <p:spPr>
          <a:xfrm>
            <a:off x="194459" y="397622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25" name="Google Shape;1525;p33"/>
          <p:cNvSpPr/>
          <p:nvPr/>
        </p:nvSpPr>
        <p:spPr>
          <a:xfrm>
            <a:off x="218142" y="405883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26" name="Google Shape;1526;p33"/>
          <p:cNvSpPr/>
          <p:nvPr/>
        </p:nvSpPr>
        <p:spPr>
          <a:xfrm>
            <a:off x="518957" y="401693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27" name="Google Shape;1527;p33"/>
          <p:cNvSpPr/>
          <p:nvPr/>
        </p:nvSpPr>
        <p:spPr>
          <a:xfrm>
            <a:off x="195650" y="398734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28" name="Google Shape;1528;p33"/>
          <p:cNvSpPr/>
          <p:nvPr/>
        </p:nvSpPr>
        <p:spPr>
          <a:xfrm>
            <a:off x="458549" y="456545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29" name="Google Shape;1529;p33"/>
          <p:cNvSpPr/>
          <p:nvPr/>
        </p:nvSpPr>
        <p:spPr>
          <a:xfrm>
            <a:off x="193269" y="459010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30" name="Google Shape;1530;p33"/>
          <p:cNvSpPr/>
          <p:nvPr/>
        </p:nvSpPr>
        <p:spPr>
          <a:xfrm>
            <a:off x="216950" y="467271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31" name="Google Shape;1531;p33"/>
          <p:cNvSpPr/>
          <p:nvPr/>
        </p:nvSpPr>
        <p:spPr>
          <a:xfrm>
            <a:off x="517766" y="463080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32" name="Google Shape;1532;p33"/>
          <p:cNvSpPr/>
          <p:nvPr/>
        </p:nvSpPr>
        <p:spPr>
          <a:xfrm>
            <a:off x="194452" y="460122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33" name="Google Shape;1533;p33"/>
          <p:cNvSpPr/>
          <p:nvPr/>
        </p:nvSpPr>
        <p:spPr>
          <a:xfrm>
            <a:off x="457357" y="517933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34" name="Google Shape;1534;p33"/>
          <p:cNvSpPr/>
          <p:nvPr/>
        </p:nvSpPr>
        <p:spPr>
          <a:xfrm>
            <a:off x="192078" y="520398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35" name="Google Shape;1535;p33"/>
          <p:cNvSpPr/>
          <p:nvPr/>
        </p:nvSpPr>
        <p:spPr>
          <a:xfrm>
            <a:off x="215759" y="528658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36" name="Google Shape;1536;p33"/>
          <p:cNvSpPr/>
          <p:nvPr/>
        </p:nvSpPr>
        <p:spPr>
          <a:xfrm>
            <a:off x="516574" y="52446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37" name="Google Shape;1537;p33"/>
          <p:cNvSpPr/>
          <p:nvPr/>
        </p:nvSpPr>
        <p:spPr>
          <a:xfrm>
            <a:off x="193268" y="521510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38" name="Google Shape;1538;p33"/>
          <p:cNvSpPr/>
          <p:nvPr/>
        </p:nvSpPr>
        <p:spPr>
          <a:xfrm>
            <a:off x="456165" y="579321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39" name="Google Shape;1539;p33"/>
          <p:cNvSpPr/>
          <p:nvPr/>
        </p:nvSpPr>
        <p:spPr>
          <a:xfrm>
            <a:off x="190886" y="581786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40" name="Google Shape;1540;p33"/>
          <p:cNvSpPr/>
          <p:nvPr/>
        </p:nvSpPr>
        <p:spPr>
          <a:xfrm>
            <a:off x="214569" y="59004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41" name="Google Shape;1541;p33"/>
          <p:cNvSpPr/>
          <p:nvPr/>
        </p:nvSpPr>
        <p:spPr>
          <a:xfrm>
            <a:off x="515383" y="58585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42" name="Google Shape;1542;p33"/>
          <p:cNvSpPr/>
          <p:nvPr/>
        </p:nvSpPr>
        <p:spPr>
          <a:xfrm>
            <a:off x="192078" y="582898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43" name="Google Shape;1543;p33"/>
          <p:cNvSpPr/>
          <p:nvPr/>
        </p:nvSpPr>
        <p:spPr>
          <a:xfrm rot="126755">
            <a:off x="3091465" y="1090112"/>
            <a:ext cx="5550035" cy="4730759"/>
          </a:xfrm>
          <a:prstGeom prst="rect">
            <a:avLst/>
          </a:prstGeom>
          <a:solidFill>
            <a:srgbClr val="FBD4B4"/>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4" name="Google Shape;1544;p33"/>
          <p:cNvSpPr/>
          <p:nvPr/>
        </p:nvSpPr>
        <p:spPr>
          <a:xfrm rot="-135875">
            <a:off x="2811062" y="772939"/>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B2A0C7"/>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5" name="Google Shape;1545;p33"/>
          <p:cNvSpPr/>
          <p:nvPr/>
        </p:nvSpPr>
        <p:spPr>
          <a:xfrm rot="4829593">
            <a:off x="7640082" y="1029487"/>
            <a:ext cx="1546975"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546" name="Google Shape;1546;p33"/>
          <p:cNvGrpSpPr/>
          <p:nvPr/>
        </p:nvGrpSpPr>
        <p:grpSpPr>
          <a:xfrm>
            <a:off x="7672549" y="3622325"/>
            <a:ext cx="1309691" cy="2486167"/>
            <a:chOff x="961250" y="234750"/>
            <a:chExt cx="1222525" cy="2320700"/>
          </a:xfrm>
        </p:grpSpPr>
        <p:sp>
          <p:nvSpPr>
            <p:cNvPr id="1547" name="Google Shape;1547;p33"/>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48" name="Google Shape;1548;p33"/>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49" name="Google Shape;1549;p33"/>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50" name="Google Shape;1550;p33"/>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51" name="Google Shape;1551;p33"/>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52" name="Google Shape;1552;p33"/>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53" name="Google Shape;1553;p33"/>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54" name="Google Shape;1554;p33"/>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55" name="Google Shape;1555;p33"/>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56" name="Google Shape;1556;p33"/>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57" name="Google Shape;1557;p33"/>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58" name="Google Shape;1558;p33"/>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59" name="Google Shape;1559;p33"/>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60" name="Google Shape;1560;p33"/>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61" name="Google Shape;1561;p33"/>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62" name="Google Shape;1562;p33"/>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63" name="Google Shape;1563;p33"/>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64" name="Google Shape;1564;p33"/>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65" name="Google Shape;1565;p33"/>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66" name="Google Shape;1566;p33"/>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67" name="Google Shape;1567;p33"/>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68" name="Google Shape;1568;p33"/>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69" name="Google Shape;1569;p33"/>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70" name="Google Shape;1570;p33"/>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71" name="Google Shape;1571;p33"/>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72" name="Google Shape;1572;p33"/>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73" name="Google Shape;1573;p33"/>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74" name="Google Shape;1574;p33"/>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75" name="Google Shape;1575;p33"/>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76" name="Google Shape;1576;p33"/>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77" name="Google Shape;1577;p33"/>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78" name="Google Shape;1578;p33"/>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79" name="Google Shape;1579;p33"/>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80" name="Google Shape;1580;p33"/>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81" name="Google Shape;1581;p33"/>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82" name="Google Shape;1582;p33"/>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83" name="Google Shape;1583;p33"/>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84" name="Google Shape;1584;p33"/>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85" name="Google Shape;1585;p33"/>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86" name="Google Shape;1586;p33"/>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87" name="Google Shape;1587;p33"/>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588" name="Google Shape;1588;p33"/>
          <p:cNvGrpSpPr/>
          <p:nvPr/>
        </p:nvGrpSpPr>
        <p:grpSpPr>
          <a:xfrm>
            <a:off x="1030177" y="1581352"/>
            <a:ext cx="444275" cy="398525"/>
            <a:chOff x="2495125" y="2142250"/>
            <a:chExt cx="444275" cy="398525"/>
          </a:xfrm>
        </p:grpSpPr>
        <p:sp>
          <p:nvSpPr>
            <p:cNvPr id="1589" name="Google Shape;1589;p3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90" name="Google Shape;1590;p3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591" name="Google Shape;1591;p33"/>
          <p:cNvGrpSpPr/>
          <p:nvPr/>
        </p:nvGrpSpPr>
        <p:grpSpPr>
          <a:xfrm>
            <a:off x="10561121" y="5038654"/>
            <a:ext cx="291375" cy="281375"/>
            <a:chOff x="3243875" y="2372825"/>
            <a:chExt cx="291375" cy="281375"/>
          </a:xfrm>
        </p:grpSpPr>
        <p:sp>
          <p:nvSpPr>
            <p:cNvPr id="1592" name="Google Shape;1592;p3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93" name="Google Shape;1593;p3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94" name="Google Shape;1594;p3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95" name="Google Shape;1595;p3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96" name="Google Shape;1596;p3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97" name="Google Shape;1597;p3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98" name="Google Shape;1598;p3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99" name="Google Shape;1599;p3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00" name="Google Shape;1600;p3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01" name="Google Shape;1601;p3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602" name="Google Shape;1602;p33"/>
          <p:cNvGrpSpPr/>
          <p:nvPr/>
        </p:nvGrpSpPr>
        <p:grpSpPr>
          <a:xfrm>
            <a:off x="10778557" y="714874"/>
            <a:ext cx="166675" cy="168575"/>
            <a:chOff x="4954425" y="2036375"/>
            <a:chExt cx="166675" cy="168575"/>
          </a:xfrm>
        </p:grpSpPr>
        <p:sp>
          <p:nvSpPr>
            <p:cNvPr id="1603" name="Google Shape;1603;p3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04" name="Google Shape;1604;p3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605" name="Google Shape;1605;p33"/>
          <p:cNvSpPr/>
          <p:nvPr/>
        </p:nvSpPr>
        <p:spPr>
          <a:xfrm>
            <a:off x="1577020"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06" name="Google Shape;1606;p33"/>
          <p:cNvSpPr/>
          <p:nvPr/>
        </p:nvSpPr>
        <p:spPr>
          <a:xfrm>
            <a:off x="9846753" y="3888532"/>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1607" name="Google Shape;1607;p33"/>
          <p:cNvGrpSpPr/>
          <p:nvPr/>
        </p:nvGrpSpPr>
        <p:grpSpPr>
          <a:xfrm>
            <a:off x="1274797" y="5541509"/>
            <a:ext cx="166675" cy="168575"/>
            <a:chOff x="4954425" y="2036375"/>
            <a:chExt cx="166675" cy="168575"/>
          </a:xfrm>
        </p:grpSpPr>
        <p:sp>
          <p:nvSpPr>
            <p:cNvPr id="1608" name="Google Shape;1608;p3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09" name="Google Shape;1609;p3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610" name="Google Shape;1610;p33"/>
          <p:cNvSpPr txBox="1"/>
          <p:nvPr/>
        </p:nvSpPr>
        <p:spPr>
          <a:xfrm>
            <a:off x="3558854" y="1522377"/>
            <a:ext cx="4518031" cy="3631763"/>
          </a:xfrm>
          <a:prstGeom prst="rect">
            <a:avLst/>
          </a:prstGeom>
          <a:noFill/>
          <a:ln>
            <a:noFill/>
          </a:ln>
        </p:spPr>
        <p:txBody>
          <a:bodyPr spcFirstLastPara="1" wrap="square" lIns="91404" tIns="45698" rIns="91404" bIns="45698" anchor="t" anchorCtr="0">
            <a:spAutoFit/>
          </a:bodyPr>
          <a:lstStyle/>
          <a:p>
            <a:pPr marL="0" marR="0" lvl="0" indent="0" algn="ctr" rtl="0">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43"/>
                                        </p:tgtEl>
                                        <p:attrNameLst>
                                          <p:attrName>style.visibility</p:attrName>
                                        </p:attrNameLst>
                                      </p:cBhvr>
                                      <p:to>
                                        <p:strVal val="visible"/>
                                      </p:to>
                                    </p:set>
                                    <p:animEffect transition="in" filter="fade">
                                      <p:cBhvr>
                                        <p:cTn id="7" dur="500"/>
                                        <p:tgtEl>
                                          <p:spTgt spid="1543"/>
                                        </p:tgtEl>
                                      </p:cBhvr>
                                    </p:animEffect>
                                  </p:childTnLst>
                                </p:cTn>
                              </p:par>
                              <p:par>
                                <p:cTn id="8" presetID="10" presetClass="entr" presetSubtype="0" fill="hold" nodeType="withEffect">
                                  <p:stCondLst>
                                    <p:cond delay="0"/>
                                  </p:stCondLst>
                                  <p:childTnLst>
                                    <p:set>
                                      <p:cBhvr>
                                        <p:cTn id="9" dur="1" fill="hold">
                                          <p:stCondLst>
                                            <p:cond delay="0"/>
                                          </p:stCondLst>
                                        </p:cTn>
                                        <p:tgtEl>
                                          <p:spTgt spid="1544"/>
                                        </p:tgtEl>
                                        <p:attrNameLst>
                                          <p:attrName>style.visibility</p:attrName>
                                        </p:attrNameLst>
                                      </p:cBhvr>
                                      <p:to>
                                        <p:strVal val="visible"/>
                                      </p:to>
                                    </p:set>
                                    <p:animEffect transition="in" filter="fade">
                                      <p:cBhvr>
                                        <p:cTn id="10" dur="500"/>
                                        <p:tgtEl>
                                          <p:spTgt spid="1544"/>
                                        </p:tgtEl>
                                      </p:cBhvr>
                                    </p:animEffect>
                                  </p:childTnLst>
                                </p:cTn>
                              </p:par>
                              <p:par>
                                <p:cTn id="11" presetID="10" presetClass="entr" presetSubtype="0" fill="hold" nodeType="withEffect">
                                  <p:stCondLst>
                                    <p:cond delay="0"/>
                                  </p:stCondLst>
                                  <p:childTnLst>
                                    <p:set>
                                      <p:cBhvr>
                                        <p:cTn id="12" dur="1" fill="hold">
                                          <p:stCondLst>
                                            <p:cond delay="0"/>
                                          </p:stCondLst>
                                        </p:cTn>
                                        <p:tgtEl>
                                          <p:spTgt spid="1545"/>
                                        </p:tgtEl>
                                        <p:attrNameLst>
                                          <p:attrName>style.visibility</p:attrName>
                                        </p:attrNameLst>
                                      </p:cBhvr>
                                      <p:to>
                                        <p:strVal val="visible"/>
                                      </p:to>
                                    </p:set>
                                    <p:animEffect transition="in" filter="fade">
                                      <p:cBhvr>
                                        <p:cTn id="13" dur="500"/>
                                        <p:tgtEl>
                                          <p:spTgt spid="1545"/>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546"/>
                                        </p:tgtEl>
                                        <p:attrNameLst>
                                          <p:attrName>style.visibility</p:attrName>
                                        </p:attrNameLst>
                                      </p:cBhvr>
                                      <p:to>
                                        <p:strVal val="visible"/>
                                      </p:to>
                                    </p:set>
                                    <p:animEffect transition="in" filter="fade">
                                      <p:cBhvr>
                                        <p:cTn id="17" dur="1000"/>
                                        <p:tgtEl>
                                          <p:spTgt spid="1546"/>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610"/>
                                        </p:tgtEl>
                                        <p:attrNameLst>
                                          <p:attrName>style.visibility</p:attrName>
                                        </p:attrNameLst>
                                      </p:cBhvr>
                                      <p:to>
                                        <p:strVal val="visible"/>
                                      </p:to>
                                    </p:set>
                                    <p:animEffect transition="in" filter="fade">
                                      <p:cBhvr>
                                        <p:cTn id="21" dur="500"/>
                                        <p:tgtEl>
                                          <p:spTgt spid="1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1"/>
            <a:ext cx="7315200" cy="566739"/>
          </a:xfrm>
        </p:spPr>
        <p:txBody>
          <a:bodyPr anchor="b"/>
          <a:lstStyle>
            <a:lvl1pPr algn="l">
              <a:defRPr sz="27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4300"/>
            </a:lvl1pPr>
            <a:lvl2pPr marL="609507" indent="0">
              <a:buNone/>
              <a:defRPr sz="3700"/>
            </a:lvl2pPr>
            <a:lvl3pPr marL="1219020" indent="0">
              <a:buNone/>
              <a:defRPr sz="3200"/>
            </a:lvl3pPr>
            <a:lvl4pPr marL="1828528" indent="0">
              <a:buNone/>
              <a:defRPr sz="2700"/>
            </a:lvl4pPr>
            <a:lvl5pPr marL="2438038" indent="0">
              <a:buNone/>
              <a:defRPr sz="2700"/>
            </a:lvl5pPr>
            <a:lvl6pPr marL="3047544" indent="0">
              <a:buNone/>
              <a:defRPr sz="2700"/>
            </a:lvl6pPr>
            <a:lvl7pPr marL="3657051" indent="0">
              <a:buNone/>
              <a:defRPr sz="2700"/>
            </a:lvl7pPr>
            <a:lvl8pPr marL="4266560" indent="0">
              <a:buNone/>
              <a:defRPr sz="2700"/>
            </a:lvl8pPr>
            <a:lvl9pPr marL="4876069" indent="0">
              <a:buNone/>
              <a:defRPr sz="2700"/>
            </a:lvl9pPr>
          </a:lstStyle>
          <a:p>
            <a:endParaRPr lang="zh-CN" altLang="en-US"/>
          </a:p>
        </p:txBody>
      </p:sp>
      <p:sp>
        <p:nvSpPr>
          <p:cNvPr id="4" name="文本占位符 3"/>
          <p:cNvSpPr>
            <a:spLocks noGrp="1"/>
          </p:cNvSpPr>
          <p:nvPr>
            <p:ph type="body" sz="half" idx="2"/>
          </p:nvPr>
        </p:nvSpPr>
        <p:spPr>
          <a:xfrm>
            <a:off x="2389717" y="5367345"/>
            <a:ext cx="7315200" cy="804863"/>
          </a:xfrm>
        </p:spPr>
        <p:txBody>
          <a:bodyPr/>
          <a:lstStyle>
            <a:lvl1pPr marL="0" indent="0">
              <a:buNone/>
              <a:defRPr sz="1900"/>
            </a:lvl1pPr>
            <a:lvl2pPr marL="609507" indent="0">
              <a:buNone/>
              <a:defRPr sz="1600"/>
            </a:lvl2pPr>
            <a:lvl3pPr marL="1219020" indent="0">
              <a:buNone/>
              <a:defRPr sz="1300"/>
            </a:lvl3pPr>
            <a:lvl4pPr marL="1828528" indent="0">
              <a:buNone/>
              <a:defRPr sz="1200"/>
            </a:lvl4pPr>
            <a:lvl5pPr marL="2438038" indent="0">
              <a:buNone/>
              <a:defRPr sz="1200"/>
            </a:lvl5pPr>
            <a:lvl6pPr marL="3047544" indent="0">
              <a:buNone/>
              <a:defRPr sz="1200"/>
            </a:lvl6pPr>
            <a:lvl7pPr marL="3657051" indent="0">
              <a:buNone/>
              <a:defRPr sz="1200"/>
            </a:lvl7pPr>
            <a:lvl8pPr marL="4266560" indent="0">
              <a:buNone/>
              <a:defRPr sz="1200"/>
            </a:lvl8pPr>
            <a:lvl9pPr marL="4876069" indent="0">
              <a:buNone/>
              <a:defRPr sz="12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2022/3/24</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463131411"/>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2022/3/24</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010431849"/>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7"/>
            <a:ext cx="2743200" cy="4387851"/>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06377"/>
            <a:ext cx="8026400" cy="4387851"/>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2022/3/24</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156917015"/>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40"/>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427" indent="0" algn="ctr">
              <a:buNone/>
              <a:defRPr>
                <a:solidFill>
                  <a:schemeClr val="tx1">
                    <a:tint val="75000"/>
                  </a:schemeClr>
                </a:solidFill>
              </a:defRPr>
            </a:lvl2pPr>
            <a:lvl3pPr marL="1218870" indent="0" algn="ctr">
              <a:buNone/>
              <a:defRPr>
                <a:solidFill>
                  <a:schemeClr val="tx1">
                    <a:tint val="75000"/>
                  </a:schemeClr>
                </a:solidFill>
              </a:defRPr>
            </a:lvl3pPr>
            <a:lvl4pPr marL="1828301" indent="0" algn="ctr">
              <a:buNone/>
              <a:defRPr>
                <a:solidFill>
                  <a:schemeClr val="tx1">
                    <a:tint val="75000"/>
                  </a:schemeClr>
                </a:solidFill>
              </a:defRPr>
            </a:lvl4pPr>
            <a:lvl5pPr marL="2437738" indent="0" algn="ctr">
              <a:buNone/>
              <a:defRPr>
                <a:solidFill>
                  <a:schemeClr val="tx1">
                    <a:tint val="75000"/>
                  </a:schemeClr>
                </a:solidFill>
              </a:defRPr>
            </a:lvl5pPr>
            <a:lvl6pPr marL="3047164" indent="0" algn="ctr">
              <a:buNone/>
              <a:defRPr>
                <a:solidFill>
                  <a:schemeClr val="tx1">
                    <a:tint val="75000"/>
                  </a:schemeClr>
                </a:solidFill>
              </a:defRPr>
            </a:lvl6pPr>
            <a:lvl7pPr marL="3656591"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2022/3/24</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112018111"/>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088457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322736" y="-835856"/>
            <a:ext cx="13314567" cy="1576557"/>
          </a:xfrm>
          <a:prstGeom prst="rect">
            <a:avLst/>
          </a:prstGeom>
        </p:spPr>
      </p:pic>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91677" y="6021289"/>
            <a:ext cx="2400337" cy="959467"/>
          </a:xfrm>
          <a:prstGeom prst="rect">
            <a:avLst/>
          </a:prstGeom>
        </p:spPr>
      </p:pic>
    </p:spTree>
    <p:extLst>
      <p:ext uri="{BB962C8B-B14F-4D97-AF65-F5344CB8AC3E}">
        <p14:creationId xmlns:p14="http://schemas.microsoft.com/office/powerpoint/2010/main" val="3895313528"/>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_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91677" y="6021289"/>
            <a:ext cx="2400337" cy="959467"/>
          </a:xfrm>
          <a:prstGeom prst="rect">
            <a:avLst/>
          </a:prstGeom>
        </p:spPr>
      </p:pic>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2322736" y="-835856"/>
            <a:ext cx="13314567" cy="1576557"/>
          </a:xfrm>
          <a:prstGeom prst="rect">
            <a:avLst/>
          </a:prstGeom>
        </p:spPr>
      </p:pic>
    </p:spTree>
    <p:extLst>
      <p:ext uri="{BB962C8B-B14F-4D97-AF65-F5344CB8AC3E}">
        <p14:creationId xmlns:p14="http://schemas.microsoft.com/office/powerpoint/2010/main" val="358602640"/>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1508787"/>
            <a:ext cx="12192000" cy="3492500"/>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52385" y="5001289"/>
            <a:ext cx="2856619" cy="2856619"/>
          </a:xfrm>
          <a:prstGeom prst="rect">
            <a:avLst/>
          </a:prstGeom>
        </p:spPr>
      </p:pic>
      <p:grpSp>
        <p:nvGrpSpPr>
          <p:cNvPr id="11" name="组合 10"/>
          <p:cNvGrpSpPr/>
          <p:nvPr userDrawn="1"/>
        </p:nvGrpSpPr>
        <p:grpSpPr>
          <a:xfrm>
            <a:off x="-1901483" y="-74389"/>
            <a:ext cx="15299227" cy="2077769"/>
            <a:chOff x="-900605" y="-49427"/>
            <a:chExt cx="5490815" cy="745701"/>
          </a:xfrm>
        </p:grpSpPr>
        <p:pic>
          <p:nvPicPr>
            <p:cNvPr id="12" name="图片 11"/>
            <p:cNvPicPr>
              <a:picLocks noChangeAspect="1"/>
            </p:cNvPicPr>
            <p:nvPr userDrawn="1"/>
          </p:nvPicPr>
          <p:blipFill rotWithShape="1">
            <a:blip r:embed="rId5"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13" name="图片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1320155178"/>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76875"/>
            <a:ext cx="12192000" cy="3492500"/>
          </a:xfrm>
          <a:prstGeom prst="rect">
            <a:avLst/>
          </a:prstGeom>
        </p:spPr>
      </p:pic>
      <p:grpSp>
        <p:nvGrpSpPr>
          <p:cNvPr id="4" name="组合 3"/>
          <p:cNvGrpSpPr/>
          <p:nvPr userDrawn="1"/>
        </p:nvGrpSpPr>
        <p:grpSpPr>
          <a:xfrm>
            <a:off x="-1901483" y="-74389"/>
            <a:ext cx="15299227" cy="2077769"/>
            <a:chOff x="-900605" y="-49427"/>
            <a:chExt cx="5490815" cy="745701"/>
          </a:xfrm>
        </p:grpSpPr>
        <p:pic>
          <p:nvPicPr>
            <p:cNvPr id="5" name="图片 4"/>
            <p:cNvPicPr>
              <a:picLocks noChangeAspect="1"/>
            </p:cNvPicPr>
            <p:nvPr userDrawn="1"/>
          </p:nvPicPr>
          <p:blipFill rotWithShape="1">
            <a:blip r:embed="rId3"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477625055"/>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427" indent="0">
              <a:buNone/>
              <a:defRPr sz="2400">
                <a:solidFill>
                  <a:schemeClr val="tx1">
                    <a:tint val="75000"/>
                  </a:schemeClr>
                </a:solidFill>
              </a:defRPr>
            </a:lvl2pPr>
            <a:lvl3pPr marL="1218870" indent="0">
              <a:buNone/>
              <a:defRPr sz="2100">
                <a:solidFill>
                  <a:schemeClr val="tx1">
                    <a:tint val="75000"/>
                  </a:schemeClr>
                </a:solidFill>
              </a:defRPr>
            </a:lvl3pPr>
            <a:lvl4pPr marL="1828301" indent="0">
              <a:buNone/>
              <a:defRPr sz="1900">
                <a:solidFill>
                  <a:schemeClr val="tx1">
                    <a:tint val="75000"/>
                  </a:schemeClr>
                </a:solidFill>
              </a:defRPr>
            </a:lvl4pPr>
            <a:lvl5pPr marL="2437738" indent="0">
              <a:buNone/>
              <a:defRPr sz="1900">
                <a:solidFill>
                  <a:schemeClr val="tx1">
                    <a:tint val="75000"/>
                  </a:schemeClr>
                </a:solidFill>
              </a:defRPr>
            </a:lvl5pPr>
            <a:lvl6pPr marL="3047164" indent="0">
              <a:buNone/>
              <a:defRPr sz="1900">
                <a:solidFill>
                  <a:schemeClr val="tx1">
                    <a:tint val="75000"/>
                  </a:schemeClr>
                </a:solidFill>
              </a:defRPr>
            </a:lvl6pPr>
            <a:lvl7pPr marL="3656591" indent="0">
              <a:buNone/>
              <a:defRPr sz="1900">
                <a:solidFill>
                  <a:schemeClr val="tx1">
                    <a:tint val="75000"/>
                  </a:schemeClr>
                </a:solidFill>
              </a:defRPr>
            </a:lvl7pPr>
            <a:lvl8pPr marL="4266027" indent="0">
              <a:buNone/>
              <a:defRPr sz="1900">
                <a:solidFill>
                  <a:schemeClr val="tx1">
                    <a:tint val="75000"/>
                  </a:schemeClr>
                </a:solidFill>
              </a:defRPr>
            </a:lvl8pPr>
            <a:lvl9pPr marL="4875459" indent="0">
              <a:buNone/>
              <a:defRPr sz="19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2022/3/24</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83575053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rgbClr val="002060"/>
        </a:solidFill>
        <a:effectLst/>
      </p:bgPr>
    </p:bg>
    <p:spTree>
      <p:nvGrpSpPr>
        <p:cNvPr id="1" name="Shape 1611"/>
        <p:cNvGrpSpPr/>
        <p:nvPr/>
      </p:nvGrpSpPr>
      <p:grpSpPr>
        <a:xfrm>
          <a:off x="0" y="0"/>
          <a:ext cx="0" cy="0"/>
          <a:chOff x="0" y="0"/>
          <a:chExt cx="0" cy="0"/>
        </a:xfrm>
      </p:grpSpPr>
      <p:grpSp>
        <p:nvGrpSpPr>
          <p:cNvPr id="1612" name="Google Shape;1612;p34"/>
          <p:cNvGrpSpPr/>
          <p:nvPr/>
        </p:nvGrpSpPr>
        <p:grpSpPr>
          <a:xfrm>
            <a:off x="395893" y="219521"/>
            <a:ext cx="11613235" cy="6240131"/>
            <a:chOff x="395894" y="219519"/>
            <a:chExt cx="8518865" cy="4788281"/>
          </a:xfrm>
        </p:grpSpPr>
        <p:sp>
          <p:nvSpPr>
            <p:cNvPr id="1613" name="Google Shape;1613;p3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1614" name="Google Shape;1614;p34"/>
            <p:cNvGrpSpPr/>
            <p:nvPr/>
          </p:nvGrpSpPr>
          <p:grpSpPr>
            <a:xfrm>
              <a:off x="8341543" y="2282008"/>
              <a:ext cx="569676" cy="380612"/>
              <a:chOff x="8341543" y="2282008"/>
              <a:chExt cx="569676" cy="380612"/>
            </a:xfrm>
          </p:grpSpPr>
          <p:sp>
            <p:nvSpPr>
              <p:cNvPr id="1615" name="Google Shape;1615;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16" name="Google Shape;1616;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617" name="Google Shape;1617;p3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1618" name="Google Shape;1618;p34"/>
            <p:cNvGrpSpPr/>
            <p:nvPr/>
          </p:nvGrpSpPr>
          <p:grpSpPr>
            <a:xfrm>
              <a:off x="8341543" y="1721094"/>
              <a:ext cx="569676" cy="380612"/>
              <a:chOff x="8341543" y="1721094"/>
              <a:chExt cx="569676" cy="380612"/>
            </a:xfrm>
          </p:grpSpPr>
          <p:sp>
            <p:nvSpPr>
              <p:cNvPr id="1619" name="Google Shape;1619;p3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20" name="Google Shape;1620;p3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621" name="Google Shape;1621;p34"/>
            <p:cNvGrpSpPr/>
            <p:nvPr/>
          </p:nvGrpSpPr>
          <p:grpSpPr>
            <a:xfrm>
              <a:off x="8346273" y="1183592"/>
              <a:ext cx="568486" cy="388014"/>
              <a:chOff x="8346273" y="1183592"/>
              <a:chExt cx="568486" cy="388014"/>
            </a:xfrm>
          </p:grpSpPr>
          <p:sp>
            <p:nvSpPr>
              <p:cNvPr id="1622" name="Google Shape;1622;p3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23" name="Google Shape;1623;p3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624" name="Google Shape;1624;p34"/>
            <p:cNvGrpSpPr/>
            <p:nvPr/>
          </p:nvGrpSpPr>
          <p:grpSpPr>
            <a:xfrm>
              <a:off x="8341543" y="606635"/>
              <a:ext cx="569676" cy="388014"/>
              <a:chOff x="8341543" y="606635"/>
              <a:chExt cx="569676" cy="388014"/>
            </a:xfrm>
          </p:grpSpPr>
          <p:sp>
            <p:nvSpPr>
              <p:cNvPr id="1625" name="Google Shape;1625;p3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26" name="Google Shape;1626;p3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627" name="Google Shape;1627;p34"/>
            <p:cNvGrpSpPr/>
            <p:nvPr/>
          </p:nvGrpSpPr>
          <p:grpSpPr>
            <a:xfrm>
              <a:off x="8341543" y="2842933"/>
              <a:ext cx="569676" cy="380612"/>
              <a:chOff x="8341543" y="2282008"/>
              <a:chExt cx="569676" cy="380612"/>
            </a:xfrm>
          </p:grpSpPr>
          <p:sp>
            <p:nvSpPr>
              <p:cNvPr id="1628" name="Google Shape;1628;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29" name="Google Shape;1629;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630" name="Google Shape;1630;p34"/>
            <p:cNvGrpSpPr/>
            <p:nvPr/>
          </p:nvGrpSpPr>
          <p:grpSpPr>
            <a:xfrm>
              <a:off x="8341543" y="3403858"/>
              <a:ext cx="569676" cy="380612"/>
              <a:chOff x="8341543" y="2282008"/>
              <a:chExt cx="569676" cy="380612"/>
            </a:xfrm>
          </p:grpSpPr>
          <p:sp>
            <p:nvSpPr>
              <p:cNvPr id="1631" name="Google Shape;1631;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32" name="Google Shape;1632;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633" name="Google Shape;1633;p3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34" name="Google Shape;1634;p3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635" name="Google Shape;1635;p34"/>
          <p:cNvSpPr/>
          <p:nvPr/>
        </p:nvSpPr>
        <p:spPr>
          <a:xfrm>
            <a:off x="465693" y="88217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36" name="Google Shape;1636;p34"/>
          <p:cNvSpPr/>
          <p:nvPr/>
        </p:nvSpPr>
        <p:spPr>
          <a:xfrm>
            <a:off x="200414" y="906828"/>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37" name="Google Shape;1637;p34"/>
          <p:cNvSpPr/>
          <p:nvPr/>
        </p:nvSpPr>
        <p:spPr>
          <a:xfrm>
            <a:off x="224097" y="98943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38" name="Google Shape;1638;p34"/>
          <p:cNvSpPr/>
          <p:nvPr/>
        </p:nvSpPr>
        <p:spPr>
          <a:xfrm>
            <a:off x="524911" y="94753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39" name="Google Shape;1639;p34"/>
          <p:cNvSpPr/>
          <p:nvPr/>
        </p:nvSpPr>
        <p:spPr>
          <a:xfrm>
            <a:off x="201606"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40" name="Google Shape;1640;p34"/>
          <p:cNvSpPr/>
          <p:nvPr/>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41" name="Google Shape;1641;p34"/>
          <p:cNvSpPr/>
          <p:nvPr/>
        </p:nvSpPr>
        <p:spPr>
          <a:xfrm>
            <a:off x="199223" y="152070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42" name="Google Shape;1642;p34"/>
          <p:cNvSpPr/>
          <p:nvPr/>
        </p:nvSpPr>
        <p:spPr>
          <a:xfrm>
            <a:off x="222906" y="160331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43" name="Google Shape;1643;p34"/>
          <p:cNvSpPr/>
          <p:nvPr/>
        </p:nvSpPr>
        <p:spPr>
          <a:xfrm>
            <a:off x="523721" y="156141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44" name="Google Shape;1644;p34"/>
          <p:cNvSpPr/>
          <p:nvPr/>
        </p:nvSpPr>
        <p:spPr>
          <a:xfrm>
            <a:off x="200414" y="153182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45" name="Google Shape;1645;p34"/>
          <p:cNvSpPr/>
          <p:nvPr/>
        </p:nvSpPr>
        <p:spPr>
          <a:xfrm>
            <a:off x="463313" y="210993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46" name="Google Shape;1646;p34"/>
          <p:cNvSpPr/>
          <p:nvPr/>
        </p:nvSpPr>
        <p:spPr>
          <a:xfrm>
            <a:off x="198033" y="213458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47" name="Google Shape;1647;p34"/>
          <p:cNvSpPr/>
          <p:nvPr/>
        </p:nvSpPr>
        <p:spPr>
          <a:xfrm>
            <a:off x="221714" y="221719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48" name="Google Shape;1648;p34"/>
          <p:cNvSpPr/>
          <p:nvPr/>
        </p:nvSpPr>
        <p:spPr>
          <a:xfrm>
            <a:off x="522530" y="217529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49" name="Google Shape;1649;p34"/>
          <p:cNvSpPr/>
          <p:nvPr/>
        </p:nvSpPr>
        <p:spPr>
          <a:xfrm>
            <a:off x="199223" y="214570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50" name="Google Shape;1650;p34"/>
          <p:cNvSpPr/>
          <p:nvPr/>
        </p:nvSpPr>
        <p:spPr>
          <a:xfrm>
            <a:off x="462121" y="272381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51" name="Google Shape;1651;p34"/>
          <p:cNvSpPr/>
          <p:nvPr/>
        </p:nvSpPr>
        <p:spPr>
          <a:xfrm>
            <a:off x="196828" y="274846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52" name="Google Shape;1652;p34"/>
          <p:cNvSpPr/>
          <p:nvPr/>
        </p:nvSpPr>
        <p:spPr>
          <a:xfrm>
            <a:off x="220523" y="283107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53" name="Google Shape;1653;p34"/>
          <p:cNvSpPr/>
          <p:nvPr/>
        </p:nvSpPr>
        <p:spPr>
          <a:xfrm>
            <a:off x="521338" y="278917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54" name="Google Shape;1654;p34"/>
          <p:cNvSpPr/>
          <p:nvPr/>
        </p:nvSpPr>
        <p:spPr>
          <a:xfrm>
            <a:off x="198033" y="275958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55" name="Google Shape;1655;p34"/>
          <p:cNvSpPr/>
          <p:nvPr/>
        </p:nvSpPr>
        <p:spPr>
          <a:xfrm>
            <a:off x="460929" y="333769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56" name="Google Shape;1656;p34"/>
          <p:cNvSpPr/>
          <p:nvPr/>
        </p:nvSpPr>
        <p:spPr>
          <a:xfrm>
            <a:off x="195644" y="336234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57" name="Google Shape;1657;p34"/>
          <p:cNvSpPr/>
          <p:nvPr/>
        </p:nvSpPr>
        <p:spPr>
          <a:xfrm>
            <a:off x="219333" y="344495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58" name="Google Shape;1658;p34"/>
          <p:cNvSpPr/>
          <p:nvPr/>
        </p:nvSpPr>
        <p:spPr>
          <a:xfrm>
            <a:off x="520147" y="340305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59" name="Google Shape;1659;p34"/>
          <p:cNvSpPr/>
          <p:nvPr/>
        </p:nvSpPr>
        <p:spPr>
          <a:xfrm>
            <a:off x="196842" y="337346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60" name="Google Shape;1660;p34"/>
          <p:cNvSpPr/>
          <p:nvPr/>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61" name="Google Shape;1661;p34"/>
          <p:cNvSpPr/>
          <p:nvPr/>
        </p:nvSpPr>
        <p:spPr>
          <a:xfrm>
            <a:off x="194459" y="397622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62" name="Google Shape;1662;p34"/>
          <p:cNvSpPr/>
          <p:nvPr/>
        </p:nvSpPr>
        <p:spPr>
          <a:xfrm>
            <a:off x="218142" y="405883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63" name="Google Shape;1663;p34"/>
          <p:cNvSpPr/>
          <p:nvPr/>
        </p:nvSpPr>
        <p:spPr>
          <a:xfrm>
            <a:off x="518957" y="401693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64" name="Google Shape;1664;p34"/>
          <p:cNvSpPr/>
          <p:nvPr/>
        </p:nvSpPr>
        <p:spPr>
          <a:xfrm>
            <a:off x="195650" y="398734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65" name="Google Shape;1665;p34"/>
          <p:cNvSpPr/>
          <p:nvPr/>
        </p:nvSpPr>
        <p:spPr>
          <a:xfrm>
            <a:off x="458549" y="456545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66" name="Google Shape;1666;p34"/>
          <p:cNvSpPr/>
          <p:nvPr/>
        </p:nvSpPr>
        <p:spPr>
          <a:xfrm>
            <a:off x="193269" y="459010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67" name="Google Shape;1667;p34"/>
          <p:cNvSpPr/>
          <p:nvPr/>
        </p:nvSpPr>
        <p:spPr>
          <a:xfrm>
            <a:off x="216950" y="467271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68" name="Google Shape;1668;p34"/>
          <p:cNvSpPr/>
          <p:nvPr/>
        </p:nvSpPr>
        <p:spPr>
          <a:xfrm>
            <a:off x="517766" y="463080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69" name="Google Shape;1669;p34"/>
          <p:cNvSpPr/>
          <p:nvPr/>
        </p:nvSpPr>
        <p:spPr>
          <a:xfrm>
            <a:off x="194452" y="460122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70" name="Google Shape;1670;p34"/>
          <p:cNvSpPr/>
          <p:nvPr/>
        </p:nvSpPr>
        <p:spPr>
          <a:xfrm>
            <a:off x="457357" y="517933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71" name="Google Shape;1671;p34"/>
          <p:cNvSpPr/>
          <p:nvPr/>
        </p:nvSpPr>
        <p:spPr>
          <a:xfrm>
            <a:off x="192078" y="520398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72" name="Google Shape;1672;p34"/>
          <p:cNvSpPr/>
          <p:nvPr/>
        </p:nvSpPr>
        <p:spPr>
          <a:xfrm>
            <a:off x="215759" y="528658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73" name="Google Shape;1673;p34"/>
          <p:cNvSpPr/>
          <p:nvPr/>
        </p:nvSpPr>
        <p:spPr>
          <a:xfrm>
            <a:off x="516574" y="52446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74" name="Google Shape;1674;p34"/>
          <p:cNvSpPr/>
          <p:nvPr/>
        </p:nvSpPr>
        <p:spPr>
          <a:xfrm>
            <a:off x="193268" y="521510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75" name="Google Shape;1675;p34"/>
          <p:cNvSpPr/>
          <p:nvPr/>
        </p:nvSpPr>
        <p:spPr>
          <a:xfrm>
            <a:off x="456165" y="579321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76" name="Google Shape;1676;p34"/>
          <p:cNvSpPr/>
          <p:nvPr/>
        </p:nvSpPr>
        <p:spPr>
          <a:xfrm>
            <a:off x="190886" y="581786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77" name="Google Shape;1677;p34"/>
          <p:cNvSpPr/>
          <p:nvPr/>
        </p:nvSpPr>
        <p:spPr>
          <a:xfrm>
            <a:off x="214569" y="59004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78" name="Google Shape;1678;p34"/>
          <p:cNvSpPr/>
          <p:nvPr/>
        </p:nvSpPr>
        <p:spPr>
          <a:xfrm>
            <a:off x="515383" y="58585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79" name="Google Shape;1679;p34"/>
          <p:cNvSpPr/>
          <p:nvPr/>
        </p:nvSpPr>
        <p:spPr>
          <a:xfrm>
            <a:off x="192078" y="582898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80" name="Google Shape;1680;p34"/>
          <p:cNvSpPr/>
          <p:nvPr/>
        </p:nvSpPr>
        <p:spPr>
          <a:xfrm rot="126755">
            <a:off x="3091465" y="1090112"/>
            <a:ext cx="5550035" cy="4730759"/>
          </a:xfrm>
          <a:prstGeom prst="rect">
            <a:avLst/>
          </a:prstGeom>
          <a:solidFill>
            <a:srgbClr val="B6DDE7"/>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1" name="Google Shape;1681;p34"/>
          <p:cNvSpPr/>
          <p:nvPr/>
        </p:nvSpPr>
        <p:spPr>
          <a:xfrm rot="-135875">
            <a:off x="2811062" y="772939"/>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2" name="Google Shape;1682;p34"/>
          <p:cNvSpPr/>
          <p:nvPr/>
        </p:nvSpPr>
        <p:spPr>
          <a:xfrm rot="4829593">
            <a:off x="7640082" y="1029487"/>
            <a:ext cx="1546975"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683" name="Google Shape;1683;p34"/>
          <p:cNvGrpSpPr/>
          <p:nvPr/>
        </p:nvGrpSpPr>
        <p:grpSpPr>
          <a:xfrm>
            <a:off x="2204475" y="3950466"/>
            <a:ext cx="1973864" cy="2020087"/>
            <a:chOff x="2718975" y="493050"/>
            <a:chExt cx="2013175" cy="2066600"/>
          </a:xfrm>
        </p:grpSpPr>
        <p:sp>
          <p:nvSpPr>
            <p:cNvPr id="1684" name="Google Shape;1684;p34"/>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85" name="Google Shape;1685;p34"/>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86" name="Google Shape;1686;p34"/>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87" name="Google Shape;1687;p34"/>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88" name="Google Shape;1688;p34"/>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89" name="Google Shape;1689;p34"/>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90" name="Google Shape;1690;p34"/>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91" name="Google Shape;1691;p34"/>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92" name="Google Shape;1692;p34"/>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93" name="Google Shape;1693;p34"/>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94" name="Google Shape;1694;p34"/>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95" name="Google Shape;1695;p34"/>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96" name="Google Shape;1696;p34"/>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97" name="Google Shape;1697;p34"/>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98" name="Google Shape;1698;p34"/>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99" name="Google Shape;1699;p34"/>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00" name="Google Shape;1700;p34"/>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01" name="Google Shape;1701;p34"/>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02" name="Google Shape;1702;p34"/>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03" name="Google Shape;1703;p34"/>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04" name="Google Shape;1704;p34"/>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05" name="Google Shape;1705;p34"/>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06" name="Google Shape;1706;p34"/>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07" name="Google Shape;1707;p34"/>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08" name="Google Shape;1708;p34"/>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09" name="Google Shape;1709;p34"/>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10" name="Google Shape;1710;p34"/>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11" name="Google Shape;1711;p34"/>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12" name="Google Shape;1712;p34"/>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13" name="Google Shape;1713;p34"/>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14" name="Google Shape;1714;p34"/>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15" name="Google Shape;1715;p34"/>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16" name="Google Shape;1716;p34"/>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17" name="Google Shape;1717;p34"/>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18" name="Google Shape;1718;p34"/>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19" name="Google Shape;1719;p34"/>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20" name="Google Shape;1720;p34"/>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21" name="Google Shape;1721;p34"/>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22" name="Google Shape;1722;p34"/>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23" name="Google Shape;1723;p34"/>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24" name="Google Shape;1724;p34"/>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25" name="Google Shape;1725;p34"/>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26" name="Google Shape;1726;p34"/>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27" name="Google Shape;1727;p34"/>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28" name="Google Shape;1728;p34"/>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29" name="Google Shape;1729;p34"/>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30" name="Google Shape;1730;p34"/>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31" name="Google Shape;1731;p34"/>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32" name="Google Shape;1732;p34"/>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33" name="Google Shape;1733;p34"/>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34" name="Google Shape;1734;p34"/>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35" name="Google Shape;1735;p34"/>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36" name="Google Shape;1736;p34"/>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37" name="Google Shape;1737;p34"/>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38" name="Google Shape;1738;p34"/>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39" name="Google Shape;1739;p34"/>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40" name="Google Shape;1740;p34"/>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41" name="Google Shape;1741;p34"/>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42" name="Google Shape;1742;p34"/>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43" name="Google Shape;1743;p34"/>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44" name="Google Shape;1744;p34"/>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45" name="Google Shape;1745;p34"/>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46" name="Google Shape;1746;p34"/>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747" name="Google Shape;1747;p34"/>
          <p:cNvGrpSpPr/>
          <p:nvPr/>
        </p:nvGrpSpPr>
        <p:grpSpPr>
          <a:xfrm>
            <a:off x="1030177" y="1581352"/>
            <a:ext cx="444275" cy="398525"/>
            <a:chOff x="2495125" y="2142250"/>
            <a:chExt cx="444275" cy="398525"/>
          </a:xfrm>
        </p:grpSpPr>
        <p:sp>
          <p:nvSpPr>
            <p:cNvPr id="1748" name="Google Shape;1748;p3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49" name="Google Shape;1749;p3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750" name="Google Shape;1750;p34"/>
          <p:cNvGrpSpPr/>
          <p:nvPr/>
        </p:nvGrpSpPr>
        <p:grpSpPr>
          <a:xfrm>
            <a:off x="10561121" y="5038654"/>
            <a:ext cx="291375" cy="281375"/>
            <a:chOff x="3243875" y="2372825"/>
            <a:chExt cx="291375" cy="281375"/>
          </a:xfrm>
        </p:grpSpPr>
        <p:sp>
          <p:nvSpPr>
            <p:cNvPr id="1751" name="Google Shape;1751;p3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52" name="Google Shape;1752;p3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53" name="Google Shape;1753;p3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54" name="Google Shape;1754;p3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55" name="Google Shape;1755;p3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56" name="Google Shape;1756;p3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57" name="Google Shape;1757;p3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58" name="Google Shape;1758;p3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59" name="Google Shape;1759;p3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60" name="Google Shape;1760;p3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761" name="Google Shape;1761;p34"/>
          <p:cNvGrpSpPr/>
          <p:nvPr/>
        </p:nvGrpSpPr>
        <p:grpSpPr>
          <a:xfrm>
            <a:off x="10778557" y="714874"/>
            <a:ext cx="166675" cy="168575"/>
            <a:chOff x="4954425" y="2036375"/>
            <a:chExt cx="166675" cy="168575"/>
          </a:xfrm>
        </p:grpSpPr>
        <p:sp>
          <p:nvSpPr>
            <p:cNvPr id="1762" name="Google Shape;1762;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63" name="Google Shape;1763;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764" name="Google Shape;1764;p34"/>
          <p:cNvSpPr/>
          <p:nvPr/>
        </p:nvSpPr>
        <p:spPr>
          <a:xfrm>
            <a:off x="1577020"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65" name="Google Shape;1765;p34"/>
          <p:cNvSpPr/>
          <p:nvPr/>
        </p:nvSpPr>
        <p:spPr>
          <a:xfrm>
            <a:off x="9846753" y="3888532"/>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1766" name="Google Shape;1766;p34"/>
          <p:cNvGrpSpPr/>
          <p:nvPr/>
        </p:nvGrpSpPr>
        <p:grpSpPr>
          <a:xfrm>
            <a:off x="1274797" y="5541509"/>
            <a:ext cx="166675" cy="168575"/>
            <a:chOff x="4954425" y="2036375"/>
            <a:chExt cx="166675" cy="168575"/>
          </a:xfrm>
        </p:grpSpPr>
        <p:sp>
          <p:nvSpPr>
            <p:cNvPr id="1767" name="Google Shape;1767;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68" name="Google Shape;1768;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769" name="Google Shape;1769;p34"/>
          <p:cNvSpPr txBox="1"/>
          <p:nvPr/>
        </p:nvSpPr>
        <p:spPr>
          <a:xfrm>
            <a:off x="3642720" y="1503381"/>
            <a:ext cx="4728208" cy="3631763"/>
          </a:xfrm>
          <a:prstGeom prst="rect">
            <a:avLst/>
          </a:prstGeom>
          <a:noFill/>
          <a:ln>
            <a:noFill/>
          </a:ln>
        </p:spPr>
        <p:txBody>
          <a:bodyPr spcFirstLastPara="1" wrap="square" lIns="91404" tIns="45698" rIns="91404" bIns="45698" anchor="t" anchorCtr="0">
            <a:spAutoFit/>
          </a:bodyPr>
          <a:lstStyle/>
          <a:p>
            <a:pPr marL="0" marR="0" lvl="0" indent="0" algn="ctr" rtl="0">
              <a:spcBef>
                <a:spcPts val="0"/>
              </a:spcBef>
              <a:spcAft>
                <a:spcPts val="0"/>
              </a:spcAft>
              <a:buNone/>
            </a:pPr>
            <a:r>
              <a:rPr lang="en-US" sz="11500">
                <a:solidFill>
                  <a:srgbClr val="002060"/>
                </a:solidFill>
                <a:latin typeface="Cookie"/>
                <a:ea typeface="Cookie"/>
                <a:cs typeface="Cookie"/>
                <a:sym typeface="Cookie"/>
              </a:rPr>
              <a:t>LUYỆN TẬP</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80"/>
                                        </p:tgtEl>
                                        <p:attrNameLst>
                                          <p:attrName>style.visibility</p:attrName>
                                        </p:attrNameLst>
                                      </p:cBhvr>
                                      <p:to>
                                        <p:strVal val="visible"/>
                                      </p:to>
                                    </p:set>
                                    <p:animEffect transition="in" filter="fade">
                                      <p:cBhvr>
                                        <p:cTn id="7" dur="500"/>
                                        <p:tgtEl>
                                          <p:spTgt spid="1680"/>
                                        </p:tgtEl>
                                      </p:cBhvr>
                                    </p:animEffect>
                                  </p:childTnLst>
                                </p:cTn>
                              </p:par>
                              <p:par>
                                <p:cTn id="8" presetID="10" presetClass="entr" presetSubtype="0" fill="hold" nodeType="withEffect">
                                  <p:stCondLst>
                                    <p:cond delay="0"/>
                                  </p:stCondLst>
                                  <p:childTnLst>
                                    <p:set>
                                      <p:cBhvr>
                                        <p:cTn id="9" dur="1" fill="hold">
                                          <p:stCondLst>
                                            <p:cond delay="0"/>
                                          </p:stCondLst>
                                        </p:cTn>
                                        <p:tgtEl>
                                          <p:spTgt spid="1681"/>
                                        </p:tgtEl>
                                        <p:attrNameLst>
                                          <p:attrName>style.visibility</p:attrName>
                                        </p:attrNameLst>
                                      </p:cBhvr>
                                      <p:to>
                                        <p:strVal val="visible"/>
                                      </p:to>
                                    </p:set>
                                    <p:animEffect transition="in" filter="fade">
                                      <p:cBhvr>
                                        <p:cTn id="10" dur="500"/>
                                        <p:tgtEl>
                                          <p:spTgt spid="1681"/>
                                        </p:tgtEl>
                                      </p:cBhvr>
                                    </p:animEffect>
                                  </p:childTnLst>
                                </p:cTn>
                              </p:par>
                              <p:par>
                                <p:cTn id="11" presetID="10" presetClass="entr" presetSubtype="0" fill="hold" nodeType="withEffect">
                                  <p:stCondLst>
                                    <p:cond delay="0"/>
                                  </p:stCondLst>
                                  <p:childTnLst>
                                    <p:set>
                                      <p:cBhvr>
                                        <p:cTn id="12" dur="1" fill="hold">
                                          <p:stCondLst>
                                            <p:cond delay="0"/>
                                          </p:stCondLst>
                                        </p:cTn>
                                        <p:tgtEl>
                                          <p:spTgt spid="1682"/>
                                        </p:tgtEl>
                                        <p:attrNameLst>
                                          <p:attrName>style.visibility</p:attrName>
                                        </p:attrNameLst>
                                      </p:cBhvr>
                                      <p:to>
                                        <p:strVal val="visible"/>
                                      </p:to>
                                    </p:set>
                                    <p:animEffect transition="in" filter="fade">
                                      <p:cBhvr>
                                        <p:cTn id="13" dur="500"/>
                                        <p:tgtEl>
                                          <p:spTgt spid="1682"/>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683"/>
                                        </p:tgtEl>
                                        <p:attrNameLst>
                                          <p:attrName>style.visibility</p:attrName>
                                        </p:attrNameLst>
                                      </p:cBhvr>
                                      <p:to>
                                        <p:strVal val="visible"/>
                                      </p:to>
                                    </p:set>
                                    <p:animEffect transition="in" filter="fade">
                                      <p:cBhvr>
                                        <p:cTn id="17" dur="1000"/>
                                        <p:tgtEl>
                                          <p:spTgt spid="1683"/>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769"/>
                                        </p:tgtEl>
                                        <p:attrNameLst>
                                          <p:attrName>style.visibility</p:attrName>
                                        </p:attrNameLst>
                                      </p:cBhvr>
                                      <p:to>
                                        <p:strVal val="visible"/>
                                      </p:to>
                                    </p:set>
                                    <p:animEffect transition="in" filter="fade">
                                      <p:cBhvr>
                                        <p:cTn id="21" dur="500"/>
                                        <p:tgtEl>
                                          <p:spTgt spid="1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200153"/>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200153"/>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2022/3/24</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192394210"/>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427" indent="0">
              <a:buNone/>
              <a:defRPr sz="2700" b="1"/>
            </a:lvl2pPr>
            <a:lvl3pPr marL="1218870" indent="0">
              <a:buNone/>
              <a:defRPr sz="2400" b="1"/>
            </a:lvl3pPr>
            <a:lvl4pPr marL="1828301" indent="0">
              <a:buNone/>
              <a:defRPr sz="2100" b="1"/>
            </a:lvl4pPr>
            <a:lvl5pPr marL="2437738" indent="0">
              <a:buNone/>
              <a:defRPr sz="2100" b="1"/>
            </a:lvl5pPr>
            <a:lvl6pPr marL="3047164" indent="0">
              <a:buNone/>
              <a:defRPr sz="2100" b="1"/>
            </a:lvl6pPr>
            <a:lvl7pPr marL="3656591" indent="0">
              <a:buNone/>
              <a:defRPr sz="2100" b="1"/>
            </a:lvl7pPr>
            <a:lvl8pPr marL="4266027" indent="0">
              <a:buNone/>
              <a:defRPr sz="2100" b="1"/>
            </a:lvl8pPr>
            <a:lvl9pPr marL="4875459" indent="0">
              <a:buNone/>
              <a:defRPr sz="21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82" y="1535113"/>
            <a:ext cx="5389033" cy="639763"/>
          </a:xfrm>
        </p:spPr>
        <p:txBody>
          <a:bodyPr anchor="b"/>
          <a:lstStyle>
            <a:lvl1pPr marL="0" indent="0">
              <a:buNone/>
              <a:defRPr sz="3200" b="1"/>
            </a:lvl1pPr>
            <a:lvl2pPr marL="609427" indent="0">
              <a:buNone/>
              <a:defRPr sz="2700" b="1"/>
            </a:lvl2pPr>
            <a:lvl3pPr marL="1218870" indent="0">
              <a:buNone/>
              <a:defRPr sz="2400" b="1"/>
            </a:lvl3pPr>
            <a:lvl4pPr marL="1828301" indent="0">
              <a:buNone/>
              <a:defRPr sz="2100" b="1"/>
            </a:lvl4pPr>
            <a:lvl5pPr marL="2437738" indent="0">
              <a:buNone/>
              <a:defRPr sz="2100" b="1"/>
            </a:lvl5pPr>
            <a:lvl6pPr marL="3047164" indent="0">
              <a:buNone/>
              <a:defRPr sz="2100" b="1"/>
            </a:lvl6pPr>
            <a:lvl7pPr marL="3656591" indent="0">
              <a:buNone/>
              <a:defRPr sz="2100" b="1"/>
            </a:lvl7pPr>
            <a:lvl8pPr marL="4266027" indent="0">
              <a:buNone/>
              <a:defRPr sz="2100" b="1"/>
            </a:lvl8pPr>
            <a:lvl9pPr marL="4875459" indent="0">
              <a:buNone/>
              <a:defRPr sz="2100" b="1"/>
            </a:lvl9pPr>
          </a:lstStyle>
          <a:p>
            <a:pPr lvl="0"/>
            <a:r>
              <a:rPr lang="zh-CN" altLang="en-US" smtClean="0"/>
              <a:t>单击此处编辑母版文本样式</a:t>
            </a:r>
          </a:p>
        </p:txBody>
      </p:sp>
      <p:sp>
        <p:nvSpPr>
          <p:cNvPr id="6" name="内容占位符 5"/>
          <p:cNvSpPr>
            <a:spLocks noGrp="1"/>
          </p:cNvSpPr>
          <p:nvPr>
            <p:ph sz="quarter" idx="4"/>
          </p:nvPr>
        </p:nvSpPr>
        <p:spPr>
          <a:xfrm>
            <a:off x="6193382"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2022/3/24</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544640675"/>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2022/3/24</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08384194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2022/3/24</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19123642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49"/>
            <a:ext cx="4011084" cy="1162051"/>
          </a:xfrm>
        </p:spPr>
        <p:txBody>
          <a:bodyPr anchor="b"/>
          <a:lstStyle>
            <a:lvl1pPr algn="l">
              <a:defRPr sz="27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65"/>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3" y="1435104"/>
            <a:ext cx="4011084" cy="4691063"/>
          </a:xfrm>
        </p:spPr>
        <p:txBody>
          <a:bodyPr/>
          <a:lstStyle>
            <a:lvl1pPr marL="0" indent="0">
              <a:buNone/>
              <a:defRPr sz="1900"/>
            </a:lvl1pPr>
            <a:lvl2pPr marL="609427" indent="0">
              <a:buNone/>
              <a:defRPr sz="1600"/>
            </a:lvl2pPr>
            <a:lvl3pPr marL="1218870" indent="0">
              <a:buNone/>
              <a:defRPr sz="1300"/>
            </a:lvl3pPr>
            <a:lvl4pPr marL="1828301" indent="0">
              <a:buNone/>
              <a:defRPr sz="1200"/>
            </a:lvl4pPr>
            <a:lvl5pPr marL="2437738" indent="0">
              <a:buNone/>
              <a:defRPr sz="1200"/>
            </a:lvl5pPr>
            <a:lvl6pPr marL="3047164" indent="0">
              <a:buNone/>
              <a:defRPr sz="1200"/>
            </a:lvl6pPr>
            <a:lvl7pPr marL="3656591" indent="0">
              <a:buNone/>
              <a:defRPr sz="1200"/>
            </a:lvl7pPr>
            <a:lvl8pPr marL="4266027" indent="0">
              <a:buNone/>
              <a:defRPr sz="1200"/>
            </a:lvl8pPr>
            <a:lvl9pPr marL="4875459" indent="0">
              <a:buNone/>
              <a:defRPr sz="12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2022/3/24</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36580767"/>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1"/>
            <a:ext cx="7315200" cy="566739"/>
          </a:xfrm>
        </p:spPr>
        <p:txBody>
          <a:bodyPr anchor="b"/>
          <a:lstStyle>
            <a:lvl1pPr algn="l">
              <a:defRPr sz="27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4300"/>
            </a:lvl1pPr>
            <a:lvl2pPr marL="609427" indent="0">
              <a:buNone/>
              <a:defRPr sz="3700"/>
            </a:lvl2pPr>
            <a:lvl3pPr marL="1218870" indent="0">
              <a:buNone/>
              <a:defRPr sz="3200"/>
            </a:lvl3pPr>
            <a:lvl4pPr marL="1828301" indent="0">
              <a:buNone/>
              <a:defRPr sz="2700"/>
            </a:lvl4pPr>
            <a:lvl5pPr marL="2437738" indent="0">
              <a:buNone/>
              <a:defRPr sz="2700"/>
            </a:lvl5pPr>
            <a:lvl6pPr marL="3047164" indent="0">
              <a:buNone/>
              <a:defRPr sz="2700"/>
            </a:lvl6pPr>
            <a:lvl7pPr marL="3656591" indent="0">
              <a:buNone/>
              <a:defRPr sz="2700"/>
            </a:lvl7pPr>
            <a:lvl8pPr marL="4266027" indent="0">
              <a:buNone/>
              <a:defRPr sz="2700"/>
            </a:lvl8pPr>
            <a:lvl9pPr marL="4875459" indent="0">
              <a:buNone/>
              <a:defRPr sz="2700"/>
            </a:lvl9pPr>
          </a:lstStyle>
          <a:p>
            <a:endParaRPr lang="zh-CN" altLang="en-US"/>
          </a:p>
        </p:txBody>
      </p:sp>
      <p:sp>
        <p:nvSpPr>
          <p:cNvPr id="4" name="文本占位符 3"/>
          <p:cNvSpPr>
            <a:spLocks noGrp="1"/>
          </p:cNvSpPr>
          <p:nvPr>
            <p:ph type="body" sz="half" idx="2"/>
          </p:nvPr>
        </p:nvSpPr>
        <p:spPr>
          <a:xfrm>
            <a:off x="2389717" y="5367351"/>
            <a:ext cx="7315200" cy="804863"/>
          </a:xfrm>
        </p:spPr>
        <p:txBody>
          <a:bodyPr/>
          <a:lstStyle>
            <a:lvl1pPr marL="0" indent="0">
              <a:buNone/>
              <a:defRPr sz="1900"/>
            </a:lvl1pPr>
            <a:lvl2pPr marL="609427" indent="0">
              <a:buNone/>
              <a:defRPr sz="1600"/>
            </a:lvl2pPr>
            <a:lvl3pPr marL="1218870" indent="0">
              <a:buNone/>
              <a:defRPr sz="1300"/>
            </a:lvl3pPr>
            <a:lvl4pPr marL="1828301" indent="0">
              <a:buNone/>
              <a:defRPr sz="1200"/>
            </a:lvl4pPr>
            <a:lvl5pPr marL="2437738" indent="0">
              <a:buNone/>
              <a:defRPr sz="1200"/>
            </a:lvl5pPr>
            <a:lvl6pPr marL="3047164" indent="0">
              <a:buNone/>
              <a:defRPr sz="1200"/>
            </a:lvl6pPr>
            <a:lvl7pPr marL="3656591" indent="0">
              <a:buNone/>
              <a:defRPr sz="1200"/>
            </a:lvl7pPr>
            <a:lvl8pPr marL="4266027" indent="0">
              <a:buNone/>
              <a:defRPr sz="1200"/>
            </a:lvl8pPr>
            <a:lvl9pPr marL="4875459" indent="0">
              <a:buNone/>
              <a:defRPr sz="12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2022/3/24</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65006897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2022/3/24</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341455696"/>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7"/>
            <a:ext cx="2743200" cy="4387851"/>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06377"/>
            <a:ext cx="8026400" cy="4387851"/>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2022/3/24</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233835798"/>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2022/3/24</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36896029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7075898"/>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9_Title and Content">
  <p:cSld name="9_Title and Content">
    <p:bg>
      <p:bgPr>
        <a:solidFill>
          <a:srgbClr val="002060"/>
        </a:solidFill>
        <a:effectLst/>
      </p:bgPr>
    </p:bg>
    <p:spTree>
      <p:nvGrpSpPr>
        <p:cNvPr id="1" name="Shape 1770"/>
        <p:cNvGrpSpPr/>
        <p:nvPr/>
      </p:nvGrpSpPr>
      <p:grpSpPr>
        <a:xfrm>
          <a:off x="0" y="0"/>
          <a:ext cx="0" cy="0"/>
          <a:chOff x="0" y="0"/>
          <a:chExt cx="0" cy="0"/>
        </a:xfrm>
      </p:grpSpPr>
      <p:grpSp>
        <p:nvGrpSpPr>
          <p:cNvPr id="1771" name="Google Shape;1771;p35"/>
          <p:cNvGrpSpPr/>
          <p:nvPr/>
        </p:nvGrpSpPr>
        <p:grpSpPr>
          <a:xfrm>
            <a:off x="395893" y="219521"/>
            <a:ext cx="11613235" cy="6240131"/>
            <a:chOff x="395894" y="219519"/>
            <a:chExt cx="8518865" cy="4788281"/>
          </a:xfrm>
        </p:grpSpPr>
        <p:sp>
          <p:nvSpPr>
            <p:cNvPr id="1772" name="Google Shape;1772;p3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1773" name="Google Shape;1773;p35"/>
            <p:cNvGrpSpPr/>
            <p:nvPr/>
          </p:nvGrpSpPr>
          <p:grpSpPr>
            <a:xfrm>
              <a:off x="8341543" y="2282008"/>
              <a:ext cx="569676" cy="380612"/>
              <a:chOff x="8341543" y="2282008"/>
              <a:chExt cx="569676" cy="380612"/>
            </a:xfrm>
          </p:grpSpPr>
          <p:sp>
            <p:nvSpPr>
              <p:cNvPr id="1774" name="Google Shape;1774;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75" name="Google Shape;1775;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776" name="Google Shape;1776;p3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1777" name="Google Shape;1777;p35"/>
            <p:cNvGrpSpPr/>
            <p:nvPr/>
          </p:nvGrpSpPr>
          <p:grpSpPr>
            <a:xfrm>
              <a:off x="8341543" y="1721094"/>
              <a:ext cx="569676" cy="380612"/>
              <a:chOff x="8341543" y="1721094"/>
              <a:chExt cx="569676" cy="380612"/>
            </a:xfrm>
          </p:grpSpPr>
          <p:sp>
            <p:nvSpPr>
              <p:cNvPr id="1778" name="Google Shape;1778;p3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79" name="Google Shape;1779;p3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780" name="Google Shape;1780;p35"/>
            <p:cNvGrpSpPr/>
            <p:nvPr/>
          </p:nvGrpSpPr>
          <p:grpSpPr>
            <a:xfrm>
              <a:off x="8346273" y="1183592"/>
              <a:ext cx="568486" cy="388014"/>
              <a:chOff x="8346273" y="1183592"/>
              <a:chExt cx="568486" cy="388014"/>
            </a:xfrm>
          </p:grpSpPr>
          <p:sp>
            <p:nvSpPr>
              <p:cNvPr id="1781" name="Google Shape;1781;p3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82" name="Google Shape;1782;p3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783" name="Google Shape;1783;p35"/>
            <p:cNvGrpSpPr/>
            <p:nvPr/>
          </p:nvGrpSpPr>
          <p:grpSpPr>
            <a:xfrm>
              <a:off x="8341543" y="606635"/>
              <a:ext cx="569676" cy="388014"/>
              <a:chOff x="8341543" y="606635"/>
              <a:chExt cx="569676" cy="388014"/>
            </a:xfrm>
          </p:grpSpPr>
          <p:sp>
            <p:nvSpPr>
              <p:cNvPr id="1784" name="Google Shape;1784;p3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85" name="Google Shape;1785;p3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786" name="Google Shape;1786;p35"/>
            <p:cNvGrpSpPr/>
            <p:nvPr/>
          </p:nvGrpSpPr>
          <p:grpSpPr>
            <a:xfrm>
              <a:off x="8341543" y="2842933"/>
              <a:ext cx="569676" cy="380612"/>
              <a:chOff x="8341543" y="2282008"/>
              <a:chExt cx="569676" cy="380612"/>
            </a:xfrm>
          </p:grpSpPr>
          <p:sp>
            <p:nvSpPr>
              <p:cNvPr id="1787" name="Google Shape;1787;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88" name="Google Shape;1788;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789" name="Google Shape;1789;p35"/>
            <p:cNvGrpSpPr/>
            <p:nvPr/>
          </p:nvGrpSpPr>
          <p:grpSpPr>
            <a:xfrm>
              <a:off x="8341543" y="3403858"/>
              <a:ext cx="569676" cy="380612"/>
              <a:chOff x="8341543" y="2282008"/>
              <a:chExt cx="569676" cy="380612"/>
            </a:xfrm>
          </p:grpSpPr>
          <p:sp>
            <p:nvSpPr>
              <p:cNvPr id="1790" name="Google Shape;1790;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91" name="Google Shape;1791;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792" name="Google Shape;1792;p3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93" name="Google Shape;1793;p3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794" name="Google Shape;1794;p35"/>
          <p:cNvSpPr/>
          <p:nvPr/>
        </p:nvSpPr>
        <p:spPr>
          <a:xfrm>
            <a:off x="465693" y="88217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95" name="Google Shape;1795;p35"/>
          <p:cNvSpPr/>
          <p:nvPr/>
        </p:nvSpPr>
        <p:spPr>
          <a:xfrm>
            <a:off x="200414" y="906828"/>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96" name="Google Shape;1796;p35"/>
          <p:cNvSpPr/>
          <p:nvPr/>
        </p:nvSpPr>
        <p:spPr>
          <a:xfrm>
            <a:off x="224097" y="98943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97" name="Google Shape;1797;p35"/>
          <p:cNvSpPr/>
          <p:nvPr/>
        </p:nvSpPr>
        <p:spPr>
          <a:xfrm>
            <a:off x="524911" y="94753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98" name="Google Shape;1798;p35"/>
          <p:cNvSpPr/>
          <p:nvPr/>
        </p:nvSpPr>
        <p:spPr>
          <a:xfrm>
            <a:off x="201606"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99" name="Google Shape;1799;p35"/>
          <p:cNvSpPr/>
          <p:nvPr/>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00" name="Google Shape;1800;p35"/>
          <p:cNvSpPr/>
          <p:nvPr/>
        </p:nvSpPr>
        <p:spPr>
          <a:xfrm>
            <a:off x="199223" y="152070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01" name="Google Shape;1801;p35"/>
          <p:cNvSpPr/>
          <p:nvPr/>
        </p:nvSpPr>
        <p:spPr>
          <a:xfrm>
            <a:off x="222906" y="160331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02" name="Google Shape;1802;p35"/>
          <p:cNvSpPr/>
          <p:nvPr/>
        </p:nvSpPr>
        <p:spPr>
          <a:xfrm>
            <a:off x="523721" y="156141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03" name="Google Shape;1803;p35"/>
          <p:cNvSpPr/>
          <p:nvPr/>
        </p:nvSpPr>
        <p:spPr>
          <a:xfrm>
            <a:off x="200414" y="153182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04" name="Google Shape;1804;p35"/>
          <p:cNvSpPr/>
          <p:nvPr/>
        </p:nvSpPr>
        <p:spPr>
          <a:xfrm>
            <a:off x="463313" y="210993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05" name="Google Shape;1805;p35"/>
          <p:cNvSpPr/>
          <p:nvPr/>
        </p:nvSpPr>
        <p:spPr>
          <a:xfrm>
            <a:off x="198033" y="213458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06" name="Google Shape;1806;p35"/>
          <p:cNvSpPr/>
          <p:nvPr/>
        </p:nvSpPr>
        <p:spPr>
          <a:xfrm>
            <a:off x="221714" y="221719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07" name="Google Shape;1807;p35"/>
          <p:cNvSpPr/>
          <p:nvPr/>
        </p:nvSpPr>
        <p:spPr>
          <a:xfrm>
            <a:off x="522530" y="217529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08" name="Google Shape;1808;p35"/>
          <p:cNvSpPr/>
          <p:nvPr/>
        </p:nvSpPr>
        <p:spPr>
          <a:xfrm>
            <a:off x="199223" y="214570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09" name="Google Shape;1809;p35"/>
          <p:cNvSpPr/>
          <p:nvPr/>
        </p:nvSpPr>
        <p:spPr>
          <a:xfrm>
            <a:off x="462121" y="272381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10" name="Google Shape;1810;p35"/>
          <p:cNvSpPr/>
          <p:nvPr/>
        </p:nvSpPr>
        <p:spPr>
          <a:xfrm>
            <a:off x="196828" y="274846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11" name="Google Shape;1811;p35"/>
          <p:cNvSpPr/>
          <p:nvPr/>
        </p:nvSpPr>
        <p:spPr>
          <a:xfrm>
            <a:off x="220523" y="283107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12" name="Google Shape;1812;p35"/>
          <p:cNvSpPr/>
          <p:nvPr/>
        </p:nvSpPr>
        <p:spPr>
          <a:xfrm>
            <a:off x="521338" y="278917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13" name="Google Shape;1813;p35"/>
          <p:cNvSpPr/>
          <p:nvPr/>
        </p:nvSpPr>
        <p:spPr>
          <a:xfrm>
            <a:off x="198033" y="275958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14" name="Google Shape;1814;p35"/>
          <p:cNvSpPr/>
          <p:nvPr/>
        </p:nvSpPr>
        <p:spPr>
          <a:xfrm>
            <a:off x="460929" y="333769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15" name="Google Shape;1815;p35"/>
          <p:cNvSpPr/>
          <p:nvPr/>
        </p:nvSpPr>
        <p:spPr>
          <a:xfrm>
            <a:off x="195644" y="336234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16" name="Google Shape;1816;p35"/>
          <p:cNvSpPr/>
          <p:nvPr/>
        </p:nvSpPr>
        <p:spPr>
          <a:xfrm>
            <a:off x="219333" y="344495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17" name="Google Shape;1817;p35"/>
          <p:cNvSpPr/>
          <p:nvPr/>
        </p:nvSpPr>
        <p:spPr>
          <a:xfrm>
            <a:off x="520147" y="340305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18" name="Google Shape;1818;p35"/>
          <p:cNvSpPr/>
          <p:nvPr/>
        </p:nvSpPr>
        <p:spPr>
          <a:xfrm>
            <a:off x="196842" y="337346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19" name="Google Shape;1819;p35"/>
          <p:cNvSpPr/>
          <p:nvPr/>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20" name="Google Shape;1820;p35"/>
          <p:cNvSpPr/>
          <p:nvPr/>
        </p:nvSpPr>
        <p:spPr>
          <a:xfrm>
            <a:off x="194459" y="397622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21" name="Google Shape;1821;p35"/>
          <p:cNvSpPr/>
          <p:nvPr/>
        </p:nvSpPr>
        <p:spPr>
          <a:xfrm>
            <a:off x="218142" y="405883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22" name="Google Shape;1822;p35"/>
          <p:cNvSpPr/>
          <p:nvPr/>
        </p:nvSpPr>
        <p:spPr>
          <a:xfrm>
            <a:off x="518957" y="401693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23" name="Google Shape;1823;p35"/>
          <p:cNvSpPr/>
          <p:nvPr/>
        </p:nvSpPr>
        <p:spPr>
          <a:xfrm>
            <a:off x="195650" y="398734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24" name="Google Shape;1824;p35"/>
          <p:cNvSpPr/>
          <p:nvPr/>
        </p:nvSpPr>
        <p:spPr>
          <a:xfrm>
            <a:off x="458549" y="456545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25" name="Google Shape;1825;p35"/>
          <p:cNvSpPr/>
          <p:nvPr/>
        </p:nvSpPr>
        <p:spPr>
          <a:xfrm>
            <a:off x="193269" y="459010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26" name="Google Shape;1826;p35"/>
          <p:cNvSpPr/>
          <p:nvPr/>
        </p:nvSpPr>
        <p:spPr>
          <a:xfrm>
            <a:off x="216950" y="467271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27" name="Google Shape;1827;p35"/>
          <p:cNvSpPr/>
          <p:nvPr/>
        </p:nvSpPr>
        <p:spPr>
          <a:xfrm>
            <a:off x="517766" y="463080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28" name="Google Shape;1828;p35"/>
          <p:cNvSpPr/>
          <p:nvPr/>
        </p:nvSpPr>
        <p:spPr>
          <a:xfrm>
            <a:off x="194452" y="460122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29" name="Google Shape;1829;p35"/>
          <p:cNvSpPr/>
          <p:nvPr/>
        </p:nvSpPr>
        <p:spPr>
          <a:xfrm>
            <a:off x="457357" y="517933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30" name="Google Shape;1830;p35"/>
          <p:cNvSpPr/>
          <p:nvPr/>
        </p:nvSpPr>
        <p:spPr>
          <a:xfrm>
            <a:off x="192078" y="520398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31" name="Google Shape;1831;p35"/>
          <p:cNvSpPr/>
          <p:nvPr/>
        </p:nvSpPr>
        <p:spPr>
          <a:xfrm>
            <a:off x="215759" y="528658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32" name="Google Shape;1832;p35"/>
          <p:cNvSpPr/>
          <p:nvPr/>
        </p:nvSpPr>
        <p:spPr>
          <a:xfrm>
            <a:off x="516574" y="52446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33" name="Google Shape;1833;p35"/>
          <p:cNvSpPr/>
          <p:nvPr/>
        </p:nvSpPr>
        <p:spPr>
          <a:xfrm>
            <a:off x="193268" y="521510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34" name="Google Shape;1834;p35"/>
          <p:cNvSpPr/>
          <p:nvPr/>
        </p:nvSpPr>
        <p:spPr>
          <a:xfrm>
            <a:off x="456165" y="579321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35" name="Google Shape;1835;p35"/>
          <p:cNvSpPr/>
          <p:nvPr/>
        </p:nvSpPr>
        <p:spPr>
          <a:xfrm>
            <a:off x="190886" y="581786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36" name="Google Shape;1836;p35"/>
          <p:cNvSpPr/>
          <p:nvPr/>
        </p:nvSpPr>
        <p:spPr>
          <a:xfrm>
            <a:off x="214569" y="59004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37" name="Google Shape;1837;p35"/>
          <p:cNvSpPr/>
          <p:nvPr/>
        </p:nvSpPr>
        <p:spPr>
          <a:xfrm>
            <a:off x="515383" y="58585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38" name="Google Shape;1838;p35"/>
          <p:cNvSpPr/>
          <p:nvPr/>
        </p:nvSpPr>
        <p:spPr>
          <a:xfrm>
            <a:off x="192078" y="582898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39" name="Google Shape;1839;p35"/>
          <p:cNvSpPr/>
          <p:nvPr/>
        </p:nvSpPr>
        <p:spPr>
          <a:xfrm rot="126755">
            <a:off x="3091465" y="1090112"/>
            <a:ext cx="5550035" cy="4730759"/>
          </a:xfrm>
          <a:prstGeom prst="rect">
            <a:avLst/>
          </a:prstGeom>
          <a:solidFill>
            <a:srgbClr val="B2CB7F"/>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0" name="Google Shape;1840;p35"/>
          <p:cNvSpPr/>
          <p:nvPr/>
        </p:nvSpPr>
        <p:spPr>
          <a:xfrm rot="-135875">
            <a:off x="2811062" y="772939"/>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1" name="Google Shape;1841;p35"/>
          <p:cNvSpPr/>
          <p:nvPr/>
        </p:nvSpPr>
        <p:spPr>
          <a:xfrm rot="4829593">
            <a:off x="7640082" y="1029487"/>
            <a:ext cx="1546975"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842" name="Google Shape;1842;p35"/>
          <p:cNvGrpSpPr/>
          <p:nvPr/>
        </p:nvGrpSpPr>
        <p:grpSpPr>
          <a:xfrm>
            <a:off x="2204475" y="3950466"/>
            <a:ext cx="1973864" cy="2020087"/>
            <a:chOff x="2718975" y="493050"/>
            <a:chExt cx="2013175" cy="2066600"/>
          </a:xfrm>
        </p:grpSpPr>
        <p:sp>
          <p:nvSpPr>
            <p:cNvPr id="1843" name="Google Shape;1843;p35"/>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44" name="Google Shape;1844;p35"/>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45" name="Google Shape;1845;p35"/>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46" name="Google Shape;1846;p35"/>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47" name="Google Shape;1847;p35"/>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48" name="Google Shape;1848;p35"/>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49" name="Google Shape;1849;p35"/>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50" name="Google Shape;1850;p35"/>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51" name="Google Shape;1851;p35"/>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52" name="Google Shape;1852;p35"/>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53" name="Google Shape;1853;p35"/>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54" name="Google Shape;1854;p35"/>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55" name="Google Shape;1855;p35"/>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56" name="Google Shape;1856;p35"/>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57" name="Google Shape;1857;p35"/>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58" name="Google Shape;1858;p35"/>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59" name="Google Shape;1859;p35"/>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60" name="Google Shape;1860;p35"/>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61" name="Google Shape;1861;p35"/>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62" name="Google Shape;1862;p35"/>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63" name="Google Shape;1863;p35"/>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64" name="Google Shape;1864;p35"/>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65" name="Google Shape;1865;p35"/>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66" name="Google Shape;1866;p35"/>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67" name="Google Shape;1867;p35"/>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68" name="Google Shape;1868;p35"/>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69" name="Google Shape;1869;p35"/>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70" name="Google Shape;1870;p35"/>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71" name="Google Shape;1871;p35"/>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72" name="Google Shape;1872;p35"/>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73" name="Google Shape;1873;p35"/>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74" name="Google Shape;1874;p35"/>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75" name="Google Shape;1875;p35"/>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76" name="Google Shape;1876;p35"/>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77" name="Google Shape;1877;p35"/>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78" name="Google Shape;1878;p35"/>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79" name="Google Shape;1879;p35"/>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80" name="Google Shape;1880;p35"/>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81" name="Google Shape;1881;p35"/>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82" name="Google Shape;1882;p35"/>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83" name="Google Shape;1883;p35"/>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84" name="Google Shape;1884;p35"/>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85" name="Google Shape;1885;p35"/>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86" name="Google Shape;1886;p35"/>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87" name="Google Shape;1887;p35"/>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88" name="Google Shape;1888;p35"/>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89" name="Google Shape;1889;p35"/>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90" name="Google Shape;1890;p35"/>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91" name="Google Shape;1891;p35"/>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92" name="Google Shape;1892;p35"/>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93" name="Google Shape;1893;p35"/>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94" name="Google Shape;1894;p35"/>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95" name="Google Shape;1895;p35"/>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96" name="Google Shape;1896;p35"/>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97" name="Google Shape;1897;p35"/>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98" name="Google Shape;1898;p35"/>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99" name="Google Shape;1899;p35"/>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00" name="Google Shape;1900;p35"/>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01" name="Google Shape;1901;p35"/>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02" name="Google Shape;1902;p35"/>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03" name="Google Shape;1903;p35"/>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04" name="Google Shape;1904;p35"/>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05" name="Google Shape;1905;p35"/>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906" name="Google Shape;1906;p35"/>
          <p:cNvGrpSpPr/>
          <p:nvPr/>
        </p:nvGrpSpPr>
        <p:grpSpPr>
          <a:xfrm>
            <a:off x="1030177" y="1581352"/>
            <a:ext cx="444275" cy="398525"/>
            <a:chOff x="2495125" y="2142250"/>
            <a:chExt cx="444275" cy="398525"/>
          </a:xfrm>
        </p:grpSpPr>
        <p:sp>
          <p:nvSpPr>
            <p:cNvPr id="1907" name="Google Shape;1907;p35"/>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08" name="Google Shape;1908;p35"/>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909" name="Google Shape;1909;p35"/>
          <p:cNvGrpSpPr/>
          <p:nvPr/>
        </p:nvGrpSpPr>
        <p:grpSpPr>
          <a:xfrm>
            <a:off x="10561121" y="5038654"/>
            <a:ext cx="291375" cy="281375"/>
            <a:chOff x="3243875" y="2372825"/>
            <a:chExt cx="291375" cy="281375"/>
          </a:xfrm>
        </p:grpSpPr>
        <p:sp>
          <p:nvSpPr>
            <p:cNvPr id="1910" name="Google Shape;1910;p35"/>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11" name="Google Shape;1911;p35"/>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12" name="Google Shape;1912;p35"/>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13" name="Google Shape;1913;p35"/>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14" name="Google Shape;1914;p35"/>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15" name="Google Shape;1915;p35"/>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16" name="Google Shape;1916;p35"/>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17" name="Google Shape;1917;p35"/>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18" name="Google Shape;1918;p35"/>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19" name="Google Shape;1919;p35"/>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920" name="Google Shape;1920;p35"/>
          <p:cNvGrpSpPr/>
          <p:nvPr/>
        </p:nvGrpSpPr>
        <p:grpSpPr>
          <a:xfrm>
            <a:off x="10778557" y="714874"/>
            <a:ext cx="166675" cy="168575"/>
            <a:chOff x="4954425" y="2036375"/>
            <a:chExt cx="166675" cy="168575"/>
          </a:xfrm>
        </p:grpSpPr>
        <p:sp>
          <p:nvSpPr>
            <p:cNvPr id="1921" name="Google Shape;1921;p3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22" name="Google Shape;1922;p3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923" name="Google Shape;1923;p35"/>
          <p:cNvSpPr/>
          <p:nvPr/>
        </p:nvSpPr>
        <p:spPr>
          <a:xfrm>
            <a:off x="1577020"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24" name="Google Shape;1924;p35"/>
          <p:cNvSpPr/>
          <p:nvPr/>
        </p:nvSpPr>
        <p:spPr>
          <a:xfrm>
            <a:off x="9846753" y="3888532"/>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1925" name="Google Shape;1925;p35"/>
          <p:cNvGrpSpPr/>
          <p:nvPr/>
        </p:nvGrpSpPr>
        <p:grpSpPr>
          <a:xfrm>
            <a:off x="1274797" y="5541509"/>
            <a:ext cx="166675" cy="168575"/>
            <a:chOff x="4954425" y="2036375"/>
            <a:chExt cx="166675" cy="168575"/>
          </a:xfrm>
        </p:grpSpPr>
        <p:sp>
          <p:nvSpPr>
            <p:cNvPr id="1926" name="Google Shape;1926;p3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27" name="Google Shape;1927;p3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928" name="Google Shape;1928;p35"/>
          <p:cNvSpPr txBox="1"/>
          <p:nvPr/>
        </p:nvSpPr>
        <p:spPr>
          <a:xfrm>
            <a:off x="3642720" y="1503381"/>
            <a:ext cx="4728208" cy="3631763"/>
          </a:xfrm>
          <a:prstGeom prst="rect">
            <a:avLst/>
          </a:prstGeom>
          <a:noFill/>
          <a:ln>
            <a:noFill/>
          </a:ln>
        </p:spPr>
        <p:txBody>
          <a:bodyPr spcFirstLastPara="1" wrap="square" lIns="91404" tIns="45698" rIns="91404" bIns="45698"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1929" name="Google Shape;1929;p35"/>
          <p:cNvGrpSpPr/>
          <p:nvPr/>
        </p:nvGrpSpPr>
        <p:grpSpPr>
          <a:xfrm flipH="1">
            <a:off x="7919468" y="3656015"/>
            <a:ext cx="1245605" cy="2486167"/>
            <a:chOff x="961250" y="234750"/>
            <a:chExt cx="1222525" cy="2320700"/>
          </a:xfrm>
        </p:grpSpPr>
        <p:sp>
          <p:nvSpPr>
            <p:cNvPr id="1930" name="Google Shape;1930;p35"/>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31" name="Google Shape;1931;p35"/>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32" name="Google Shape;1932;p35"/>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33" name="Google Shape;1933;p35"/>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34" name="Google Shape;1934;p35"/>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35" name="Google Shape;1935;p35"/>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36" name="Google Shape;1936;p35"/>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37" name="Google Shape;1937;p35"/>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38" name="Google Shape;1938;p35"/>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39" name="Google Shape;1939;p35"/>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40" name="Google Shape;1940;p35"/>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41" name="Google Shape;1941;p35"/>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42" name="Google Shape;1942;p35"/>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43" name="Google Shape;1943;p35"/>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44" name="Google Shape;1944;p35"/>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45" name="Google Shape;1945;p35"/>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46" name="Google Shape;1946;p35"/>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47" name="Google Shape;1947;p35"/>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48" name="Google Shape;1948;p35"/>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49" name="Google Shape;1949;p35"/>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50" name="Google Shape;1950;p35"/>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51" name="Google Shape;1951;p35"/>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52" name="Google Shape;1952;p35"/>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53" name="Google Shape;1953;p35"/>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54" name="Google Shape;1954;p35"/>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55" name="Google Shape;1955;p35"/>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56" name="Google Shape;1956;p35"/>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57" name="Google Shape;1957;p35"/>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58" name="Google Shape;1958;p35"/>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59" name="Google Shape;1959;p35"/>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60" name="Google Shape;1960;p35"/>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61" name="Google Shape;1961;p35"/>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62" name="Google Shape;1962;p35"/>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63" name="Google Shape;1963;p35"/>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64" name="Google Shape;1964;p35"/>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65" name="Google Shape;1965;p35"/>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66" name="Google Shape;1966;p35"/>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67" name="Google Shape;1967;p35"/>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68" name="Google Shape;1968;p35"/>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69" name="Google Shape;1969;p35"/>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70" name="Google Shape;1970;p35"/>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39"/>
                                        </p:tgtEl>
                                        <p:attrNameLst>
                                          <p:attrName>style.visibility</p:attrName>
                                        </p:attrNameLst>
                                      </p:cBhvr>
                                      <p:to>
                                        <p:strVal val="visible"/>
                                      </p:to>
                                    </p:set>
                                    <p:animEffect transition="in" filter="fade">
                                      <p:cBhvr>
                                        <p:cTn id="7" dur="500"/>
                                        <p:tgtEl>
                                          <p:spTgt spid="1839"/>
                                        </p:tgtEl>
                                      </p:cBhvr>
                                    </p:animEffect>
                                  </p:childTnLst>
                                </p:cTn>
                              </p:par>
                              <p:par>
                                <p:cTn id="8" presetID="10" presetClass="entr" presetSubtype="0" fill="hold" nodeType="withEffect">
                                  <p:stCondLst>
                                    <p:cond delay="0"/>
                                  </p:stCondLst>
                                  <p:childTnLst>
                                    <p:set>
                                      <p:cBhvr>
                                        <p:cTn id="9" dur="1" fill="hold">
                                          <p:stCondLst>
                                            <p:cond delay="0"/>
                                          </p:stCondLst>
                                        </p:cTn>
                                        <p:tgtEl>
                                          <p:spTgt spid="1840"/>
                                        </p:tgtEl>
                                        <p:attrNameLst>
                                          <p:attrName>style.visibility</p:attrName>
                                        </p:attrNameLst>
                                      </p:cBhvr>
                                      <p:to>
                                        <p:strVal val="visible"/>
                                      </p:to>
                                    </p:set>
                                    <p:animEffect transition="in" filter="fade">
                                      <p:cBhvr>
                                        <p:cTn id="10" dur="500"/>
                                        <p:tgtEl>
                                          <p:spTgt spid="1840"/>
                                        </p:tgtEl>
                                      </p:cBhvr>
                                    </p:animEffect>
                                  </p:childTnLst>
                                </p:cTn>
                              </p:par>
                              <p:par>
                                <p:cTn id="11" presetID="10" presetClass="entr" presetSubtype="0" fill="hold" nodeType="withEffect">
                                  <p:stCondLst>
                                    <p:cond delay="0"/>
                                  </p:stCondLst>
                                  <p:childTnLst>
                                    <p:set>
                                      <p:cBhvr>
                                        <p:cTn id="12" dur="1" fill="hold">
                                          <p:stCondLst>
                                            <p:cond delay="0"/>
                                          </p:stCondLst>
                                        </p:cTn>
                                        <p:tgtEl>
                                          <p:spTgt spid="1841"/>
                                        </p:tgtEl>
                                        <p:attrNameLst>
                                          <p:attrName>style.visibility</p:attrName>
                                        </p:attrNameLst>
                                      </p:cBhvr>
                                      <p:to>
                                        <p:strVal val="visible"/>
                                      </p:to>
                                    </p:set>
                                    <p:animEffect transition="in" filter="fade">
                                      <p:cBhvr>
                                        <p:cTn id="13" dur="500"/>
                                        <p:tgtEl>
                                          <p:spTgt spid="184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842"/>
                                        </p:tgtEl>
                                        <p:attrNameLst>
                                          <p:attrName>style.visibility</p:attrName>
                                        </p:attrNameLst>
                                      </p:cBhvr>
                                      <p:to>
                                        <p:strVal val="visible"/>
                                      </p:to>
                                    </p:set>
                                    <p:animEffect transition="in" filter="fade">
                                      <p:cBhvr>
                                        <p:cTn id="17" dur="1000"/>
                                        <p:tgtEl>
                                          <p:spTgt spid="184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928"/>
                                        </p:tgtEl>
                                        <p:attrNameLst>
                                          <p:attrName>style.visibility</p:attrName>
                                        </p:attrNameLst>
                                      </p:cBhvr>
                                      <p:to>
                                        <p:strVal val="visible"/>
                                      </p:to>
                                    </p:set>
                                    <p:animEffect transition="in" filter="fade">
                                      <p:cBhvr>
                                        <p:cTn id="21" dur="500"/>
                                        <p:tgtEl>
                                          <p:spTgt spid="192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929"/>
                                        </p:tgtEl>
                                        <p:attrNameLst>
                                          <p:attrName>style.visibility</p:attrName>
                                        </p:attrNameLst>
                                      </p:cBhvr>
                                      <p:to>
                                        <p:strVal val="visible"/>
                                      </p:to>
                                    </p:set>
                                    <p:animEffect transition="in" filter="fade">
                                      <p:cBhvr>
                                        <p:cTn id="25" dur="1000"/>
                                        <p:tgtEl>
                                          <p:spTgt spid="1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322736" y="-835856"/>
            <a:ext cx="13314567" cy="1576557"/>
          </a:xfrm>
          <a:prstGeom prst="rect">
            <a:avLst/>
          </a:prstGeom>
        </p:spPr>
      </p:pic>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91664" y="6021288"/>
            <a:ext cx="2400337" cy="959467"/>
          </a:xfrm>
          <a:prstGeom prst="rect">
            <a:avLst/>
          </a:prstGeom>
        </p:spPr>
      </p:pic>
    </p:spTree>
    <p:extLst>
      <p:ext uri="{BB962C8B-B14F-4D97-AF65-F5344CB8AC3E}">
        <p14:creationId xmlns:p14="http://schemas.microsoft.com/office/powerpoint/2010/main" val="2591401921"/>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_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91664" y="6021288"/>
            <a:ext cx="2400337" cy="959467"/>
          </a:xfrm>
          <a:prstGeom prst="rect">
            <a:avLst/>
          </a:prstGeom>
        </p:spPr>
      </p:pic>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2322736" y="-835856"/>
            <a:ext cx="13314567" cy="1576557"/>
          </a:xfrm>
          <a:prstGeom prst="rect">
            <a:avLst/>
          </a:prstGeom>
        </p:spPr>
      </p:pic>
    </p:spTree>
    <p:extLst>
      <p:ext uri="{BB962C8B-B14F-4D97-AF65-F5344CB8AC3E}">
        <p14:creationId xmlns:p14="http://schemas.microsoft.com/office/powerpoint/2010/main" val="1865039440"/>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1508787"/>
            <a:ext cx="12192000" cy="3492500"/>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52384" y="5001287"/>
            <a:ext cx="2856619" cy="2856619"/>
          </a:xfrm>
          <a:prstGeom prst="rect">
            <a:avLst/>
          </a:prstGeom>
        </p:spPr>
      </p:pic>
      <p:grpSp>
        <p:nvGrpSpPr>
          <p:cNvPr id="11" name="组合 10"/>
          <p:cNvGrpSpPr/>
          <p:nvPr userDrawn="1"/>
        </p:nvGrpSpPr>
        <p:grpSpPr>
          <a:xfrm>
            <a:off x="-1901483" y="-74389"/>
            <a:ext cx="15299227" cy="2077769"/>
            <a:chOff x="-900605" y="-49427"/>
            <a:chExt cx="5490815" cy="745701"/>
          </a:xfrm>
        </p:grpSpPr>
        <p:pic>
          <p:nvPicPr>
            <p:cNvPr id="12" name="图片 11"/>
            <p:cNvPicPr>
              <a:picLocks noChangeAspect="1"/>
            </p:cNvPicPr>
            <p:nvPr userDrawn="1"/>
          </p:nvPicPr>
          <p:blipFill rotWithShape="1">
            <a:blip r:embed="rId5"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13" name="图片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3342661616"/>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76873"/>
            <a:ext cx="12192000" cy="3492500"/>
          </a:xfrm>
          <a:prstGeom prst="rect">
            <a:avLst/>
          </a:prstGeom>
        </p:spPr>
      </p:pic>
      <p:grpSp>
        <p:nvGrpSpPr>
          <p:cNvPr id="4" name="组合 3"/>
          <p:cNvGrpSpPr/>
          <p:nvPr userDrawn="1"/>
        </p:nvGrpSpPr>
        <p:grpSpPr>
          <a:xfrm>
            <a:off x="-1901483" y="-74389"/>
            <a:ext cx="15299227" cy="2077769"/>
            <a:chOff x="-900605" y="-49427"/>
            <a:chExt cx="5490815" cy="745701"/>
          </a:xfrm>
        </p:grpSpPr>
        <p:pic>
          <p:nvPicPr>
            <p:cNvPr id="5" name="图片 4"/>
            <p:cNvPicPr>
              <a:picLocks noChangeAspect="1"/>
            </p:cNvPicPr>
            <p:nvPr userDrawn="1"/>
          </p:nvPicPr>
          <p:blipFill rotWithShape="1">
            <a:blip r:embed="rId3"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120516837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1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2022/3/24</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17211160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200151"/>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200151"/>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2022/3/24</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63909721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zh-CN" altLang="en-US" smtClean="0"/>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2022/3/24</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761189749"/>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2022/3/24</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026254303"/>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2022/3/24</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228720391"/>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anchor="b"/>
          <a:lstStyle>
            <a:lvl1pPr algn="l">
              <a:defRPr sz="27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2"/>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2" y="1435102"/>
            <a:ext cx="4011084" cy="4691063"/>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2022/3/24</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575731106"/>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bg>
      <p:bgPr>
        <a:solidFill>
          <a:srgbClr val="002060"/>
        </a:solidFill>
        <a:effectLst/>
      </p:bgPr>
    </p:bg>
    <p:spTree>
      <p:nvGrpSpPr>
        <p:cNvPr id="1" name="Shape 1971"/>
        <p:cNvGrpSpPr/>
        <p:nvPr/>
      </p:nvGrpSpPr>
      <p:grpSpPr>
        <a:xfrm>
          <a:off x="0" y="0"/>
          <a:ext cx="0" cy="0"/>
          <a:chOff x="0" y="0"/>
          <a:chExt cx="0" cy="0"/>
        </a:xfrm>
      </p:grpSpPr>
      <p:grpSp>
        <p:nvGrpSpPr>
          <p:cNvPr id="1972" name="Google Shape;1972;p36"/>
          <p:cNvGrpSpPr/>
          <p:nvPr/>
        </p:nvGrpSpPr>
        <p:grpSpPr>
          <a:xfrm>
            <a:off x="395893" y="219521"/>
            <a:ext cx="11613235" cy="6240131"/>
            <a:chOff x="395894" y="219519"/>
            <a:chExt cx="8518865" cy="4788281"/>
          </a:xfrm>
        </p:grpSpPr>
        <p:sp>
          <p:nvSpPr>
            <p:cNvPr id="1973" name="Google Shape;1973;p3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1974" name="Google Shape;1974;p36"/>
            <p:cNvGrpSpPr/>
            <p:nvPr/>
          </p:nvGrpSpPr>
          <p:grpSpPr>
            <a:xfrm>
              <a:off x="8341543" y="2282008"/>
              <a:ext cx="569676" cy="380612"/>
              <a:chOff x="8341543" y="2282008"/>
              <a:chExt cx="569676" cy="380612"/>
            </a:xfrm>
          </p:grpSpPr>
          <p:sp>
            <p:nvSpPr>
              <p:cNvPr id="1975" name="Google Shape;1975;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76" name="Google Shape;1976;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977" name="Google Shape;1977;p3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1978" name="Google Shape;1978;p36"/>
            <p:cNvGrpSpPr/>
            <p:nvPr/>
          </p:nvGrpSpPr>
          <p:grpSpPr>
            <a:xfrm>
              <a:off x="8341543" y="1721094"/>
              <a:ext cx="569676" cy="380612"/>
              <a:chOff x="8341543" y="1721094"/>
              <a:chExt cx="569676" cy="380612"/>
            </a:xfrm>
          </p:grpSpPr>
          <p:sp>
            <p:nvSpPr>
              <p:cNvPr id="1979" name="Google Shape;1979;p3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80" name="Google Shape;1980;p3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981" name="Google Shape;1981;p36"/>
            <p:cNvGrpSpPr/>
            <p:nvPr/>
          </p:nvGrpSpPr>
          <p:grpSpPr>
            <a:xfrm>
              <a:off x="8346273" y="1183592"/>
              <a:ext cx="568486" cy="388014"/>
              <a:chOff x="8346273" y="1183592"/>
              <a:chExt cx="568486" cy="388014"/>
            </a:xfrm>
          </p:grpSpPr>
          <p:sp>
            <p:nvSpPr>
              <p:cNvPr id="1982" name="Google Shape;1982;p3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83" name="Google Shape;1983;p3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984" name="Google Shape;1984;p36"/>
            <p:cNvGrpSpPr/>
            <p:nvPr/>
          </p:nvGrpSpPr>
          <p:grpSpPr>
            <a:xfrm>
              <a:off x="8341543" y="606635"/>
              <a:ext cx="569676" cy="388014"/>
              <a:chOff x="8341543" y="606635"/>
              <a:chExt cx="569676" cy="388014"/>
            </a:xfrm>
          </p:grpSpPr>
          <p:sp>
            <p:nvSpPr>
              <p:cNvPr id="1985" name="Google Shape;1985;p3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86" name="Google Shape;1986;p3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987" name="Google Shape;1987;p36"/>
            <p:cNvGrpSpPr/>
            <p:nvPr/>
          </p:nvGrpSpPr>
          <p:grpSpPr>
            <a:xfrm>
              <a:off x="8341543" y="2842933"/>
              <a:ext cx="569676" cy="380612"/>
              <a:chOff x="8341543" y="2282008"/>
              <a:chExt cx="569676" cy="380612"/>
            </a:xfrm>
          </p:grpSpPr>
          <p:sp>
            <p:nvSpPr>
              <p:cNvPr id="1988" name="Google Shape;1988;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89" name="Google Shape;1989;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990" name="Google Shape;1990;p36"/>
            <p:cNvGrpSpPr/>
            <p:nvPr/>
          </p:nvGrpSpPr>
          <p:grpSpPr>
            <a:xfrm>
              <a:off x="8341543" y="3403858"/>
              <a:ext cx="569676" cy="380612"/>
              <a:chOff x="8341543" y="2282008"/>
              <a:chExt cx="569676" cy="380612"/>
            </a:xfrm>
          </p:grpSpPr>
          <p:sp>
            <p:nvSpPr>
              <p:cNvPr id="1991" name="Google Shape;1991;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92" name="Google Shape;1992;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993" name="Google Shape;1993;p3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94" name="Google Shape;1994;p3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995" name="Google Shape;1995;p36"/>
          <p:cNvSpPr/>
          <p:nvPr/>
        </p:nvSpPr>
        <p:spPr>
          <a:xfrm>
            <a:off x="465693" y="88217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96" name="Google Shape;1996;p36"/>
          <p:cNvSpPr/>
          <p:nvPr/>
        </p:nvSpPr>
        <p:spPr>
          <a:xfrm>
            <a:off x="200414" y="906828"/>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97" name="Google Shape;1997;p36"/>
          <p:cNvSpPr/>
          <p:nvPr/>
        </p:nvSpPr>
        <p:spPr>
          <a:xfrm>
            <a:off x="224097" y="98943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98" name="Google Shape;1998;p36"/>
          <p:cNvSpPr/>
          <p:nvPr/>
        </p:nvSpPr>
        <p:spPr>
          <a:xfrm>
            <a:off x="524911" y="94753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99" name="Google Shape;1999;p36"/>
          <p:cNvSpPr/>
          <p:nvPr/>
        </p:nvSpPr>
        <p:spPr>
          <a:xfrm>
            <a:off x="201606"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00" name="Google Shape;2000;p36"/>
          <p:cNvSpPr/>
          <p:nvPr/>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01" name="Google Shape;2001;p36"/>
          <p:cNvSpPr/>
          <p:nvPr/>
        </p:nvSpPr>
        <p:spPr>
          <a:xfrm>
            <a:off x="199223" y="152070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02" name="Google Shape;2002;p36"/>
          <p:cNvSpPr/>
          <p:nvPr/>
        </p:nvSpPr>
        <p:spPr>
          <a:xfrm>
            <a:off x="222906" y="160331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03" name="Google Shape;2003;p36"/>
          <p:cNvSpPr/>
          <p:nvPr/>
        </p:nvSpPr>
        <p:spPr>
          <a:xfrm>
            <a:off x="523721" y="156141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04" name="Google Shape;2004;p36"/>
          <p:cNvSpPr/>
          <p:nvPr/>
        </p:nvSpPr>
        <p:spPr>
          <a:xfrm>
            <a:off x="200414" y="153182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05" name="Google Shape;2005;p36"/>
          <p:cNvSpPr/>
          <p:nvPr/>
        </p:nvSpPr>
        <p:spPr>
          <a:xfrm>
            <a:off x="463313" y="210993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06" name="Google Shape;2006;p36"/>
          <p:cNvSpPr/>
          <p:nvPr/>
        </p:nvSpPr>
        <p:spPr>
          <a:xfrm>
            <a:off x="198033" y="213458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07" name="Google Shape;2007;p36"/>
          <p:cNvSpPr/>
          <p:nvPr/>
        </p:nvSpPr>
        <p:spPr>
          <a:xfrm>
            <a:off x="221714" y="221719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08" name="Google Shape;2008;p36"/>
          <p:cNvSpPr/>
          <p:nvPr/>
        </p:nvSpPr>
        <p:spPr>
          <a:xfrm>
            <a:off x="522530" y="217529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09" name="Google Shape;2009;p36"/>
          <p:cNvSpPr/>
          <p:nvPr/>
        </p:nvSpPr>
        <p:spPr>
          <a:xfrm>
            <a:off x="199223" y="214570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10" name="Google Shape;2010;p36"/>
          <p:cNvSpPr/>
          <p:nvPr/>
        </p:nvSpPr>
        <p:spPr>
          <a:xfrm>
            <a:off x="462121" y="272381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11" name="Google Shape;2011;p36"/>
          <p:cNvSpPr/>
          <p:nvPr/>
        </p:nvSpPr>
        <p:spPr>
          <a:xfrm>
            <a:off x="196828" y="274846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12" name="Google Shape;2012;p36"/>
          <p:cNvSpPr/>
          <p:nvPr/>
        </p:nvSpPr>
        <p:spPr>
          <a:xfrm>
            <a:off x="220523" y="283107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13" name="Google Shape;2013;p36"/>
          <p:cNvSpPr/>
          <p:nvPr/>
        </p:nvSpPr>
        <p:spPr>
          <a:xfrm>
            <a:off x="521338" y="278917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14" name="Google Shape;2014;p36"/>
          <p:cNvSpPr/>
          <p:nvPr/>
        </p:nvSpPr>
        <p:spPr>
          <a:xfrm>
            <a:off x="198033" y="275958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15" name="Google Shape;2015;p36"/>
          <p:cNvSpPr/>
          <p:nvPr/>
        </p:nvSpPr>
        <p:spPr>
          <a:xfrm>
            <a:off x="460929" y="333769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16" name="Google Shape;2016;p36"/>
          <p:cNvSpPr/>
          <p:nvPr/>
        </p:nvSpPr>
        <p:spPr>
          <a:xfrm>
            <a:off x="195644" y="336234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17" name="Google Shape;2017;p36"/>
          <p:cNvSpPr/>
          <p:nvPr/>
        </p:nvSpPr>
        <p:spPr>
          <a:xfrm>
            <a:off x="219333" y="344495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18" name="Google Shape;2018;p36"/>
          <p:cNvSpPr/>
          <p:nvPr/>
        </p:nvSpPr>
        <p:spPr>
          <a:xfrm>
            <a:off x="520147" y="340305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19" name="Google Shape;2019;p36"/>
          <p:cNvSpPr/>
          <p:nvPr/>
        </p:nvSpPr>
        <p:spPr>
          <a:xfrm>
            <a:off x="196842" y="337346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20" name="Google Shape;2020;p36"/>
          <p:cNvSpPr/>
          <p:nvPr/>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21" name="Google Shape;2021;p36"/>
          <p:cNvSpPr/>
          <p:nvPr/>
        </p:nvSpPr>
        <p:spPr>
          <a:xfrm>
            <a:off x="194459" y="397622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22" name="Google Shape;2022;p36"/>
          <p:cNvSpPr/>
          <p:nvPr/>
        </p:nvSpPr>
        <p:spPr>
          <a:xfrm>
            <a:off x="218142" y="405883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23" name="Google Shape;2023;p36"/>
          <p:cNvSpPr/>
          <p:nvPr/>
        </p:nvSpPr>
        <p:spPr>
          <a:xfrm>
            <a:off x="518957" y="401693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24" name="Google Shape;2024;p36"/>
          <p:cNvSpPr/>
          <p:nvPr/>
        </p:nvSpPr>
        <p:spPr>
          <a:xfrm>
            <a:off x="195650" y="398734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25" name="Google Shape;2025;p36"/>
          <p:cNvSpPr/>
          <p:nvPr/>
        </p:nvSpPr>
        <p:spPr>
          <a:xfrm>
            <a:off x="458549" y="456545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26" name="Google Shape;2026;p36"/>
          <p:cNvSpPr/>
          <p:nvPr/>
        </p:nvSpPr>
        <p:spPr>
          <a:xfrm>
            <a:off x="193269" y="459010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27" name="Google Shape;2027;p36"/>
          <p:cNvSpPr/>
          <p:nvPr/>
        </p:nvSpPr>
        <p:spPr>
          <a:xfrm>
            <a:off x="216950" y="467271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28" name="Google Shape;2028;p36"/>
          <p:cNvSpPr/>
          <p:nvPr/>
        </p:nvSpPr>
        <p:spPr>
          <a:xfrm>
            <a:off x="517766" y="463080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29" name="Google Shape;2029;p36"/>
          <p:cNvSpPr/>
          <p:nvPr/>
        </p:nvSpPr>
        <p:spPr>
          <a:xfrm>
            <a:off x="194452" y="460122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30" name="Google Shape;2030;p36"/>
          <p:cNvSpPr/>
          <p:nvPr/>
        </p:nvSpPr>
        <p:spPr>
          <a:xfrm>
            <a:off x="457357" y="517933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31" name="Google Shape;2031;p36"/>
          <p:cNvSpPr/>
          <p:nvPr/>
        </p:nvSpPr>
        <p:spPr>
          <a:xfrm>
            <a:off x="192078" y="520398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32" name="Google Shape;2032;p36"/>
          <p:cNvSpPr/>
          <p:nvPr/>
        </p:nvSpPr>
        <p:spPr>
          <a:xfrm>
            <a:off x="215759" y="528658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33" name="Google Shape;2033;p36"/>
          <p:cNvSpPr/>
          <p:nvPr/>
        </p:nvSpPr>
        <p:spPr>
          <a:xfrm>
            <a:off x="516574" y="52446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34" name="Google Shape;2034;p36"/>
          <p:cNvSpPr/>
          <p:nvPr/>
        </p:nvSpPr>
        <p:spPr>
          <a:xfrm>
            <a:off x="193268" y="521510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35" name="Google Shape;2035;p36"/>
          <p:cNvSpPr/>
          <p:nvPr/>
        </p:nvSpPr>
        <p:spPr>
          <a:xfrm>
            <a:off x="456165" y="579321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36" name="Google Shape;2036;p36"/>
          <p:cNvSpPr/>
          <p:nvPr/>
        </p:nvSpPr>
        <p:spPr>
          <a:xfrm>
            <a:off x="190886" y="581786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37" name="Google Shape;2037;p36"/>
          <p:cNvSpPr/>
          <p:nvPr/>
        </p:nvSpPr>
        <p:spPr>
          <a:xfrm>
            <a:off x="214569" y="59004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38" name="Google Shape;2038;p36"/>
          <p:cNvSpPr/>
          <p:nvPr/>
        </p:nvSpPr>
        <p:spPr>
          <a:xfrm>
            <a:off x="515383" y="58585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39" name="Google Shape;2039;p36"/>
          <p:cNvSpPr/>
          <p:nvPr/>
        </p:nvSpPr>
        <p:spPr>
          <a:xfrm>
            <a:off x="192078" y="582898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pic>
        <p:nvPicPr>
          <p:cNvPr id="2040" name="Google Shape;2040;p36"/>
          <p:cNvPicPr preferRelativeResize="0"/>
          <p:nvPr/>
        </p:nvPicPr>
        <p:blipFill rotWithShape="1">
          <a:blip r:embed="rId2">
            <a:alphaModFix/>
          </a:blip>
          <a:srcRect/>
          <a:stretch/>
        </p:blipFill>
        <p:spPr>
          <a:xfrm>
            <a:off x="869358" y="364717"/>
            <a:ext cx="2069887" cy="1034943"/>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7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430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zh-CN" altLang="en-US"/>
          </a:p>
        </p:txBody>
      </p:sp>
      <p:sp>
        <p:nvSpPr>
          <p:cNvPr id="4" name="文本占位符 3"/>
          <p:cNvSpPr>
            <a:spLocks noGrp="1"/>
          </p:cNvSpPr>
          <p:nvPr>
            <p:ph type="body" sz="half" idx="2"/>
          </p:nvPr>
        </p:nvSpPr>
        <p:spPr>
          <a:xfrm>
            <a:off x="2389717" y="5367338"/>
            <a:ext cx="7315200" cy="804863"/>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2022/3/24</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410280616"/>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2022/3/24</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87550080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06375"/>
            <a:ext cx="8026400" cy="4387851"/>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2022/3/24</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395020290"/>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33"/>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07" indent="0" algn="ctr">
              <a:buNone/>
              <a:defRPr>
                <a:solidFill>
                  <a:schemeClr val="tx1">
                    <a:tint val="75000"/>
                  </a:schemeClr>
                </a:solidFill>
              </a:defRPr>
            </a:lvl2pPr>
            <a:lvl3pPr marL="1219020" indent="0" algn="ctr">
              <a:buNone/>
              <a:defRPr>
                <a:solidFill>
                  <a:schemeClr val="tx1">
                    <a:tint val="75000"/>
                  </a:schemeClr>
                </a:solidFill>
              </a:defRPr>
            </a:lvl3pPr>
            <a:lvl4pPr marL="1828528" indent="0" algn="ctr">
              <a:buNone/>
              <a:defRPr>
                <a:solidFill>
                  <a:schemeClr val="tx1">
                    <a:tint val="75000"/>
                  </a:schemeClr>
                </a:solidFill>
              </a:defRPr>
            </a:lvl4pPr>
            <a:lvl5pPr marL="2438038" indent="0" algn="ctr">
              <a:buNone/>
              <a:defRPr>
                <a:solidFill>
                  <a:schemeClr val="tx1">
                    <a:tint val="75000"/>
                  </a:schemeClr>
                </a:solidFill>
              </a:defRPr>
            </a:lvl5pPr>
            <a:lvl6pPr marL="3047544" indent="0" algn="ctr">
              <a:buNone/>
              <a:defRPr>
                <a:solidFill>
                  <a:schemeClr val="tx1">
                    <a:tint val="75000"/>
                  </a:schemeClr>
                </a:solidFill>
              </a:defRPr>
            </a:lvl6pPr>
            <a:lvl7pPr marL="3657051" indent="0" algn="ctr">
              <a:buNone/>
              <a:defRPr>
                <a:solidFill>
                  <a:schemeClr val="tx1">
                    <a:tint val="75000"/>
                  </a:schemeClr>
                </a:solidFill>
              </a:defRPr>
            </a:lvl7pPr>
            <a:lvl8pPr marL="4266560" indent="0" algn="ctr">
              <a:buNone/>
              <a:defRPr>
                <a:solidFill>
                  <a:schemeClr val="tx1">
                    <a:tint val="75000"/>
                  </a:schemeClr>
                </a:solidFill>
              </a:defRPr>
            </a:lvl8pPr>
            <a:lvl9pPr marL="4876069"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2022/3/24</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91313497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146792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322736" y="-835856"/>
            <a:ext cx="13314567" cy="1576557"/>
          </a:xfrm>
          <a:prstGeom prst="rect">
            <a:avLst/>
          </a:prstGeom>
        </p:spPr>
      </p:pic>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91670" y="6021289"/>
            <a:ext cx="2400337" cy="959467"/>
          </a:xfrm>
          <a:prstGeom prst="rect">
            <a:avLst/>
          </a:prstGeom>
        </p:spPr>
      </p:pic>
    </p:spTree>
    <p:extLst>
      <p:ext uri="{BB962C8B-B14F-4D97-AF65-F5344CB8AC3E}">
        <p14:creationId xmlns:p14="http://schemas.microsoft.com/office/powerpoint/2010/main" val="3572717038"/>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3_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91670" y="6021289"/>
            <a:ext cx="2400337" cy="959467"/>
          </a:xfrm>
          <a:prstGeom prst="rect">
            <a:avLst/>
          </a:prstGeom>
        </p:spPr>
      </p:pic>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2322736" y="-835856"/>
            <a:ext cx="13314567" cy="1576557"/>
          </a:xfrm>
          <a:prstGeom prst="rect">
            <a:avLst/>
          </a:prstGeom>
        </p:spPr>
      </p:pic>
    </p:spTree>
    <p:extLst>
      <p:ext uri="{BB962C8B-B14F-4D97-AF65-F5344CB8AC3E}">
        <p14:creationId xmlns:p14="http://schemas.microsoft.com/office/powerpoint/2010/main" val="93519732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1508787"/>
            <a:ext cx="12192000" cy="3492500"/>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52385" y="5001289"/>
            <a:ext cx="2856619" cy="2856619"/>
          </a:xfrm>
          <a:prstGeom prst="rect">
            <a:avLst/>
          </a:prstGeom>
        </p:spPr>
      </p:pic>
      <p:grpSp>
        <p:nvGrpSpPr>
          <p:cNvPr id="11" name="组合 10"/>
          <p:cNvGrpSpPr/>
          <p:nvPr userDrawn="1"/>
        </p:nvGrpSpPr>
        <p:grpSpPr>
          <a:xfrm>
            <a:off x="-1901483" y="-74389"/>
            <a:ext cx="15299227" cy="2077769"/>
            <a:chOff x="-900605" y="-49427"/>
            <a:chExt cx="5490815" cy="745701"/>
          </a:xfrm>
        </p:grpSpPr>
        <p:pic>
          <p:nvPicPr>
            <p:cNvPr id="12" name="图片 11"/>
            <p:cNvPicPr>
              <a:picLocks noChangeAspect="1"/>
            </p:cNvPicPr>
            <p:nvPr userDrawn="1"/>
          </p:nvPicPr>
          <p:blipFill rotWithShape="1">
            <a:blip r:embed="rId5"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13" name="图片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111977513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76875"/>
            <a:ext cx="12192000" cy="3492500"/>
          </a:xfrm>
          <a:prstGeom prst="rect">
            <a:avLst/>
          </a:prstGeom>
        </p:spPr>
      </p:pic>
      <p:grpSp>
        <p:nvGrpSpPr>
          <p:cNvPr id="4" name="组合 3"/>
          <p:cNvGrpSpPr/>
          <p:nvPr userDrawn="1"/>
        </p:nvGrpSpPr>
        <p:grpSpPr>
          <a:xfrm>
            <a:off x="-1901483" y="-74389"/>
            <a:ext cx="15299227" cy="2077769"/>
            <a:chOff x="-900605" y="-49427"/>
            <a:chExt cx="5490815" cy="745701"/>
          </a:xfrm>
        </p:grpSpPr>
        <p:pic>
          <p:nvPicPr>
            <p:cNvPr id="5" name="图片 4"/>
            <p:cNvPicPr>
              <a:picLocks noChangeAspect="1"/>
            </p:cNvPicPr>
            <p:nvPr userDrawn="1"/>
          </p:nvPicPr>
          <p:blipFill rotWithShape="1">
            <a:blip r:embed="rId3"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1247357311"/>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507" indent="0">
              <a:buNone/>
              <a:defRPr sz="2400">
                <a:solidFill>
                  <a:schemeClr val="tx1">
                    <a:tint val="75000"/>
                  </a:schemeClr>
                </a:solidFill>
              </a:defRPr>
            </a:lvl2pPr>
            <a:lvl3pPr marL="1219020" indent="0">
              <a:buNone/>
              <a:defRPr sz="2100">
                <a:solidFill>
                  <a:schemeClr val="tx1">
                    <a:tint val="75000"/>
                  </a:schemeClr>
                </a:solidFill>
              </a:defRPr>
            </a:lvl3pPr>
            <a:lvl4pPr marL="1828528" indent="0">
              <a:buNone/>
              <a:defRPr sz="1900">
                <a:solidFill>
                  <a:schemeClr val="tx1">
                    <a:tint val="75000"/>
                  </a:schemeClr>
                </a:solidFill>
              </a:defRPr>
            </a:lvl4pPr>
            <a:lvl5pPr marL="2438038" indent="0">
              <a:buNone/>
              <a:defRPr sz="1900">
                <a:solidFill>
                  <a:schemeClr val="tx1">
                    <a:tint val="75000"/>
                  </a:schemeClr>
                </a:solidFill>
              </a:defRPr>
            </a:lvl5pPr>
            <a:lvl6pPr marL="3047544" indent="0">
              <a:buNone/>
              <a:defRPr sz="1900">
                <a:solidFill>
                  <a:schemeClr val="tx1">
                    <a:tint val="75000"/>
                  </a:schemeClr>
                </a:solidFill>
              </a:defRPr>
            </a:lvl6pPr>
            <a:lvl7pPr marL="3657051" indent="0">
              <a:buNone/>
              <a:defRPr sz="1900">
                <a:solidFill>
                  <a:schemeClr val="tx1">
                    <a:tint val="75000"/>
                  </a:schemeClr>
                </a:solidFill>
              </a:defRPr>
            </a:lvl7pPr>
            <a:lvl8pPr marL="4266560" indent="0">
              <a:buNone/>
              <a:defRPr sz="1900">
                <a:solidFill>
                  <a:schemeClr val="tx1">
                    <a:tint val="75000"/>
                  </a:schemeClr>
                </a:solidFill>
              </a:defRPr>
            </a:lvl8pPr>
            <a:lvl9pPr marL="4876069" indent="0">
              <a:buNone/>
              <a:defRPr sz="19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2022/3/24</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93741240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6" Type="http://schemas.openxmlformats.org/officeDocument/2006/relationships/theme" Target="../theme/theme3.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6" Type="http://schemas.openxmlformats.org/officeDocument/2006/relationships/theme" Target="../theme/theme4.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6" Type="http://schemas.openxmlformats.org/officeDocument/2006/relationships/theme" Target="../theme/theme5.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6" Type="http://schemas.openxmlformats.org/officeDocument/2006/relationships/theme" Target="../theme/theme6.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6" Type="http://schemas.openxmlformats.org/officeDocument/2006/relationships/theme" Target="../theme/theme7.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838200" y="365125"/>
            <a:ext cx="10515600" cy="1325563"/>
          </a:xfrm>
          <a:prstGeom prst="rect">
            <a:avLst/>
          </a:prstGeom>
          <a:noFill/>
          <a:ln>
            <a:noFill/>
          </a:ln>
        </p:spPr>
        <p:txBody>
          <a:bodyPr spcFirstLastPara="1" wrap="square" lIns="91404" tIns="45698" rIns="91404" bIns="45698" anchor="ctr" anchorCtr="0">
            <a:normAutofit/>
          </a:bodyPr>
          <a:lstStyle>
            <a:lvl1pPr marR="0" lvl="0" algn="l" rtl="0">
              <a:lnSpc>
                <a:spcPct val="90000"/>
              </a:lnSpc>
              <a:spcBef>
                <a:spcPts val="0"/>
              </a:spcBef>
              <a:spcAft>
                <a:spcPts val="0"/>
              </a:spcAft>
              <a:buClr>
                <a:schemeClr val="dk1"/>
              </a:buClr>
              <a:buSzPts val="4400"/>
              <a:buFont typeface="Cookie"/>
              <a:buNone/>
              <a:defRPr sz="4400" b="0" i="0" u="none" strike="noStrike" cap="none">
                <a:solidFill>
                  <a:schemeClr val="dk1"/>
                </a:solidFill>
                <a:latin typeface="Cookie"/>
                <a:ea typeface="Cookie"/>
                <a:cs typeface="Cookie"/>
                <a:sym typeface="Cooki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2"/>
          <p:cNvSpPr txBox="1">
            <a:spLocks noGrp="1"/>
          </p:cNvSpPr>
          <p:nvPr>
            <p:ph type="body" idx="1"/>
          </p:nvPr>
        </p:nvSpPr>
        <p:spPr>
          <a:xfrm>
            <a:off x="838200" y="1825625"/>
            <a:ext cx="10515600" cy="4351339"/>
          </a:xfrm>
          <a:prstGeom prst="rect">
            <a:avLst/>
          </a:prstGeom>
          <a:noFill/>
          <a:ln>
            <a:noFill/>
          </a:ln>
        </p:spPr>
        <p:txBody>
          <a:bodyPr spcFirstLastPara="1" wrap="square" lIns="91404" tIns="45698" rIns="91404" bIns="45698"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22"/>
          <p:cNvSpPr/>
          <p:nvPr/>
        </p:nvSpPr>
        <p:spPr>
          <a:xfrm>
            <a:off x="9762642" y="6492875"/>
            <a:ext cx="1612943" cy="215444"/>
          </a:xfrm>
          <a:prstGeom prst="rect">
            <a:avLst/>
          </a:prstGeom>
          <a:noFill/>
          <a:ln>
            <a:noFill/>
          </a:ln>
        </p:spPr>
        <p:txBody>
          <a:bodyPr spcFirstLastPara="1" wrap="square" lIns="91404" tIns="45698" rIns="91404" bIns="45698" anchor="t" anchorCtr="0">
            <a:spAutoFit/>
          </a:bodyPr>
          <a:lstStyle/>
          <a:p>
            <a:pPr marL="0" marR="0" lvl="0" indent="0" algn="l" rtl="0">
              <a:lnSpc>
                <a:spcPct val="100000"/>
              </a:lnSpc>
              <a:spcBef>
                <a:spcPts val="0"/>
              </a:spcBef>
              <a:spcAft>
                <a:spcPts val="0"/>
              </a:spcAft>
              <a:buNone/>
            </a:pPr>
            <a:r>
              <a:rPr lang="en-US" sz="800" b="0" i="0" u="none" strike="noStrike" cap="none">
                <a:solidFill>
                  <a:srgbClr val="000000"/>
                </a:solidFill>
                <a:latin typeface="Arial"/>
                <a:ea typeface="Arial"/>
                <a:cs typeface="Arial"/>
                <a:sym typeface="Arial"/>
              </a:rPr>
              <a:t>FeistyForwarders_0968120672</a:t>
            </a:r>
            <a:endParaRPr sz="8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4"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121890" tIns="60945" rIns="121890" bIns="60945"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121890" tIns="60945" rIns="121890" bIns="60945"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600" y="6356352"/>
            <a:ext cx="2844800" cy="365125"/>
          </a:xfrm>
          <a:prstGeom prst="rect">
            <a:avLst/>
          </a:prstGeom>
        </p:spPr>
        <p:txBody>
          <a:bodyPr vert="horz" lIns="121890" tIns="60945" rIns="121890" bIns="60945" rtlCol="0" anchor="ctr"/>
          <a:lstStyle>
            <a:lvl1pPr algn="l">
              <a:defRPr sz="1600">
                <a:solidFill>
                  <a:schemeClr val="tx1">
                    <a:tint val="75000"/>
                  </a:schemeClr>
                </a:solidFill>
              </a:defRPr>
            </a:lvl1pPr>
          </a:lstStyle>
          <a:p>
            <a:pPr defTabSz="1218870">
              <a:buClrTx/>
            </a:pPr>
            <a:fld id="{BB9E6C50-F2B0-4117-AF69-C839F5CC2C8C}" type="datetimeFigureOut">
              <a:rPr lang="zh-CN" altLang="en-US" kern="1200" smtClean="0">
                <a:solidFill>
                  <a:srgbClr val="000000">
                    <a:tint val="75000"/>
                  </a:srgbClr>
                </a:solidFill>
                <a:latin typeface="Calibri"/>
                <a:ea typeface="微软雅黑"/>
                <a:cs typeface="+mn-cs"/>
              </a:rPr>
              <a:pPr defTabSz="1218870">
                <a:buClrTx/>
              </a:pPr>
              <a:t>2022/3/24</a:t>
            </a:fld>
            <a:endParaRPr lang="zh-CN" altLang="en-US" kern="1200">
              <a:solidFill>
                <a:srgbClr val="000000">
                  <a:tint val="75000"/>
                </a:srgbClr>
              </a:solidFill>
              <a:latin typeface="Calibri"/>
              <a:ea typeface="微软雅黑"/>
              <a:cs typeface="+mn-cs"/>
            </a:endParaRPr>
          </a:p>
        </p:txBody>
      </p:sp>
      <p:sp>
        <p:nvSpPr>
          <p:cNvPr id="5" name="页脚占位符 4"/>
          <p:cNvSpPr>
            <a:spLocks noGrp="1"/>
          </p:cNvSpPr>
          <p:nvPr>
            <p:ph type="ftr" sz="quarter" idx="3"/>
          </p:nvPr>
        </p:nvSpPr>
        <p:spPr>
          <a:xfrm>
            <a:off x="4165600" y="6356352"/>
            <a:ext cx="3860800" cy="365125"/>
          </a:xfrm>
          <a:prstGeom prst="rect">
            <a:avLst/>
          </a:prstGeom>
        </p:spPr>
        <p:txBody>
          <a:bodyPr vert="horz" lIns="121890" tIns="60945" rIns="121890" bIns="60945" rtlCol="0" anchor="ctr"/>
          <a:lstStyle>
            <a:lvl1pPr algn="ctr">
              <a:defRPr sz="1600">
                <a:solidFill>
                  <a:schemeClr val="tx1">
                    <a:tint val="75000"/>
                  </a:schemeClr>
                </a:solidFill>
              </a:defRPr>
            </a:lvl1pPr>
          </a:lstStyle>
          <a:p>
            <a:pPr defTabSz="1218870">
              <a:buClrTx/>
            </a:pPr>
            <a:endParaRPr lang="zh-CN" altLang="en-US" kern="1200">
              <a:solidFill>
                <a:srgbClr val="000000">
                  <a:tint val="75000"/>
                </a:srgbClr>
              </a:solidFill>
              <a:latin typeface="Calibri"/>
              <a:ea typeface="微软雅黑"/>
              <a:cs typeface="+mn-cs"/>
            </a:endParaRPr>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121890" tIns="60945" rIns="121890" bIns="60945" rtlCol="0" anchor="ctr"/>
          <a:lstStyle>
            <a:lvl1pPr algn="r">
              <a:defRPr sz="1600">
                <a:solidFill>
                  <a:schemeClr val="tx1">
                    <a:tint val="75000"/>
                  </a:schemeClr>
                </a:solidFill>
              </a:defRPr>
            </a:lvl1pPr>
          </a:lstStyle>
          <a:p>
            <a:pPr defTabSz="1218870">
              <a:buClrTx/>
            </a:pPr>
            <a:fld id="{2B6AB1BC-A075-4A18-8F82-2A7D645F5683}" type="slidenum">
              <a:rPr lang="zh-CN" altLang="en-US" kern="1200" smtClean="0">
                <a:solidFill>
                  <a:srgbClr val="000000">
                    <a:tint val="75000"/>
                  </a:srgbClr>
                </a:solidFill>
                <a:latin typeface="Calibri"/>
                <a:ea typeface="微软雅黑"/>
                <a:cs typeface="+mn-cs"/>
              </a:rPr>
              <a:pPr defTabSz="1218870">
                <a:buClrTx/>
              </a:pPr>
              <a:t>‹#›</a:t>
            </a:fld>
            <a:endParaRPr lang="zh-CN" altLang="en-US" kern="1200">
              <a:solidFill>
                <a:srgbClr val="000000">
                  <a:tint val="75000"/>
                </a:srgbClr>
              </a:solidFill>
              <a:latin typeface="Calibri"/>
              <a:ea typeface="微软雅黑"/>
              <a:cs typeface="+mn-cs"/>
            </a:endParaRPr>
          </a:p>
        </p:txBody>
      </p:sp>
    </p:spTree>
    <p:extLst>
      <p:ext uri="{BB962C8B-B14F-4D97-AF65-F5344CB8AC3E}">
        <p14:creationId xmlns:p14="http://schemas.microsoft.com/office/powerpoint/2010/main" val="95663775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txStyles>
    <p:titleStyle>
      <a:lvl1pPr algn="ctr" defTabSz="1218870" rtl="0" eaLnBrk="1" latinLnBrk="0" hangingPunct="1">
        <a:spcBef>
          <a:spcPct val="0"/>
        </a:spcBef>
        <a:buNone/>
        <a:defRPr sz="5900" kern="1200">
          <a:solidFill>
            <a:schemeClr val="tx1"/>
          </a:solidFill>
          <a:latin typeface="+mj-lt"/>
          <a:ea typeface="+mj-ea"/>
          <a:cs typeface="+mj-cs"/>
        </a:defRPr>
      </a:lvl1pPr>
    </p:titleStyle>
    <p:bodyStyle>
      <a:lvl1pPr marL="457071" indent="-457071" algn="l" defTabSz="121887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334" indent="-380897" algn="l" defTabSz="121887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3583" indent="-304712" algn="l" defTabSz="12188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013" indent="-304712" algn="l" defTabSz="12188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450" indent="-304712" algn="l" defTabSz="12188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1876" indent="-304712" algn="l" defTabSz="12188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314" indent="-304712" algn="l" defTabSz="12188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746" indent="-304712" algn="l" defTabSz="12188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177" indent="-304712" algn="l" defTabSz="12188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8870" rtl="0" eaLnBrk="1" latinLnBrk="0" hangingPunct="1">
        <a:defRPr sz="2400" kern="1200">
          <a:solidFill>
            <a:schemeClr val="tx1"/>
          </a:solidFill>
          <a:latin typeface="+mn-lt"/>
          <a:ea typeface="+mn-ea"/>
          <a:cs typeface="+mn-cs"/>
        </a:defRPr>
      </a:lvl1pPr>
      <a:lvl2pPr marL="609427" algn="l" defTabSz="1218870" rtl="0" eaLnBrk="1" latinLnBrk="0" hangingPunct="1">
        <a:defRPr sz="2400" kern="1200">
          <a:solidFill>
            <a:schemeClr val="tx1"/>
          </a:solidFill>
          <a:latin typeface="+mn-lt"/>
          <a:ea typeface="+mn-ea"/>
          <a:cs typeface="+mn-cs"/>
        </a:defRPr>
      </a:lvl2pPr>
      <a:lvl3pPr marL="1218870" algn="l" defTabSz="1218870" rtl="0" eaLnBrk="1" latinLnBrk="0" hangingPunct="1">
        <a:defRPr sz="2400" kern="1200">
          <a:solidFill>
            <a:schemeClr val="tx1"/>
          </a:solidFill>
          <a:latin typeface="+mn-lt"/>
          <a:ea typeface="+mn-ea"/>
          <a:cs typeface="+mn-cs"/>
        </a:defRPr>
      </a:lvl3pPr>
      <a:lvl4pPr marL="1828301" algn="l" defTabSz="1218870" rtl="0" eaLnBrk="1" latinLnBrk="0" hangingPunct="1">
        <a:defRPr sz="2400" kern="1200">
          <a:solidFill>
            <a:schemeClr val="tx1"/>
          </a:solidFill>
          <a:latin typeface="+mn-lt"/>
          <a:ea typeface="+mn-ea"/>
          <a:cs typeface="+mn-cs"/>
        </a:defRPr>
      </a:lvl4pPr>
      <a:lvl5pPr marL="2437738" algn="l" defTabSz="1218870" rtl="0" eaLnBrk="1" latinLnBrk="0" hangingPunct="1">
        <a:defRPr sz="2400" kern="1200">
          <a:solidFill>
            <a:schemeClr val="tx1"/>
          </a:solidFill>
          <a:latin typeface="+mn-lt"/>
          <a:ea typeface="+mn-ea"/>
          <a:cs typeface="+mn-cs"/>
        </a:defRPr>
      </a:lvl5pPr>
      <a:lvl6pPr marL="3047164" algn="l" defTabSz="1218870" rtl="0" eaLnBrk="1" latinLnBrk="0" hangingPunct="1">
        <a:defRPr sz="2400" kern="1200">
          <a:solidFill>
            <a:schemeClr val="tx1"/>
          </a:solidFill>
          <a:latin typeface="+mn-lt"/>
          <a:ea typeface="+mn-ea"/>
          <a:cs typeface="+mn-cs"/>
        </a:defRPr>
      </a:lvl6pPr>
      <a:lvl7pPr marL="3656591" algn="l" defTabSz="1218870" rtl="0" eaLnBrk="1" latinLnBrk="0" hangingPunct="1">
        <a:defRPr sz="2400" kern="1200">
          <a:solidFill>
            <a:schemeClr val="tx1"/>
          </a:solidFill>
          <a:latin typeface="+mn-lt"/>
          <a:ea typeface="+mn-ea"/>
          <a:cs typeface="+mn-cs"/>
        </a:defRPr>
      </a:lvl7pPr>
      <a:lvl8pPr marL="4266027" algn="l" defTabSz="1218870" rtl="0" eaLnBrk="1" latinLnBrk="0" hangingPunct="1">
        <a:defRPr sz="2400" kern="1200">
          <a:solidFill>
            <a:schemeClr val="tx1"/>
          </a:solidFill>
          <a:latin typeface="+mn-lt"/>
          <a:ea typeface="+mn-ea"/>
          <a:cs typeface="+mn-cs"/>
        </a:defRPr>
      </a:lvl8pPr>
      <a:lvl9pPr marL="4875459" algn="l" defTabSz="12188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121896" tIns="60948" rIns="121896" bIns="60948"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121896" tIns="60948" rIns="121896" bIns="60948"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600" y="6356352"/>
            <a:ext cx="2844800" cy="365125"/>
          </a:xfrm>
          <a:prstGeom prst="rect">
            <a:avLst/>
          </a:prstGeom>
        </p:spPr>
        <p:txBody>
          <a:bodyPr vert="horz" lIns="121896" tIns="60948" rIns="121896" bIns="60948" rtlCol="0" anchor="ctr"/>
          <a:lstStyle>
            <a:lvl1pPr algn="l">
              <a:defRPr sz="1600">
                <a:solidFill>
                  <a:schemeClr val="tx1">
                    <a:tint val="75000"/>
                  </a:schemeClr>
                </a:solidFill>
              </a:defRPr>
            </a:lvl1pPr>
          </a:lstStyle>
          <a:p>
            <a:pPr defTabSz="1218930">
              <a:buClrTx/>
            </a:pPr>
            <a:fld id="{BB9E6C50-F2B0-4117-AF69-C839F5CC2C8C}" type="datetimeFigureOut">
              <a:rPr lang="zh-CN" altLang="en-US" kern="1200" smtClean="0">
                <a:solidFill>
                  <a:srgbClr val="000000">
                    <a:tint val="75000"/>
                  </a:srgbClr>
                </a:solidFill>
                <a:latin typeface="Calibri"/>
                <a:ea typeface="微软雅黑"/>
                <a:cs typeface="+mn-cs"/>
              </a:rPr>
              <a:pPr defTabSz="1218930">
                <a:buClrTx/>
              </a:pPr>
              <a:t>2022/3/24</a:t>
            </a:fld>
            <a:endParaRPr lang="zh-CN" altLang="en-US" kern="1200">
              <a:solidFill>
                <a:srgbClr val="000000">
                  <a:tint val="75000"/>
                </a:srgbClr>
              </a:solidFill>
              <a:latin typeface="Calibri"/>
              <a:ea typeface="微软雅黑"/>
              <a:cs typeface="+mn-cs"/>
            </a:endParaRPr>
          </a:p>
        </p:txBody>
      </p:sp>
      <p:sp>
        <p:nvSpPr>
          <p:cNvPr id="5" name="页脚占位符 4"/>
          <p:cNvSpPr>
            <a:spLocks noGrp="1"/>
          </p:cNvSpPr>
          <p:nvPr>
            <p:ph type="ftr" sz="quarter" idx="3"/>
          </p:nvPr>
        </p:nvSpPr>
        <p:spPr>
          <a:xfrm>
            <a:off x="4165600" y="6356352"/>
            <a:ext cx="3860800" cy="365125"/>
          </a:xfrm>
          <a:prstGeom prst="rect">
            <a:avLst/>
          </a:prstGeom>
        </p:spPr>
        <p:txBody>
          <a:bodyPr vert="horz" lIns="121896" tIns="60948" rIns="121896" bIns="60948" rtlCol="0" anchor="ctr"/>
          <a:lstStyle>
            <a:lvl1pPr algn="ctr">
              <a:defRPr sz="1600">
                <a:solidFill>
                  <a:schemeClr val="tx1">
                    <a:tint val="75000"/>
                  </a:schemeClr>
                </a:solidFill>
              </a:defRPr>
            </a:lvl1pPr>
          </a:lstStyle>
          <a:p>
            <a:pPr defTabSz="1218930">
              <a:buClrTx/>
            </a:pPr>
            <a:endParaRPr lang="zh-CN" altLang="en-US" kern="1200">
              <a:solidFill>
                <a:srgbClr val="000000">
                  <a:tint val="75000"/>
                </a:srgbClr>
              </a:solidFill>
              <a:latin typeface="Calibri"/>
              <a:ea typeface="微软雅黑"/>
              <a:cs typeface="+mn-cs"/>
            </a:endParaRPr>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121896" tIns="60948" rIns="121896" bIns="60948" rtlCol="0" anchor="ctr"/>
          <a:lstStyle>
            <a:lvl1pPr algn="r">
              <a:defRPr sz="1600">
                <a:solidFill>
                  <a:schemeClr val="tx1">
                    <a:tint val="75000"/>
                  </a:schemeClr>
                </a:solidFill>
              </a:defRPr>
            </a:lvl1pPr>
          </a:lstStyle>
          <a:p>
            <a:pPr defTabSz="1218930">
              <a:buClrTx/>
            </a:pPr>
            <a:fld id="{2B6AB1BC-A075-4A18-8F82-2A7D645F5683}" type="slidenum">
              <a:rPr lang="zh-CN" altLang="en-US" kern="1200" smtClean="0">
                <a:solidFill>
                  <a:srgbClr val="000000">
                    <a:tint val="75000"/>
                  </a:srgbClr>
                </a:solidFill>
                <a:latin typeface="Calibri"/>
                <a:ea typeface="微软雅黑"/>
                <a:cs typeface="+mn-cs"/>
              </a:rPr>
              <a:pPr defTabSz="1218930">
                <a:buClrTx/>
              </a:pPr>
              <a:t>‹#›</a:t>
            </a:fld>
            <a:endParaRPr lang="zh-CN" altLang="en-US" kern="1200">
              <a:solidFill>
                <a:srgbClr val="000000">
                  <a:tint val="75000"/>
                </a:srgbClr>
              </a:solidFill>
              <a:latin typeface="Calibri"/>
              <a:ea typeface="微软雅黑"/>
              <a:cs typeface="+mn-cs"/>
            </a:endParaRPr>
          </a:p>
        </p:txBody>
      </p:sp>
    </p:spTree>
    <p:extLst>
      <p:ext uri="{BB962C8B-B14F-4D97-AF65-F5344CB8AC3E}">
        <p14:creationId xmlns:p14="http://schemas.microsoft.com/office/powerpoint/2010/main" val="156071368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Lst>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txStyles>
    <p:titleStyle>
      <a:lvl1pPr algn="ctr" defTabSz="1218930" rtl="0" eaLnBrk="1" latinLnBrk="0" hangingPunct="1">
        <a:spcBef>
          <a:spcPct val="0"/>
        </a:spcBef>
        <a:buNone/>
        <a:defRPr sz="5900" kern="1200">
          <a:solidFill>
            <a:schemeClr val="tx1"/>
          </a:solidFill>
          <a:latin typeface="+mj-lt"/>
          <a:ea typeface="+mj-ea"/>
          <a:cs typeface="+mj-cs"/>
        </a:defRPr>
      </a:lvl1pPr>
    </p:titleStyle>
    <p:bodyStyle>
      <a:lvl1pPr marL="457095" indent="-457095" algn="l" defTabSz="121893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382" indent="-380916" algn="l" defTabSz="121893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3659" indent="-304728" algn="l" defTabSz="121893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120" indent="-304728" algn="l" defTabSz="121893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586" indent="-304728" algn="l" defTabSz="121893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044" indent="-304728" algn="l" defTabSz="121893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512" indent="-304728" algn="l" defTabSz="121893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974" indent="-304728" algn="l" defTabSz="121893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436" indent="-304728" algn="l" defTabSz="121893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8930" rtl="0" eaLnBrk="1" latinLnBrk="0" hangingPunct="1">
        <a:defRPr sz="2400" kern="1200">
          <a:solidFill>
            <a:schemeClr val="tx1"/>
          </a:solidFill>
          <a:latin typeface="+mn-lt"/>
          <a:ea typeface="+mn-ea"/>
          <a:cs typeface="+mn-cs"/>
        </a:defRPr>
      </a:lvl1pPr>
      <a:lvl2pPr marL="609459" algn="l" defTabSz="1218930" rtl="0" eaLnBrk="1" latinLnBrk="0" hangingPunct="1">
        <a:defRPr sz="2400" kern="1200">
          <a:solidFill>
            <a:schemeClr val="tx1"/>
          </a:solidFill>
          <a:latin typeface="+mn-lt"/>
          <a:ea typeface="+mn-ea"/>
          <a:cs typeface="+mn-cs"/>
        </a:defRPr>
      </a:lvl2pPr>
      <a:lvl3pPr marL="1218930" algn="l" defTabSz="1218930" rtl="0" eaLnBrk="1" latinLnBrk="0" hangingPunct="1">
        <a:defRPr sz="2400" kern="1200">
          <a:solidFill>
            <a:schemeClr val="tx1"/>
          </a:solidFill>
          <a:latin typeface="+mn-lt"/>
          <a:ea typeface="+mn-ea"/>
          <a:cs typeface="+mn-cs"/>
        </a:defRPr>
      </a:lvl3pPr>
      <a:lvl4pPr marL="1828392" algn="l" defTabSz="1218930" rtl="0" eaLnBrk="1" latinLnBrk="0" hangingPunct="1">
        <a:defRPr sz="2400" kern="1200">
          <a:solidFill>
            <a:schemeClr val="tx1"/>
          </a:solidFill>
          <a:latin typeface="+mn-lt"/>
          <a:ea typeface="+mn-ea"/>
          <a:cs typeface="+mn-cs"/>
        </a:defRPr>
      </a:lvl4pPr>
      <a:lvl5pPr marL="2437858" algn="l" defTabSz="1218930" rtl="0" eaLnBrk="1" latinLnBrk="0" hangingPunct="1">
        <a:defRPr sz="2400" kern="1200">
          <a:solidFill>
            <a:schemeClr val="tx1"/>
          </a:solidFill>
          <a:latin typeface="+mn-lt"/>
          <a:ea typeface="+mn-ea"/>
          <a:cs typeface="+mn-cs"/>
        </a:defRPr>
      </a:lvl5pPr>
      <a:lvl6pPr marL="3047316" algn="l" defTabSz="1218930" rtl="0" eaLnBrk="1" latinLnBrk="0" hangingPunct="1">
        <a:defRPr sz="2400" kern="1200">
          <a:solidFill>
            <a:schemeClr val="tx1"/>
          </a:solidFill>
          <a:latin typeface="+mn-lt"/>
          <a:ea typeface="+mn-ea"/>
          <a:cs typeface="+mn-cs"/>
        </a:defRPr>
      </a:lvl6pPr>
      <a:lvl7pPr marL="3656775" algn="l" defTabSz="1218930" rtl="0" eaLnBrk="1" latinLnBrk="0" hangingPunct="1">
        <a:defRPr sz="2400" kern="1200">
          <a:solidFill>
            <a:schemeClr val="tx1"/>
          </a:solidFill>
          <a:latin typeface="+mn-lt"/>
          <a:ea typeface="+mn-ea"/>
          <a:cs typeface="+mn-cs"/>
        </a:defRPr>
      </a:lvl7pPr>
      <a:lvl8pPr marL="4266240" algn="l" defTabSz="1218930" rtl="0" eaLnBrk="1" latinLnBrk="0" hangingPunct="1">
        <a:defRPr sz="2400" kern="1200">
          <a:solidFill>
            <a:schemeClr val="tx1"/>
          </a:solidFill>
          <a:latin typeface="+mn-lt"/>
          <a:ea typeface="+mn-ea"/>
          <a:cs typeface="+mn-cs"/>
        </a:defRPr>
      </a:lvl8pPr>
      <a:lvl9pPr marL="4875703" algn="l" defTabSz="121893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121904" tIns="60952" rIns="121904" bIns="60952"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121904" tIns="60952" rIns="121904" bIns="60952"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600" y="6356352"/>
            <a:ext cx="2844800" cy="365125"/>
          </a:xfrm>
          <a:prstGeom prst="rect">
            <a:avLst/>
          </a:prstGeom>
        </p:spPr>
        <p:txBody>
          <a:bodyPr vert="horz" lIns="121904" tIns="60952" rIns="121904" bIns="60952" rtlCol="0" anchor="ctr"/>
          <a:lstStyle>
            <a:lvl1pPr algn="l">
              <a:defRPr sz="1600">
                <a:solidFill>
                  <a:schemeClr val="tx1">
                    <a:tint val="75000"/>
                  </a:schemeClr>
                </a:solidFill>
              </a:defRPr>
            </a:lvl1pPr>
          </a:lstStyle>
          <a:p>
            <a:pPr defTabSz="1219020">
              <a:buClrTx/>
            </a:pPr>
            <a:fld id="{BB9E6C50-F2B0-4117-AF69-C839F5CC2C8C}" type="datetimeFigureOut">
              <a:rPr lang="zh-CN" altLang="en-US" kern="1200" smtClean="0">
                <a:solidFill>
                  <a:srgbClr val="000000">
                    <a:tint val="75000"/>
                  </a:srgbClr>
                </a:solidFill>
                <a:latin typeface="Calibri"/>
                <a:ea typeface="微软雅黑"/>
                <a:cs typeface="+mn-cs"/>
              </a:rPr>
              <a:pPr defTabSz="1219020">
                <a:buClrTx/>
              </a:pPr>
              <a:t>2022/3/24</a:t>
            </a:fld>
            <a:endParaRPr lang="zh-CN" altLang="en-US" kern="1200">
              <a:solidFill>
                <a:srgbClr val="000000">
                  <a:tint val="75000"/>
                </a:srgbClr>
              </a:solidFill>
              <a:latin typeface="Calibri"/>
              <a:ea typeface="微软雅黑"/>
              <a:cs typeface="+mn-cs"/>
            </a:endParaRPr>
          </a:p>
        </p:txBody>
      </p:sp>
      <p:sp>
        <p:nvSpPr>
          <p:cNvPr id="5" name="页脚占位符 4"/>
          <p:cNvSpPr>
            <a:spLocks noGrp="1"/>
          </p:cNvSpPr>
          <p:nvPr>
            <p:ph type="ftr" sz="quarter" idx="3"/>
          </p:nvPr>
        </p:nvSpPr>
        <p:spPr>
          <a:xfrm>
            <a:off x="4165600" y="6356352"/>
            <a:ext cx="3860800" cy="365125"/>
          </a:xfrm>
          <a:prstGeom prst="rect">
            <a:avLst/>
          </a:prstGeom>
        </p:spPr>
        <p:txBody>
          <a:bodyPr vert="horz" lIns="121904" tIns="60952" rIns="121904" bIns="60952" rtlCol="0" anchor="ctr"/>
          <a:lstStyle>
            <a:lvl1pPr algn="ctr">
              <a:defRPr sz="1600">
                <a:solidFill>
                  <a:schemeClr val="tx1">
                    <a:tint val="75000"/>
                  </a:schemeClr>
                </a:solidFill>
              </a:defRPr>
            </a:lvl1pPr>
          </a:lstStyle>
          <a:p>
            <a:pPr defTabSz="1219020">
              <a:buClrTx/>
            </a:pPr>
            <a:endParaRPr lang="zh-CN" altLang="en-US" kern="1200">
              <a:solidFill>
                <a:srgbClr val="000000">
                  <a:tint val="75000"/>
                </a:srgbClr>
              </a:solidFill>
              <a:latin typeface="Calibri"/>
              <a:ea typeface="微软雅黑"/>
              <a:cs typeface="+mn-cs"/>
            </a:endParaRPr>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121904" tIns="60952" rIns="121904" bIns="60952" rtlCol="0" anchor="ctr"/>
          <a:lstStyle>
            <a:lvl1pPr algn="r">
              <a:defRPr sz="1600">
                <a:solidFill>
                  <a:schemeClr val="tx1">
                    <a:tint val="75000"/>
                  </a:schemeClr>
                </a:solidFill>
              </a:defRPr>
            </a:lvl1pPr>
          </a:lstStyle>
          <a:p>
            <a:pPr defTabSz="1219020">
              <a:buClrTx/>
            </a:pPr>
            <a:fld id="{2B6AB1BC-A075-4A18-8F82-2A7D645F5683}" type="slidenum">
              <a:rPr lang="zh-CN" altLang="en-US" kern="1200" smtClean="0">
                <a:solidFill>
                  <a:srgbClr val="000000">
                    <a:tint val="75000"/>
                  </a:srgbClr>
                </a:solidFill>
                <a:latin typeface="Calibri"/>
                <a:ea typeface="微软雅黑"/>
                <a:cs typeface="+mn-cs"/>
              </a:rPr>
              <a:pPr defTabSz="1219020">
                <a:buClrTx/>
              </a:pPr>
              <a:t>‹#›</a:t>
            </a:fld>
            <a:endParaRPr lang="zh-CN" altLang="en-US" kern="1200">
              <a:solidFill>
                <a:srgbClr val="000000">
                  <a:tint val="75000"/>
                </a:srgbClr>
              </a:solidFill>
              <a:latin typeface="Calibri"/>
              <a:ea typeface="微软雅黑"/>
              <a:cs typeface="+mn-cs"/>
            </a:endParaRPr>
          </a:p>
        </p:txBody>
      </p:sp>
    </p:spTree>
    <p:extLst>
      <p:ext uri="{BB962C8B-B14F-4D97-AF65-F5344CB8AC3E}">
        <p14:creationId xmlns:p14="http://schemas.microsoft.com/office/powerpoint/2010/main" val="302517836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Lst>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txStyles>
    <p:titleStyle>
      <a:lvl1pPr algn="ctr" defTabSz="1219020" rtl="0" eaLnBrk="1" latinLnBrk="0" hangingPunct="1">
        <a:spcBef>
          <a:spcPct val="0"/>
        </a:spcBef>
        <a:buNone/>
        <a:defRPr sz="5900" kern="1200">
          <a:solidFill>
            <a:schemeClr val="tx1"/>
          </a:solidFill>
          <a:latin typeface="+mj-lt"/>
          <a:ea typeface="+mj-ea"/>
          <a:cs typeface="+mj-cs"/>
        </a:defRPr>
      </a:lvl1pPr>
    </p:titleStyle>
    <p:bodyStyle>
      <a:lvl1pPr marL="457131" indent="-457131" algn="l" defTabSz="121902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454" indent="-380944" algn="l" defTabSz="121902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3773" indent="-304752" algn="l" defTabSz="121902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280" indent="-304752" algn="l" defTabSz="121902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790" indent="-304752" algn="l" defTabSz="121902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296" indent="-304752" algn="l" defTabSz="121902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808" indent="-304752" algn="l" defTabSz="121902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316" indent="-304752" algn="l" defTabSz="121902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824" indent="-304752" algn="l" defTabSz="121902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020" rtl="0" eaLnBrk="1" latinLnBrk="0" hangingPunct="1">
        <a:defRPr sz="2400" kern="1200">
          <a:solidFill>
            <a:schemeClr val="tx1"/>
          </a:solidFill>
          <a:latin typeface="+mn-lt"/>
          <a:ea typeface="+mn-ea"/>
          <a:cs typeface="+mn-cs"/>
        </a:defRPr>
      </a:lvl1pPr>
      <a:lvl2pPr marL="609507" algn="l" defTabSz="1219020" rtl="0" eaLnBrk="1" latinLnBrk="0" hangingPunct="1">
        <a:defRPr sz="2400" kern="1200">
          <a:solidFill>
            <a:schemeClr val="tx1"/>
          </a:solidFill>
          <a:latin typeface="+mn-lt"/>
          <a:ea typeface="+mn-ea"/>
          <a:cs typeface="+mn-cs"/>
        </a:defRPr>
      </a:lvl2pPr>
      <a:lvl3pPr marL="1219020" algn="l" defTabSz="1219020" rtl="0" eaLnBrk="1" latinLnBrk="0" hangingPunct="1">
        <a:defRPr sz="2400" kern="1200">
          <a:solidFill>
            <a:schemeClr val="tx1"/>
          </a:solidFill>
          <a:latin typeface="+mn-lt"/>
          <a:ea typeface="+mn-ea"/>
          <a:cs typeface="+mn-cs"/>
        </a:defRPr>
      </a:lvl3pPr>
      <a:lvl4pPr marL="1828528" algn="l" defTabSz="1219020" rtl="0" eaLnBrk="1" latinLnBrk="0" hangingPunct="1">
        <a:defRPr sz="2400" kern="1200">
          <a:solidFill>
            <a:schemeClr val="tx1"/>
          </a:solidFill>
          <a:latin typeface="+mn-lt"/>
          <a:ea typeface="+mn-ea"/>
          <a:cs typeface="+mn-cs"/>
        </a:defRPr>
      </a:lvl4pPr>
      <a:lvl5pPr marL="2438038" algn="l" defTabSz="1219020" rtl="0" eaLnBrk="1" latinLnBrk="0" hangingPunct="1">
        <a:defRPr sz="2400" kern="1200">
          <a:solidFill>
            <a:schemeClr val="tx1"/>
          </a:solidFill>
          <a:latin typeface="+mn-lt"/>
          <a:ea typeface="+mn-ea"/>
          <a:cs typeface="+mn-cs"/>
        </a:defRPr>
      </a:lvl5pPr>
      <a:lvl6pPr marL="3047544" algn="l" defTabSz="1219020" rtl="0" eaLnBrk="1" latinLnBrk="0" hangingPunct="1">
        <a:defRPr sz="2400" kern="1200">
          <a:solidFill>
            <a:schemeClr val="tx1"/>
          </a:solidFill>
          <a:latin typeface="+mn-lt"/>
          <a:ea typeface="+mn-ea"/>
          <a:cs typeface="+mn-cs"/>
        </a:defRPr>
      </a:lvl6pPr>
      <a:lvl7pPr marL="3657051" algn="l" defTabSz="1219020" rtl="0" eaLnBrk="1" latinLnBrk="0" hangingPunct="1">
        <a:defRPr sz="2400" kern="1200">
          <a:solidFill>
            <a:schemeClr val="tx1"/>
          </a:solidFill>
          <a:latin typeface="+mn-lt"/>
          <a:ea typeface="+mn-ea"/>
          <a:cs typeface="+mn-cs"/>
        </a:defRPr>
      </a:lvl7pPr>
      <a:lvl8pPr marL="4266560" algn="l" defTabSz="1219020" rtl="0" eaLnBrk="1" latinLnBrk="0" hangingPunct="1">
        <a:defRPr sz="2400" kern="1200">
          <a:solidFill>
            <a:schemeClr val="tx1"/>
          </a:solidFill>
          <a:latin typeface="+mn-lt"/>
          <a:ea typeface="+mn-ea"/>
          <a:cs typeface="+mn-cs"/>
        </a:defRPr>
      </a:lvl8pPr>
      <a:lvl9pPr marL="4876069" algn="l" defTabSz="121902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121890" tIns="60945" rIns="121890" bIns="60945"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121890" tIns="60945" rIns="121890" bIns="60945"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600" y="6356352"/>
            <a:ext cx="2844800" cy="365125"/>
          </a:xfrm>
          <a:prstGeom prst="rect">
            <a:avLst/>
          </a:prstGeom>
        </p:spPr>
        <p:txBody>
          <a:bodyPr vert="horz" lIns="121890" tIns="60945" rIns="121890" bIns="60945" rtlCol="0" anchor="ctr"/>
          <a:lstStyle>
            <a:lvl1pPr algn="l">
              <a:defRPr sz="1600">
                <a:solidFill>
                  <a:schemeClr val="tx1">
                    <a:tint val="75000"/>
                  </a:schemeClr>
                </a:solidFill>
              </a:defRPr>
            </a:lvl1pPr>
          </a:lstStyle>
          <a:p>
            <a:pPr defTabSz="1218870">
              <a:buClrTx/>
            </a:pPr>
            <a:fld id="{BB9E6C50-F2B0-4117-AF69-C839F5CC2C8C}" type="datetimeFigureOut">
              <a:rPr lang="zh-CN" altLang="en-US" kern="1200" smtClean="0">
                <a:solidFill>
                  <a:srgbClr val="000000">
                    <a:tint val="75000"/>
                  </a:srgbClr>
                </a:solidFill>
                <a:latin typeface="Calibri"/>
                <a:ea typeface="微软雅黑"/>
              </a:rPr>
              <a:pPr defTabSz="1218870">
                <a:buClrTx/>
              </a:pPr>
              <a:t>2022/3/24</a:t>
            </a:fld>
            <a:endParaRPr lang="zh-CN" altLang="en-US" kern="1200">
              <a:solidFill>
                <a:srgbClr val="000000">
                  <a:tint val="75000"/>
                </a:srgbClr>
              </a:solidFill>
              <a:latin typeface="Calibri"/>
              <a:ea typeface="微软雅黑"/>
            </a:endParaRPr>
          </a:p>
        </p:txBody>
      </p:sp>
      <p:sp>
        <p:nvSpPr>
          <p:cNvPr id="5" name="页脚占位符 4"/>
          <p:cNvSpPr>
            <a:spLocks noGrp="1"/>
          </p:cNvSpPr>
          <p:nvPr>
            <p:ph type="ftr" sz="quarter" idx="3"/>
          </p:nvPr>
        </p:nvSpPr>
        <p:spPr>
          <a:xfrm>
            <a:off x="4165600" y="6356352"/>
            <a:ext cx="3860800" cy="365125"/>
          </a:xfrm>
          <a:prstGeom prst="rect">
            <a:avLst/>
          </a:prstGeom>
        </p:spPr>
        <p:txBody>
          <a:bodyPr vert="horz" lIns="121890" tIns="60945" rIns="121890" bIns="60945" rtlCol="0" anchor="ctr"/>
          <a:lstStyle>
            <a:lvl1pPr algn="ctr">
              <a:defRPr sz="1600">
                <a:solidFill>
                  <a:schemeClr val="tx1">
                    <a:tint val="75000"/>
                  </a:schemeClr>
                </a:solidFill>
              </a:defRPr>
            </a:lvl1pPr>
          </a:lstStyle>
          <a:p>
            <a:pPr defTabSz="1218870">
              <a:buClrTx/>
            </a:pPr>
            <a:endParaRPr lang="zh-CN" altLang="en-US" kern="1200">
              <a:solidFill>
                <a:srgbClr val="000000">
                  <a:tint val="75000"/>
                </a:srgbClr>
              </a:solidFill>
              <a:latin typeface="Calibri"/>
              <a:ea typeface="微软雅黑"/>
            </a:endParaRPr>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121890" tIns="60945" rIns="121890" bIns="60945" rtlCol="0" anchor="ctr"/>
          <a:lstStyle>
            <a:lvl1pPr algn="r">
              <a:defRPr sz="1600">
                <a:solidFill>
                  <a:schemeClr val="tx1">
                    <a:tint val="75000"/>
                  </a:schemeClr>
                </a:solidFill>
              </a:defRPr>
            </a:lvl1pPr>
          </a:lstStyle>
          <a:p>
            <a:pPr defTabSz="1218870">
              <a:buClrTx/>
            </a:pPr>
            <a:fld id="{2B6AB1BC-A075-4A18-8F82-2A7D645F5683}" type="slidenum">
              <a:rPr lang="zh-CN" altLang="en-US" kern="1200" smtClean="0">
                <a:solidFill>
                  <a:srgbClr val="000000">
                    <a:tint val="75000"/>
                  </a:srgbClr>
                </a:solidFill>
                <a:latin typeface="Calibri"/>
                <a:ea typeface="微软雅黑"/>
              </a:rPr>
              <a:pPr defTabSz="1218870">
                <a:buClrTx/>
              </a:pPr>
              <a:t>‹#›</a:t>
            </a:fld>
            <a:endParaRPr lang="zh-CN" altLang="en-US" kern="1200">
              <a:solidFill>
                <a:srgbClr val="000000">
                  <a:tint val="75000"/>
                </a:srgbClr>
              </a:solidFill>
              <a:latin typeface="Calibri"/>
              <a:ea typeface="微软雅黑"/>
            </a:endParaRPr>
          </a:p>
        </p:txBody>
      </p:sp>
    </p:spTree>
    <p:extLst>
      <p:ext uri="{BB962C8B-B14F-4D97-AF65-F5344CB8AC3E}">
        <p14:creationId xmlns:p14="http://schemas.microsoft.com/office/powerpoint/2010/main" val="49128090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Lst>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txStyles>
    <p:titleStyle>
      <a:lvl1pPr algn="ctr" defTabSz="1218870" rtl="0" eaLnBrk="1" latinLnBrk="0" hangingPunct="1">
        <a:spcBef>
          <a:spcPct val="0"/>
        </a:spcBef>
        <a:buNone/>
        <a:defRPr sz="5900" kern="1200">
          <a:solidFill>
            <a:schemeClr val="tx1"/>
          </a:solidFill>
          <a:latin typeface="+mj-lt"/>
          <a:ea typeface="+mj-ea"/>
          <a:cs typeface="+mj-cs"/>
        </a:defRPr>
      </a:lvl1pPr>
    </p:titleStyle>
    <p:bodyStyle>
      <a:lvl1pPr marL="457071" indent="-457071" algn="l" defTabSz="121887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334" indent="-380897" algn="l" defTabSz="121887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3583" indent="-304712" algn="l" defTabSz="12188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013" indent="-304712" algn="l" defTabSz="12188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450" indent="-304712" algn="l" defTabSz="12188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1876" indent="-304712" algn="l" defTabSz="12188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314" indent="-304712" algn="l" defTabSz="12188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746" indent="-304712" algn="l" defTabSz="12188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177" indent="-304712" algn="l" defTabSz="12188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8870" rtl="0" eaLnBrk="1" latinLnBrk="0" hangingPunct="1">
        <a:defRPr sz="2400" kern="1200">
          <a:solidFill>
            <a:schemeClr val="tx1"/>
          </a:solidFill>
          <a:latin typeface="+mn-lt"/>
          <a:ea typeface="+mn-ea"/>
          <a:cs typeface="+mn-cs"/>
        </a:defRPr>
      </a:lvl1pPr>
      <a:lvl2pPr marL="609427" algn="l" defTabSz="1218870" rtl="0" eaLnBrk="1" latinLnBrk="0" hangingPunct="1">
        <a:defRPr sz="2400" kern="1200">
          <a:solidFill>
            <a:schemeClr val="tx1"/>
          </a:solidFill>
          <a:latin typeface="+mn-lt"/>
          <a:ea typeface="+mn-ea"/>
          <a:cs typeface="+mn-cs"/>
        </a:defRPr>
      </a:lvl2pPr>
      <a:lvl3pPr marL="1218870" algn="l" defTabSz="1218870" rtl="0" eaLnBrk="1" latinLnBrk="0" hangingPunct="1">
        <a:defRPr sz="2400" kern="1200">
          <a:solidFill>
            <a:schemeClr val="tx1"/>
          </a:solidFill>
          <a:latin typeface="+mn-lt"/>
          <a:ea typeface="+mn-ea"/>
          <a:cs typeface="+mn-cs"/>
        </a:defRPr>
      </a:lvl3pPr>
      <a:lvl4pPr marL="1828301" algn="l" defTabSz="1218870" rtl="0" eaLnBrk="1" latinLnBrk="0" hangingPunct="1">
        <a:defRPr sz="2400" kern="1200">
          <a:solidFill>
            <a:schemeClr val="tx1"/>
          </a:solidFill>
          <a:latin typeface="+mn-lt"/>
          <a:ea typeface="+mn-ea"/>
          <a:cs typeface="+mn-cs"/>
        </a:defRPr>
      </a:lvl4pPr>
      <a:lvl5pPr marL="2437738" algn="l" defTabSz="1218870" rtl="0" eaLnBrk="1" latinLnBrk="0" hangingPunct="1">
        <a:defRPr sz="2400" kern="1200">
          <a:solidFill>
            <a:schemeClr val="tx1"/>
          </a:solidFill>
          <a:latin typeface="+mn-lt"/>
          <a:ea typeface="+mn-ea"/>
          <a:cs typeface="+mn-cs"/>
        </a:defRPr>
      </a:lvl5pPr>
      <a:lvl6pPr marL="3047164" algn="l" defTabSz="1218870" rtl="0" eaLnBrk="1" latinLnBrk="0" hangingPunct="1">
        <a:defRPr sz="2400" kern="1200">
          <a:solidFill>
            <a:schemeClr val="tx1"/>
          </a:solidFill>
          <a:latin typeface="+mn-lt"/>
          <a:ea typeface="+mn-ea"/>
          <a:cs typeface="+mn-cs"/>
        </a:defRPr>
      </a:lvl6pPr>
      <a:lvl7pPr marL="3656591" algn="l" defTabSz="1218870" rtl="0" eaLnBrk="1" latinLnBrk="0" hangingPunct="1">
        <a:defRPr sz="2400" kern="1200">
          <a:solidFill>
            <a:schemeClr val="tx1"/>
          </a:solidFill>
          <a:latin typeface="+mn-lt"/>
          <a:ea typeface="+mn-ea"/>
          <a:cs typeface="+mn-cs"/>
        </a:defRPr>
      </a:lvl7pPr>
      <a:lvl8pPr marL="4266027" algn="l" defTabSz="1218870" rtl="0" eaLnBrk="1" latinLnBrk="0" hangingPunct="1">
        <a:defRPr sz="2400" kern="1200">
          <a:solidFill>
            <a:schemeClr val="tx1"/>
          </a:solidFill>
          <a:latin typeface="+mn-lt"/>
          <a:ea typeface="+mn-ea"/>
          <a:cs typeface="+mn-cs"/>
        </a:defRPr>
      </a:lvl8pPr>
      <a:lvl9pPr marL="4875459" algn="l" defTabSz="12188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121917" tIns="60958" rIns="121917" bIns="60958"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121917" tIns="60958" rIns="121917" bIns="60958"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121917" tIns="60958" rIns="121917" bIns="60958" rtlCol="0" anchor="ctr"/>
          <a:lstStyle>
            <a:lvl1pPr algn="l">
              <a:defRPr sz="1600">
                <a:solidFill>
                  <a:schemeClr val="tx1">
                    <a:tint val="75000"/>
                  </a:schemeClr>
                </a:solidFill>
              </a:defRPr>
            </a:lvl1pPr>
          </a:lstStyle>
          <a:p>
            <a:pPr defTabSz="1219170">
              <a:buClrTx/>
              <a:buFontTx/>
              <a:buNone/>
            </a:pPr>
            <a:fld id="{BB9E6C50-F2B0-4117-AF69-C839F5CC2C8C}" type="datetimeFigureOut">
              <a:rPr lang="zh-CN" altLang="en-US" kern="1200" smtClean="0">
                <a:solidFill>
                  <a:srgbClr val="000000">
                    <a:tint val="75000"/>
                  </a:srgbClr>
                </a:solidFill>
                <a:latin typeface="Calibri"/>
                <a:ea typeface="微软雅黑"/>
                <a:cs typeface="+mn-cs"/>
              </a:rPr>
              <a:pPr defTabSz="1219170">
                <a:buClrTx/>
                <a:buFontTx/>
                <a:buNone/>
              </a:pPr>
              <a:t>2022/3/24</a:t>
            </a:fld>
            <a:endParaRPr lang="zh-CN" altLang="en-US" kern="1200">
              <a:solidFill>
                <a:srgbClr val="000000">
                  <a:tint val="75000"/>
                </a:srgbClr>
              </a:solidFill>
              <a:latin typeface="Calibri"/>
              <a:ea typeface="微软雅黑"/>
              <a:cs typeface="+mn-cs"/>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121917" tIns="60958" rIns="121917" bIns="60958" rtlCol="0" anchor="ctr"/>
          <a:lstStyle>
            <a:lvl1pPr algn="ctr">
              <a:defRPr sz="1600">
                <a:solidFill>
                  <a:schemeClr val="tx1">
                    <a:tint val="75000"/>
                  </a:schemeClr>
                </a:solidFill>
              </a:defRPr>
            </a:lvl1pPr>
          </a:lstStyle>
          <a:p>
            <a:pPr defTabSz="1219170">
              <a:buClrTx/>
              <a:buFontTx/>
              <a:buNone/>
            </a:pPr>
            <a:endParaRPr lang="zh-CN" altLang="en-US" kern="1200">
              <a:solidFill>
                <a:srgbClr val="000000">
                  <a:tint val="75000"/>
                </a:srgbClr>
              </a:solidFill>
              <a:latin typeface="Calibri"/>
              <a:ea typeface="微软雅黑"/>
              <a:cs typeface="+mn-cs"/>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121917" tIns="60958" rIns="121917" bIns="60958" rtlCol="0" anchor="ctr"/>
          <a:lstStyle>
            <a:lvl1pPr algn="r">
              <a:defRPr sz="1600">
                <a:solidFill>
                  <a:schemeClr val="tx1">
                    <a:tint val="75000"/>
                  </a:schemeClr>
                </a:solidFill>
              </a:defRPr>
            </a:lvl1pPr>
          </a:lstStyle>
          <a:p>
            <a:pPr defTabSz="1219170">
              <a:buClrTx/>
              <a:buFontTx/>
              <a:buNone/>
            </a:pPr>
            <a:fld id="{2B6AB1BC-A075-4A18-8F82-2A7D645F5683}" type="slidenum">
              <a:rPr lang="zh-CN" altLang="en-US" kern="1200" smtClean="0">
                <a:solidFill>
                  <a:srgbClr val="000000">
                    <a:tint val="75000"/>
                  </a:srgbClr>
                </a:solidFill>
                <a:latin typeface="Calibri"/>
                <a:ea typeface="微软雅黑"/>
                <a:cs typeface="+mn-cs"/>
              </a:rPr>
              <a:pPr defTabSz="1219170">
                <a:buClrTx/>
                <a:buFontTx/>
                <a:buNone/>
              </a:pPr>
              <a:t>‹#›</a:t>
            </a:fld>
            <a:endParaRPr lang="zh-CN" altLang="en-US" kern="1200">
              <a:solidFill>
                <a:srgbClr val="000000">
                  <a:tint val="75000"/>
                </a:srgbClr>
              </a:solidFill>
              <a:latin typeface="Calibri"/>
              <a:ea typeface="微软雅黑"/>
              <a:cs typeface="+mn-cs"/>
            </a:endParaRPr>
          </a:p>
        </p:txBody>
      </p:sp>
    </p:spTree>
    <p:extLst>
      <p:ext uri="{BB962C8B-B14F-4D97-AF65-F5344CB8AC3E}">
        <p14:creationId xmlns:p14="http://schemas.microsoft.com/office/powerpoint/2010/main" val="3333741705"/>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Lst>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txStyles>
    <p:titleStyle>
      <a:lvl1pPr algn="ctr" defTabSz="1219170"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121904" tIns="60952" rIns="121904" bIns="60952"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121904" tIns="60952" rIns="121904" bIns="60952"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600" y="6356352"/>
            <a:ext cx="2844800" cy="365125"/>
          </a:xfrm>
          <a:prstGeom prst="rect">
            <a:avLst/>
          </a:prstGeom>
        </p:spPr>
        <p:txBody>
          <a:bodyPr vert="horz" lIns="121904" tIns="60952" rIns="121904" bIns="60952" rtlCol="0" anchor="ctr"/>
          <a:lstStyle>
            <a:lvl1pPr algn="l">
              <a:defRPr sz="1600">
                <a:solidFill>
                  <a:schemeClr val="tx1">
                    <a:tint val="75000"/>
                  </a:schemeClr>
                </a:solidFill>
              </a:defRPr>
            </a:lvl1pPr>
          </a:lstStyle>
          <a:p>
            <a:pPr defTabSz="1219020">
              <a:buClrTx/>
            </a:pPr>
            <a:fld id="{BB9E6C50-F2B0-4117-AF69-C839F5CC2C8C}" type="datetimeFigureOut">
              <a:rPr lang="zh-CN" altLang="en-US" kern="1200" smtClean="0">
                <a:solidFill>
                  <a:srgbClr val="000000">
                    <a:tint val="75000"/>
                  </a:srgbClr>
                </a:solidFill>
                <a:latin typeface="Calibri"/>
                <a:ea typeface="微软雅黑"/>
              </a:rPr>
              <a:pPr defTabSz="1219020">
                <a:buClrTx/>
              </a:pPr>
              <a:t>2022/3/24</a:t>
            </a:fld>
            <a:endParaRPr lang="zh-CN" altLang="en-US" kern="1200">
              <a:solidFill>
                <a:srgbClr val="000000">
                  <a:tint val="75000"/>
                </a:srgbClr>
              </a:solidFill>
              <a:latin typeface="Calibri"/>
              <a:ea typeface="微软雅黑"/>
            </a:endParaRPr>
          </a:p>
        </p:txBody>
      </p:sp>
      <p:sp>
        <p:nvSpPr>
          <p:cNvPr id="5" name="页脚占位符 4"/>
          <p:cNvSpPr>
            <a:spLocks noGrp="1"/>
          </p:cNvSpPr>
          <p:nvPr>
            <p:ph type="ftr" sz="quarter" idx="3"/>
          </p:nvPr>
        </p:nvSpPr>
        <p:spPr>
          <a:xfrm>
            <a:off x="4165600" y="6356352"/>
            <a:ext cx="3860800" cy="365125"/>
          </a:xfrm>
          <a:prstGeom prst="rect">
            <a:avLst/>
          </a:prstGeom>
        </p:spPr>
        <p:txBody>
          <a:bodyPr vert="horz" lIns="121904" tIns="60952" rIns="121904" bIns="60952" rtlCol="0" anchor="ctr"/>
          <a:lstStyle>
            <a:lvl1pPr algn="ctr">
              <a:defRPr sz="1600">
                <a:solidFill>
                  <a:schemeClr val="tx1">
                    <a:tint val="75000"/>
                  </a:schemeClr>
                </a:solidFill>
              </a:defRPr>
            </a:lvl1pPr>
          </a:lstStyle>
          <a:p>
            <a:pPr defTabSz="1219020">
              <a:buClrTx/>
            </a:pPr>
            <a:endParaRPr lang="zh-CN" altLang="en-US" kern="1200">
              <a:solidFill>
                <a:srgbClr val="000000">
                  <a:tint val="75000"/>
                </a:srgbClr>
              </a:solidFill>
              <a:latin typeface="Calibri"/>
              <a:ea typeface="微软雅黑"/>
            </a:endParaRPr>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121904" tIns="60952" rIns="121904" bIns="60952" rtlCol="0" anchor="ctr"/>
          <a:lstStyle>
            <a:lvl1pPr algn="r">
              <a:defRPr sz="1600">
                <a:solidFill>
                  <a:schemeClr val="tx1">
                    <a:tint val="75000"/>
                  </a:schemeClr>
                </a:solidFill>
              </a:defRPr>
            </a:lvl1pPr>
          </a:lstStyle>
          <a:p>
            <a:pPr defTabSz="1219020">
              <a:buClrTx/>
            </a:pPr>
            <a:fld id="{2B6AB1BC-A075-4A18-8F82-2A7D645F5683}" type="slidenum">
              <a:rPr lang="zh-CN" altLang="en-US" kern="1200" smtClean="0">
                <a:solidFill>
                  <a:srgbClr val="000000">
                    <a:tint val="75000"/>
                  </a:srgbClr>
                </a:solidFill>
                <a:latin typeface="Calibri"/>
                <a:ea typeface="微软雅黑"/>
              </a:rPr>
              <a:pPr defTabSz="1219020">
                <a:buClrTx/>
              </a:pPr>
              <a:t>‹#›</a:t>
            </a:fld>
            <a:endParaRPr lang="zh-CN" altLang="en-US" kern="1200">
              <a:solidFill>
                <a:srgbClr val="000000">
                  <a:tint val="75000"/>
                </a:srgbClr>
              </a:solidFill>
              <a:latin typeface="Calibri"/>
              <a:ea typeface="微软雅黑"/>
            </a:endParaRPr>
          </a:p>
        </p:txBody>
      </p:sp>
    </p:spTree>
    <p:extLst>
      <p:ext uri="{BB962C8B-B14F-4D97-AF65-F5344CB8AC3E}">
        <p14:creationId xmlns:p14="http://schemas.microsoft.com/office/powerpoint/2010/main" val="2201516215"/>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Lst>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txStyles>
    <p:titleStyle>
      <a:lvl1pPr algn="ctr" defTabSz="1219020" rtl="0" eaLnBrk="1" latinLnBrk="0" hangingPunct="1">
        <a:spcBef>
          <a:spcPct val="0"/>
        </a:spcBef>
        <a:buNone/>
        <a:defRPr sz="5900" kern="1200">
          <a:solidFill>
            <a:schemeClr val="tx1"/>
          </a:solidFill>
          <a:latin typeface="+mj-lt"/>
          <a:ea typeface="+mj-ea"/>
          <a:cs typeface="+mj-cs"/>
        </a:defRPr>
      </a:lvl1pPr>
    </p:titleStyle>
    <p:bodyStyle>
      <a:lvl1pPr marL="457131" indent="-457131" algn="l" defTabSz="121902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454" indent="-380944" algn="l" defTabSz="121902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3773" indent="-304752" algn="l" defTabSz="121902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280" indent="-304752" algn="l" defTabSz="121902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790" indent="-304752" algn="l" defTabSz="121902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296" indent="-304752" algn="l" defTabSz="121902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808" indent="-304752" algn="l" defTabSz="121902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316" indent="-304752" algn="l" defTabSz="121902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824" indent="-304752" algn="l" defTabSz="121902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020" rtl="0" eaLnBrk="1" latinLnBrk="0" hangingPunct="1">
        <a:defRPr sz="2400" kern="1200">
          <a:solidFill>
            <a:schemeClr val="tx1"/>
          </a:solidFill>
          <a:latin typeface="+mn-lt"/>
          <a:ea typeface="+mn-ea"/>
          <a:cs typeface="+mn-cs"/>
        </a:defRPr>
      </a:lvl1pPr>
      <a:lvl2pPr marL="609507" algn="l" defTabSz="1219020" rtl="0" eaLnBrk="1" latinLnBrk="0" hangingPunct="1">
        <a:defRPr sz="2400" kern="1200">
          <a:solidFill>
            <a:schemeClr val="tx1"/>
          </a:solidFill>
          <a:latin typeface="+mn-lt"/>
          <a:ea typeface="+mn-ea"/>
          <a:cs typeface="+mn-cs"/>
        </a:defRPr>
      </a:lvl2pPr>
      <a:lvl3pPr marL="1219020" algn="l" defTabSz="1219020" rtl="0" eaLnBrk="1" latinLnBrk="0" hangingPunct="1">
        <a:defRPr sz="2400" kern="1200">
          <a:solidFill>
            <a:schemeClr val="tx1"/>
          </a:solidFill>
          <a:latin typeface="+mn-lt"/>
          <a:ea typeface="+mn-ea"/>
          <a:cs typeface="+mn-cs"/>
        </a:defRPr>
      </a:lvl3pPr>
      <a:lvl4pPr marL="1828528" algn="l" defTabSz="1219020" rtl="0" eaLnBrk="1" latinLnBrk="0" hangingPunct="1">
        <a:defRPr sz="2400" kern="1200">
          <a:solidFill>
            <a:schemeClr val="tx1"/>
          </a:solidFill>
          <a:latin typeface="+mn-lt"/>
          <a:ea typeface="+mn-ea"/>
          <a:cs typeface="+mn-cs"/>
        </a:defRPr>
      </a:lvl4pPr>
      <a:lvl5pPr marL="2438038" algn="l" defTabSz="1219020" rtl="0" eaLnBrk="1" latinLnBrk="0" hangingPunct="1">
        <a:defRPr sz="2400" kern="1200">
          <a:solidFill>
            <a:schemeClr val="tx1"/>
          </a:solidFill>
          <a:latin typeface="+mn-lt"/>
          <a:ea typeface="+mn-ea"/>
          <a:cs typeface="+mn-cs"/>
        </a:defRPr>
      </a:lvl5pPr>
      <a:lvl6pPr marL="3047544" algn="l" defTabSz="1219020" rtl="0" eaLnBrk="1" latinLnBrk="0" hangingPunct="1">
        <a:defRPr sz="2400" kern="1200">
          <a:solidFill>
            <a:schemeClr val="tx1"/>
          </a:solidFill>
          <a:latin typeface="+mn-lt"/>
          <a:ea typeface="+mn-ea"/>
          <a:cs typeface="+mn-cs"/>
        </a:defRPr>
      </a:lvl6pPr>
      <a:lvl7pPr marL="3657051" algn="l" defTabSz="1219020" rtl="0" eaLnBrk="1" latinLnBrk="0" hangingPunct="1">
        <a:defRPr sz="2400" kern="1200">
          <a:solidFill>
            <a:schemeClr val="tx1"/>
          </a:solidFill>
          <a:latin typeface="+mn-lt"/>
          <a:ea typeface="+mn-ea"/>
          <a:cs typeface="+mn-cs"/>
        </a:defRPr>
      </a:lvl7pPr>
      <a:lvl8pPr marL="4266560" algn="l" defTabSz="1219020" rtl="0" eaLnBrk="1" latinLnBrk="0" hangingPunct="1">
        <a:defRPr sz="2400" kern="1200">
          <a:solidFill>
            <a:schemeClr val="tx1"/>
          </a:solidFill>
          <a:latin typeface="+mn-lt"/>
          <a:ea typeface="+mn-ea"/>
          <a:cs typeface="+mn-cs"/>
        </a:defRPr>
      </a:lvl8pPr>
      <a:lvl9pPr marL="4876069" algn="l" defTabSz="121902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2.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2.xml"/><Relationship Id="rId4" Type="http://schemas.openxmlformats.org/officeDocument/2006/relationships/image" Target="../media/image26.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2.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9.xml"/><Relationship Id="rId7" Type="http://schemas.openxmlformats.org/officeDocument/2006/relationships/slideLayout" Target="../slideLayouts/slideLayout95.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10" Type="http://schemas.openxmlformats.org/officeDocument/2006/relationships/image" Target="../media/image20.png"/><Relationship Id="rId4" Type="http://schemas.openxmlformats.org/officeDocument/2006/relationships/tags" Target="../tags/tag10.xml"/><Relationship Id="rId9"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83.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4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microsoft.com/office/2007/relationships/hdphoto" Target="../media/hdphoto3.wdp"/></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3.xml"/><Relationship Id="rId7" Type="http://schemas.openxmlformats.org/officeDocument/2006/relationships/slideLayout" Target="../slideLayouts/slideLayout50.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20.png"/><Relationship Id="rId4" Type="http://schemas.openxmlformats.org/officeDocument/2006/relationships/tags" Target="../tags/tag4.xml"/><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67.xml"/><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26.jp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28.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5088" y="4504295"/>
            <a:ext cx="9118600" cy="3644900"/>
          </a:xfrm>
          <a:prstGeom prst="rect">
            <a:avLst/>
          </a:prstGeom>
        </p:spPr>
      </p:pic>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 y="1412778"/>
            <a:ext cx="4319327" cy="5651884"/>
          </a:xfrm>
          <a:prstGeom prst="rect">
            <a:avLst/>
          </a:prstGeom>
        </p:spPr>
      </p:pic>
      <p:pic>
        <p:nvPicPr>
          <p:cNvPr id="26" name="图片 25"/>
          <p:cNvPicPr>
            <a:picLocks noChangeAspect="1"/>
          </p:cNvPicPr>
          <p:nvPr/>
        </p:nvPicPr>
        <p:blipFill rotWithShape="1">
          <a:blip r:embed="rId5" cstate="print">
            <a:extLst>
              <a:ext uri="{28A0092B-C50C-407E-A947-70E740481C1C}">
                <a14:useLocalDpi xmlns:a14="http://schemas.microsoft.com/office/drawing/2010/main" val="0"/>
              </a:ext>
            </a:extLst>
          </a:blip>
          <a:srcRect l="12907" t="9654" r="8393" b="15580"/>
          <a:stretch>
            <a:fillRect/>
          </a:stretch>
        </p:blipFill>
        <p:spPr>
          <a:xfrm>
            <a:off x="1377068" y="2153802"/>
            <a:ext cx="1565189" cy="1486943"/>
          </a:xfrm>
          <a:prstGeom prst="rect">
            <a:avLst/>
          </a:prstGeom>
          <a:effectLst>
            <a:outerShdw blurRad="50800" dist="38100" dir="5400000" algn="t" rotWithShape="0">
              <a:prstClr val="black">
                <a:alpha val="40000"/>
              </a:prstClr>
            </a:outerShdw>
          </a:effectLst>
        </p:spPr>
      </p:pic>
      <p:sp>
        <p:nvSpPr>
          <p:cNvPr id="11" name="TextBox 10">
            <a:extLst>
              <a:ext uri="{FF2B5EF4-FFF2-40B4-BE49-F238E27FC236}">
                <a16:creationId xmlns="" xmlns:a16="http://schemas.microsoft.com/office/drawing/2014/main" id="{77479C6D-4457-4FD6-8712-08CDB240C306}"/>
              </a:ext>
            </a:extLst>
          </p:cNvPr>
          <p:cNvSpPr txBox="1"/>
          <p:nvPr/>
        </p:nvSpPr>
        <p:spPr>
          <a:xfrm>
            <a:off x="4510314" y="2286000"/>
            <a:ext cx="6935275" cy="1774845"/>
          </a:xfrm>
          <a:prstGeom prst="rect">
            <a:avLst/>
          </a:prstGeom>
          <a:noFill/>
        </p:spPr>
        <p:txBody>
          <a:bodyPr wrap="square" lIns="91420" tIns="45718" rIns="91420" bIns="45718" rtlCol="0">
            <a:spAutoFit/>
          </a:bodyPr>
          <a:lstStyle/>
          <a:p>
            <a:pPr algn="ctr"/>
            <a:r>
              <a:rPr lang="en-US" sz="55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Chào</a:t>
            </a:r>
            <a:r>
              <a:rPr lang="en-US" sz="55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5500" b="1"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mừng</a:t>
            </a:r>
            <a:r>
              <a:rPr lang="en-US" sz="55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các </a:t>
            </a:r>
            <a:r>
              <a:rPr lang="en-US" sz="55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em</a:t>
            </a:r>
            <a:r>
              <a:rPr lang="en-US" sz="55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a:p>
            <a:pPr algn="ctr"/>
            <a:r>
              <a:rPr lang="en-US" sz="55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đến</a:t>
            </a:r>
            <a:r>
              <a:rPr lang="en-US" sz="55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55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với</a:t>
            </a:r>
            <a:r>
              <a:rPr lang="en-US" sz="55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55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môn</a:t>
            </a:r>
            <a:r>
              <a:rPr lang="en-US" sz="55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55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Toán</a:t>
            </a:r>
            <a:endParaRPr lang="en-US" sz="55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8716968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2000"/>
                                        <p:tgtEl>
                                          <p:spTgt spid="16"/>
                                        </p:tgtEl>
                                      </p:cBhvr>
                                    </p:animEffect>
                                  </p:childTnLst>
                                </p:cTn>
                              </p:par>
                              <p:par>
                                <p:cTn id="8" presetID="2" presetClass="entr" presetSubtype="12" fill="hold" nodeType="withEffect">
                                  <p:stCondLst>
                                    <p:cond delay="500"/>
                                  </p:stCondLst>
                                  <p:childTnLst>
                                    <p:set>
                                      <p:cBhvr>
                                        <p:cTn id="9" dur="1" fill="hold">
                                          <p:stCondLst>
                                            <p:cond delay="0"/>
                                          </p:stCondLst>
                                        </p:cTn>
                                        <p:tgtEl>
                                          <p:spTgt spid="26"/>
                                        </p:tgtEl>
                                        <p:attrNameLst>
                                          <p:attrName>style.visibility</p:attrName>
                                        </p:attrNameLst>
                                      </p:cBhvr>
                                      <p:to>
                                        <p:strVal val="visible"/>
                                      </p:to>
                                    </p:set>
                                    <p:anim calcmode="lin" valueType="num">
                                      <p:cBhvr additive="base">
                                        <p:cTn id="10" dur="1000" fill="hold"/>
                                        <p:tgtEl>
                                          <p:spTgt spid="26"/>
                                        </p:tgtEl>
                                        <p:attrNameLst>
                                          <p:attrName>ppt_x</p:attrName>
                                        </p:attrNameLst>
                                      </p:cBhvr>
                                      <p:tavLst>
                                        <p:tav tm="0">
                                          <p:val>
                                            <p:strVal val="0-#ppt_w/2"/>
                                          </p:val>
                                        </p:tav>
                                        <p:tav tm="100000">
                                          <p:val>
                                            <p:strVal val="#ppt_x"/>
                                          </p:val>
                                        </p:tav>
                                      </p:tavLst>
                                    </p:anim>
                                    <p:anim calcmode="lin" valueType="num">
                                      <p:cBhvr additive="base">
                                        <p:cTn id="11" dur="1000" fill="hold"/>
                                        <p:tgtEl>
                                          <p:spTgt spid="26"/>
                                        </p:tgtEl>
                                        <p:attrNameLst>
                                          <p:attrName>ppt_y</p:attrName>
                                        </p:attrNameLst>
                                      </p:cBhvr>
                                      <p:tavLst>
                                        <p:tav tm="0">
                                          <p:val>
                                            <p:strVal val="1+#ppt_h/2"/>
                                          </p:val>
                                        </p:tav>
                                        <p:tav tm="100000">
                                          <p:val>
                                            <p:strVal val="#ppt_y"/>
                                          </p:val>
                                        </p:tav>
                                      </p:tavLst>
                                    </p:anim>
                                  </p:childTnLst>
                                </p:cTn>
                              </p:par>
                              <p:par>
                                <p:cTn id="12" presetID="32" presetClass="emph" presetSubtype="0" repeatCount="indefinite" fill="hold" nodeType="withEffect">
                                  <p:stCondLst>
                                    <p:cond delay="500"/>
                                  </p:stCondLst>
                                  <p:childTnLst>
                                    <p:animRot by="120000">
                                      <p:cBhvr>
                                        <p:cTn id="13" dur="100" fill="hold">
                                          <p:stCondLst>
                                            <p:cond delay="0"/>
                                          </p:stCondLst>
                                        </p:cTn>
                                        <p:tgtEl>
                                          <p:spTgt spid="26"/>
                                        </p:tgtEl>
                                        <p:attrNameLst>
                                          <p:attrName>r</p:attrName>
                                        </p:attrNameLst>
                                      </p:cBhvr>
                                    </p:animRot>
                                    <p:animRot by="-240000">
                                      <p:cBhvr>
                                        <p:cTn id="14" dur="200" fill="hold">
                                          <p:stCondLst>
                                            <p:cond delay="200"/>
                                          </p:stCondLst>
                                        </p:cTn>
                                        <p:tgtEl>
                                          <p:spTgt spid="26"/>
                                        </p:tgtEl>
                                        <p:attrNameLst>
                                          <p:attrName>r</p:attrName>
                                        </p:attrNameLst>
                                      </p:cBhvr>
                                    </p:animRot>
                                    <p:animRot by="240000">
                                      <p:cBhvr>
                                        <p:cTn id="15" dur="200" fill="hold">
                                          <p:stCondLst>
                                            <p:cond delay="400"/>
                                          </p:stCondLst>
                                        </p:cTn>
                                        <p:tgtEl>
                                          <p:spTgt spid="26"/>
                                        </p:tgtEl>
                                        <p:attrNameLst>
                                          <p:attrName>r</p:attrName>
                                        </p:attrNameLst>
                                      </p:cBhvr>
                                    </p:animRot>
                                    <p:animRot by="-240000">
                                      <p:cBhvr>
                                        <p:cTn id="16" dur="200" fill="hold">
                                          <p:stCondLst>
                                            <p:cond delay="600"/>
                                          </p:stCondLst>
                                        </p:cTn>
                                        <p:tgtEl>
                                          <p:spTgt spid="26"/>
                                        </p:tgtEl>
                                        <p:attrNameLst>
                                          <p:attrName>r</p:attrName>
                                        </p:attrNameLst>
                                      </p:cBhvr>
                                    </p:animRot>
                                    <p:animRot by="120000">
                                      <p:cBhvr>
                                        <p:cTn id="17" dur="200" fill="hold">
                                          <p:stCondLst>
                                            <p:cond delay="800"/>
                                          </p:stCondLst>
                                        </p:cTn>
                                        <p:tgtEl>
                                          <p:spTgt spid="26"/>
                                        </p:tgtEl>
                                        <p:attrNameLst>
                                          <p:attrName>r</p:attrName>
                                        </p:attrNameLst>
                                      </p:cBhvr>
                                    </p:animRot>
                                  </p:childTnLst>
                                </p:cTn>
                              </p:par>
                              <p:par>
                                <p:cTn id="18" presetID="42" presetClass="entr" presetSubtype="0" fill="hold" nodeType="withEffect">
                                  <p:stCondLst>
                                    <p:cond delay="100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1500"/>
                                        <p:tgtEl>
                                          <p:spTgt spid="22"/>
                                        </p:tgtEl>
                                      </p:cBhvr>
                                    </p:animEffect>
                                    <p:anim calcmode="lin" valueType="num">
                                      <p:cBhvr>
                                        <p:cTn id="21" dur="1500" fill="hold"/>
                                        <p:tgtEl>
                                          <p:spTgt spid="22"/>
                                        </p:tgtEl>
                                        <p:attrNameLst>
                                          <p:attrName>ppt_x</p:attrName>
                                        </p:attrNameLst>
                                      </p:cBhvr>
                                      <p:tavLst>
                                        <p:tav tm="0">
                                          <p:val>
                                            <p:strVal val="#ppt_x"/>
                                          </p:val>
                                        </p:tav>
                                        <p:tav tm="100000">
                                          <p:val>
                                            <p:strVal val="#ppt_x"/>
                                          </p:val>
                                        </p:tav>
                                      </p:tavLst>
                                    </p:anim>
                                    <p:anim calcmode="lin" valueType="num">
                                      <p:cBhvr>
                                        <p:cTn id="22" dur="1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6468" y="3481049"/>
            <a:ext cx="1953349" cy="3368801"/>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3552" y="4513140"/>
            <a:ext cx="2963349" cy="2623837"/>
          </a:xfrm>
          <a:prstGeom prst="rect">
            <a:avLst/>
          </a:prstGeom>
        </p:spPr>
      </p:pic>
      <p:grpSp>
        <p:nvGrpSpPr>
          <p:cNvPr id="8" name="组合 7"/>
          <p:cNvGrpSpPr/>
          <p:nvPr/>
        </p:nvGrpSpPr>
        <p:grpSpPr>
          <a:xfrm>
            <a:off x="3810000" y="-52444"/>
            <a:ext cx="4798749" cy="3204683"/>
            <a:chOff x="3461080" y="-39334"/>
            <a:chExt cx="3599060" cy="2403513"/>
          </a:xfrm>
        </p:grpSpPr>
        <p:sp>
          <p:nvSpPr>
            <p:cNvPr id="7" name="任意多边形 6"/>
            <p:cNvSpPr/>
            <p:nvPr/>
          </p:nvSpPr>
          <p:spPr>
            <a:xfrm>
              <a:off x="3962397" y="-39334"/>
              <a:ext cx="2338251" cy="1254180"/>
            </a:xfrm>
            <a:custGeom>
              <a:avLst/>
              <a:gdLst>
                <a:gd name="connsiteX0" fmla="*/ 0 w 2338251"/>
                <a:gd name="connsiteY0" fmla="*/ 1254180 h 1254180"/>
                <a:gd name="connsiteX1" fmla="*/ 1188720 w 2338251"/>
                <a:gd name="connsiteY1" fmla="*/ 145 h 1254180"/>
                <a:gd name="connsiteX2" fmla="*/ 2338251 w 2338251"/>
                <a:gd name="connsiteY2" fmla="*/ 1188865 h 1254180"/>
              </a:gdLst>
              <a:ahLst/>
              <a:cxnLst>
                <a:cxn ang="0">
                  <a:pos x="connsiteX0" y="connsiteY0"/>
                </a:cxn>
                <a:cxn ang="0">
                  <a:pos x="connsiteX1" y="connsiteY1"/>
                </a:cxn>
                <a:cxn ang="0">
                  <a:pos x="connsiteX2" y="connsiteY2"/>
                </a:cxn>
              </a:cxnLst>
              <a:rect l="l" t="t" r="r" b="b"/>
              <a:pathLst>
                <a:path w="2338251" h="1254180">
                  <a:moveTo>
                    <a:pt x="0" y="1254180"/>
                  </a:moveTo>
                  <a:cubicBezTo>
                    <a:pt x="399506" y="632605"/>
                    <a:pt x="799012" y="11031"/>
                    <a:pt x="1188720" y="145"/>
                  </a:cubicBezTo>
                  <a:cubicBezTo>
                    <a:pt x="1578428" y="-10741"/>
                    <a:pt x="1958339" y="589062"/>
                    <a:pt x="2338251" y="1188865"/>
                  </a:cubicBez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defTabSz="1218840">
                <a:buClrTx/>
              </a:pPr>
              <a:endParaRPr lang="zh-CN" altLang="en-US" sz="2400" kern="1200">
                <a:solidFill>
                  <a:srgbClr val="000000"/>
                </a:solidFill>
              </a:endParaRPr>
            </a:p>
          </p:txBody>
        </p:sp>
        <p:sp>
          <p:nvSpPr>
            <p:cNvPr id="4" name="矩形 3"/>
            <p:cNvSpPr/>
            <p:nvPr/>
          </p:nvSpPr>
          <p:spPr>
            <a:xfrm>
              <a:off x="3461080" y="1371600"/>
              <a:ext cx="3599060" cy="992579"/>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pPr defTabSz="1218840">
                <a:lnSpc>
                  <a:spcPct val="130000"/>
                </a:lnSpc>
                <a:buClrTx/>
                <a:defRPr/>
              </a:pPr>
              <a:r>
                <a:rPr lang="en-US" altLang="zh-CN" sz="6000">
                  <a:solidFill>
                    <a:srgbClr val="FFFFFF"/>
                  </a:solidFill>
                  <a:latin typeface="Times New Roman" pitchFamily="18" charset="0"/>
                  <a:ea typeface="华康方圆体W7(P)" pitchFamily="82" charset="-122"/>
                  <a:cs typeface="Times New Roman" pitchFamily="18" charset="0"/>
                </a:rPr>
                <a:t>HOẠT ĐỘNG</a:t>
              </a:r>
              <a:endParaRPr lang="zh-CN" altLang="en-US" sz="6000" dirty="0">
                <a:solidFill>
                  <a:srgbClr val="FFFFFF"/>
                </a:solidFill>
                <a:latin typeface="Times New Roman" pitchFamily="18" charset="0"/>
                <a:ea typeface="华康方圆体W7(P)" pitchFamily="82" charset="-122"/>
                <a:cs typeface="Times New Roman" pitchFamily="18" charset="0"/>
              </a:endParaRPr>
            </a:p>
          </p:txBody>
        </p:sp>
        <p:sp>
          <p:nvSpPr>
            <p:cNvPr id="5" name="椭圆 4"/>
            <p:cNvSpPr/>
            <p:nvPr/>
          </p:nvSpPr>
          <p:spPr>
            <a:xfrm>
              <a:off x="3868360" y="1112854"/>
              <a:ext cx="216000" cy="216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defTabSz="1218840">
                <a:buClrTx/>
              </a:pPr>
              <a:endParaRPr lang="zh-CN" altLang="en-US" sz="2400" kern="1200">
                <a:solidFill>
                  <a:srgbClr val="FFFFFF"/>
                </a:solidFill>
              </a:endParaRPr>
            </a:p>
          </p:txBody>
        </p:sp>
        <p:sp>
          <p:nvSpPr>
            <p:cNvPr id="6" name="椭圆 5"/>
            <p:cNvSpPr/>
            <p:nvPr/>
          </p:nvSpPr>
          <p:spPr>
            <a:xfrm>
              <a:off x="6231837" y="1106846"/>
              <a:ext cx="216000" cy="216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defTabSz="1218840">
                <a:buClrTx/>
              </a:pPr>
              <a:endParaRPr lang="zh-CN" altLang="en-US" sz="2400" kern="1200">
                <a:solidFill>
                  <a:srgbClr val="FFFFFF"/>
                </a:solidFill>
              </a:endParaRPr>
            </a:p>
          </p:txBody>
        </p:sp>
      </p:grpSp>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4350" y="4544675"/>
            <a:ext cx="2938049" cy="2560772"/>
          </a:xfrm>
          <a:prstGeom prst="rect">
            <a:avLst/>
          </a:prstGeom>
        </p:spPr>
      </p:pic>
    </p:spTree>
    <p:extLst>
      <p:ext uri="{BB962C8B-B14F-4D97-AF65-F5344CB8AC3E}">
        <p14:creationId xmlns:p14="http://schemas.microsoft.com/office/powerpoint/2010/main" val="19394207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5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5000">
                                          <p:cBhvr additive="base">
                                            <p:cTn id="7" dur="1500" fill="hold"/>
                                            <p:tgtEl>
                                              <p:spTgt spid="8"/>
                                            </p:tgtEl>
                                            <p:attrNameLst>
                                              <p:attrName>ppt_x</p:attrName>
                                            </p:attrNameLst>
                                          </p:cBhvr>
                                          <p:tavLst>
                                            <p:tav tm="0">
                                              <p:val>
                                                <p:strVal val="#ppt_x"/>
                                              </p:val>
                                            </p:tav>
                                            <p:tav tm="100000">
                                              <p:val>
                                                <p:strVal val="#ppt_x"/>
                                              </p:val>
                                            </p:tav>
                                          </p:tavLst>
                                        </p:anim>
                                        <p:anim calcmode="lin" valueType="num" p14:bounceEnd="65000">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nodeType="withEffect">
                                      <p:stCondLst>
                                        <p:cond delay="10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1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nodeType="withEffect">
                                      <p:stCondLst>
                                        <p:cond delay="10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1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52"/>
        <p:cNvGrpSpPr/>
        <p:nvPr/>
      </p:nvGrpSpPr>
      <p:grpSpPr>
        <a:xfrm>
          <a:off x="0" y="0"/>
          <a:ext cx="0" cy="0"/>
          <a:chOff x="0" y="0"/>
          <a:chExt cx="0" cy="0"/>
        </a:xfrm>
      </p:grpSpPr>
      <p:sp>
        <p:nvSpPr>
          <p:cNvPr id="30" name="Rectangle 29">
            <a:extLst>
              <a:ext uri="{FF2B5EF4-FFF2-40B4-BE49-F238E27FC236}">
                <a16:creationId xmlns="" xmlns:a16="http://schemas.microsoft.com/office/drawing/2014/main" id="{65F51C48-E809-457E-844B-CFD1F5C91FD7}"/>
              </a:ext>
            </a:extLst>
          </p:cNvPr>
          <p:cNvSpPr/>
          <p:nvPr/>
        </p:nvSpPr>
        <p:spPr>
          <a:xfrm>
            <a:off x="457200" y="1447800"/>
            <a:ext cx="10552992" cy="3886200"/>
          </a:xfrm>
          <a:prstGeom prst="rect">
            <a:avLst/>
          </a:prstGeom>
          <a:solidFill>
            <a:schemeClr val="accent3">
              <a:lumMod val="40000"/>
              <a:lumOff val="60000"/>
            </a:scheme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endParaRPr lang="en-US" sz="2800">
              <a:latin typeface="Times New Roman" pitchFamily="18" charset="0"/>
              <a:cs typeface="Times New Roman" pitchFamily="18" charset="0"/>
            </a:endParaRPr>
          </a:p>
        </p:txBody>
      </p:sp>
      <p:grpSp>
        <p:nvGrpSpPr>
          <p:cNvPr id="3254" name="Google Shape;3254;p6"/>
          <p:cNvGrpSpPr/>
          <p:nvPr/>
        </p:nvGrpSpPr>
        <p:grpSpPr>
          <a:xfrm>
            <a:off x="791506" y="1052297"/>
            <a:ext cx="2025471" cy="707846"/>
            <a:chOff x="1296327" y="1694956"/>
            <a:chExt cx="2025471" cy="707846"/>
          </a:xfrm>
        </p:grpSpPr>
        <p:sp>
          <p:nvSpPr>
            <p:cNvPr id="3255" name="Google Shape;3255;p6"/>
            <p:cNvSpPr txBox="1"/>
            <p:nvPr/>
          </p:nvSpPr>
          <p:spPr>
            <a:xfrm>
              <a:off x="1866915" y="1694956"/>
              <a:ext cx="1454883" cy="707846"/>
            </a:xfrm>
            <a:prstGeom prst="rect">
              <a:avLst/>
            </a:prstGeom>
            <a:noFill/>
            <a:ln>
              <a:noFill/>
            </a:ln>
          </p:spPr>
          <p:txBody>
            <a:bodyPr spcFirstLastPara="1" wrap="square" lIns="91425" tIns="45700" rIns="91425" bIns="45700" anchor="t" anchorCtr="0">
              <a:spAutoFit/>
            </a:bodyPr>
            <a:lstStyle/>
            <a:p>
              <a:r>
                <a:rPr lang="en-US" sz="4000">
                  <a:solidFill>
                    <a:schemeClr val="dk1"/>
                  </a:solidFill>
                  <a:latin typeface="Times New Roman" pitchFamily="18" charset="0"/>
                  <a:cs typeface="Times New Roman" pitchFamily="18" charset="0"/>
                </a:rPr>
                <a:t>Tính.</a:t>
              </a:r>
              <a:endParaRPr sz="4000">
                <a:solidFill>
                  <a:schemeClr val="dk1"/>
                </a:solidFill>
                <a:latin typeface="Times New Roman" pitchFamily="18" charset="0"/>
                <a:cs typeface="Times New Roman" pitchFamily="18" charset="0"/>
              </a:endParaRPr>
            </a:p>
          </p:txBody>
        </p:sp>
        <p:sp>
          <p:nvSpPr>
            <p:cNvPr id="3256" name="Google Shape;3256;p6"/>
            <p:cNvSpPr/>
            <p:nvPr/>
          </p:nvSpPr>
          <p:spPr>
            <a:xfrm>
              <a:off x="1296327" y="1748470"/>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4800" b="1">
                  <a:solidFill>
                    <a:schemeClr val="lt1"/>
                  </a:solidFill>
                  <a:latin typeface="Times New Roman" pitchFamily="18" charset="0"/>
                  <a:cs typeface="Times New Roman" pitchFamily="18" charset="0"/>
                </a:rPr>
                <a:t>1</a:t>
              </a:r>
              <a:endParaRPr sz="4800" b="1">
                <a:solidFill>
                  <a:schemeClr val="lt1"/>
                </a:solidFill>
                <a:latin typeface="Times New Roman" pitchFamily="18" charset="0"/>
                <a:cs typeface="Times New Roman" pitchFamily="18" charset="0"/>
              </a:endParaRPr>
            </a:p>
          </p:txBody>
        </p:sp>
      </p:grpSp>
      <p:grpSp>
        <p:nvGrpSpPr>
          <p:cNvPr id="3257" name="Google Shape;3257;p6"/>
          <p:cNvGrpSpPr/>
          <p:nvPr/>
        </p:nvGrpSpPr>
        <p:grpSpPr>
          <a:xfrm>
            <a:off x="1566482" y="2184633"/>
            <a:ext cx="1147791" cy="1600384"/>
            <a:chOff x="1566470" y="2095726"/>
            <a:chExt cx="1147790" cy="1600384"/>
          </a:xfrm>
        </p:grpSpPr>
        <p:grpSp>
          <p:nvGrpSpPr>
            <p:cNvPr id="3258" name="Google Shape;3258;p6"/>
            <p:cNvGrpSpPr/>
            <p:nvPr/>
          </p:nvGrpSpPr>
          <p:grpSpPr>
            <a:xfrm>
              <a:off x="1566470" y="2095726"/>
              <a:ext cx="1147790" cy="1600384"/>
              <a:chOff x="1697011" y="2095726"/>
              <a:chExt cx="1147790" cy="1600384"/>
            </a:xfrm>
          </p:grpSpPr>
          <p:sp>
            <p:nvSpPr>
              <p:cNvPr id="3259" name="Google Shape;3259;p6"/>
              <p:cNvSpPr txBox="1"/>
              <p:nvPr/>
            </p:nvSpPr>
            <p:spPr>
              <a:xfrm>
                <a:off x="1934771" y="2095726"/>
                <a:ext cx="910030" cy="1600384"/>
              </a:xfrm>
              <a:prstGeom prst="rect">
                <a:avLst/>
              </a:prstGeom>
              <a:noFill/>
              <a:ln>
                <a:noFill/>
              </a:ln>
            </p:spPr>
            <p:txBody>
              <a:bodyPr spcFirstLastPara="1" wrap="square" lIns="91425" tIns="45700" rIns="91425" bIns="45700" anchor="t" anchorCtr="0">
                <a:spAutoFit/>
              </a:bodyPr>
              <a:lstStyle/>
              <a:p>
                <a:pPr>
                  <a:lnSpc>
                    <a:spcPct val="150000"/>
                  </a:lnSpc>
                </a:pPr>
                <a:r>
                  <a:rPr lang="en-US" sz="3200">
                    <a:solidFill>
                      <a:schemeClr val="dk1"/>
                    </a:solidFill>
                    <a:latin typeface="Times New Roman" pitchFamily="18" charset="0"/>
                    <a:cs typeface="Times New Roman" pitchFamily="18" charset="0"/>
                  </a:rPr>
                  <a:t>467</a:t>
                </a:r>
                <a:endParaRPr sz="1600">
                  <a:latin typeface="Times New Roman" pitchFamily="18" charset="0"/>
                  <a:cs typeface="Times New Roman" pitchFamily="18" charset="0"/>
                </a:endParaRPr>
              </a:p>
              <a:p>
                <a:pPr>
                  <a:lnSpc>
                    <a:spcPct val="150000"/>
                  </a:lnSpc>
                </a:pPr>
                <a:r>
                  <a:rPr lang="en-US" sz="3200">
                    <a:solidFill>
                      <a:schemeClr val="dk1"/>
                    </a:solidFill>
                    <a:latin typeface="Times New Roman" pitchFamily="18" charset="0"/>
                    <a:cs typeface="Times New Roman" pitchFamily="18" charset="0"/>
                  </a:rPr>
                  <a:t>240</a:t>
                </a:r>
                <a:endParaRPr sz="1600">
                  <a:latin typeface="Times New Roman" pitchFamily="18" charset="0"/>
                  <a:cs typeface="Times New Roman" pitchFamily="18" charset="0"/>
                </a:endParaRPr>
              </a:p>
            </p:txBody>
          </p:sp>
          <p:sp>
            <p:nvSpPr>
              <p:cNvPr id="3260" name="Google Shape;3260;p6"/>
              <p:cNvSpPr txBox="1"/>
              <p:nvPr/>
            </p:nvSpPr>
            <p:spPr>
              <a:xfrm>
                <a:off x="1697011" y="2418890"/>
                <a:ext cx="910030" cy="861720"/>
              </a:xfrm>
              <a:prstGeom prst="rect">
                <a:avLst/>
              </a:prstGeom>
              <a:noFill/>
              <a:ln>
                <a:noFill/>
              </a:ln>
            </p:spPr>
            <p:txBody>
              <a:bodyPr spcFirstLastPara="1" wrap="square" lIns="91425" tIns="45700" rIns="91425" bIns="45700" anchor="t" anchorCtr="0">
                <a:spAutoFit/>
              </a:bodyPr>
              <a:lstStyle/>
              <a:p>
                <a:pPr>
                  <a:lnSpc>
                    <a:spcPct val="150000"/>
                  </a:lnSpc>
                </a:pPr>
                <a:r>
                  <a:rPr lang="en-US" sz="3200">
                    <a:solidFill>
                      <a:schemeClr val="dk1"/>
                    </a:solidFill>
                    <a:latin typeface="Times New Roman" pitchFamily="18" charset="0"/>
                    <a:cs typeface="Times New Roman" pitchFamily="18" charset="0"/>
                  </a:rPr>
                  <a:t>-</a:t>
                </a:r>
                <a:endParaRPr sz="1600">
                  <a:latin typeface="Times New Roman" pitchFamily="18" charset="0"/>
                  <a:cs typeface="Times New Roman" pitchFamily="18" charset="0"/>
                </a:endParaRPr>
              </a:p>
            </p:txBody>
          </p:sp>
        </p:grpSp>
        <p:cxnSp>
          <p:nvCxnSpPr>
            <p:cNvPr id="3261" name="Google Shape;3261;p6"/>
            <p:cNvCxnSpPr/>
            <p:nvPr/>
          </p:nvCxnSpPr>
          <p:spPr>
            <a:xfrm>
              <a:off x="1777994" y="3492493"/>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62" name="Google Shape;3262;p6"/>
          <p:cNvGrpSpPr/>
          <p:nvPr/>
        </p:nvGrpSpPr>
        <p:grpSpPr>
          <a:xfrm>
            <a:off x="4077699" y="2184633"/>
            <a:ext cx="1147791" cy="1600384"/>
            <a:chOff x="1566470" y="2095726"/>
            <a:chExt cx="1147790" cy="1600384"/>
          </a:xfrm>
        </p:grpSpPr>
        <p:grpSp>
          <p:nvGrpSpPr>
            <p:cNvPr id="3263" name="Google Shape;3263;p6"/>
            <p:cNvGrpSpPr/>
            <p:nvPr/>
          </p:nvGrpSpPr>
          <p:grpSpPr>
            <a:xfrm>
              <a:off x="1566470" y="2095726"/>
              <a:ext cx="1147790" cy="1600384"/>
              <a:chOff x="1697011" y="2095726"/>
              <a:chExt cx="1147790" cy="1600384"/>
            </a:xfrm>
          </p:grpSpPr>
          <p:sp>
            <p:nvSpPr>
              <p:cNvPr id="3264" name="Google Shape;3264;p6"/>
              <p:cNvSpPr txBox="1"/>
              <p:nvPr/>
            </p:nvSpPr>
            <p:spPr>
              <a:xfrm>
                <a:off x="1934771" y="2095726"/>
                <a:ext cx="910030" cy="1600384"/>
              </a:xfrm>
              <a:prstGeom prst="rect">
                <a:avLst/>
              </a:prstGeom>
              <a:noFill/>
              <a:ln>
                <a:noFill/>
              </a:ln>
            </p:spPr>
            <p:txBody>
              <a:bodyPr spcFirstLastPara="1" wrap="square" lIns="91425" tIns="45700" rIns="91425" bIns="45700" anchor="t" anchorCtr="0">
                <a:spAutoFit/>
              </a:bodyPr>
              <a:lstStyle/>
              <a:p>
                <a:pPr>
                  <a:lnSpc>
                    <a:spcPct val="150000"/>
                  </a:lnSpc>
                </a:pPr>
                <a:r>
                  <a:rPr lang="en-US" sz="3200">
                    <a:solidFill>
                      <a:schemeClr val="dk1"/>
                    </a:solidFill>
                    <a:latin typeface="Times New Roman" pitchFamily="18" charset="0"/>
                    <a:cs typeface="Times New Roman" pitchFamily="18" charset="0"/>
                  </a:rPr>
                  <a:t>732</a:t>
                </a:r>
                <a:endParaRPr sz="1600">
                  <a:latin typeface="Times New Roman" pitchFamily="18" charset="0"/>
                  <a:cs typeface="Times New Roman" pitchFamily="18" charset="0"/>
                </a:endParaRPr>
              </a:p>
              <a:p>
                <a:pPr>
                  <a:lnSpc>
                    <a:spcPct val="150000"/>
                  </a:lnSpc>
                </a:pPr>
                <a:r>
                  <a:rPr lang="en-US" sz="3200">
                    <a:solidFill>
                      <a:schemeClr val="dk1"/>
                    </a:solidFill>
                    <a:latin typeface="Times New Roman" pitchFamily="18" charset="0"/>
                    <a:cs typeface="Times New Roman" pitchFamily="18" charset="0"/>
                  </a:rPr>
                  <a:t>412</a:t>
                </a:r>
                <a:endParaRPr sz="1600">
                  <a:latin typeface="Times New Roman" pitchFamily="18" charset="0"/>
                  <a:cs typeface="Times New Roman" pitchFamily="18" charset="0"/>
                </a:endParaRPr>
              </a:p>
            </p:txBody>
          </p:sp>
          <p:sp>
            <p:nvSpPr>
              <p:cNvPr id="3265" name="Google Shape;3265;p6"/>
              <p:cNvSpPr txBox="1"/>
              <p:nvPr/>
            </p:nvSpPr>
            <p:spPr>
              <a:xfrm>
                <a:off x="1697011" y="2418890"/>
                <a:ext cx="363930" cy="861720"/>
              </a:xfrm>
              <a:prstGeom prst="rect">
                <a:avLst/>
              </a:prstGeom>
              <a:noFill/>
              <a:ln>
                <a:noFill/>
              </a:ln>
            </p:spPr>
            <p:txBody>
              <a:bodyPr spcFirstLastPara="1" wrap="square" lIns="91425" tIns="45700" rIns="91425" bIns="45700" anchor="t" anchorCtr="0">
                <a:spAutoFit/>
              </a:bodyPr>
              <a:lstStyle/>
              <a:p>
                <a:pPr>
                  <a:lnSpc>
                    <a:spcPct val="150000"/>
                  </a:lnSpc>
                </a:pPr>
                <a:r>
                  <a:rPr lang="en-US" sz="3200">
                    <a:solidFill>
                      <a:schemeClr val="dk1"/>
                    </a:solidFill>
                    <a:latin typeface="Times New Roman" pitchFamily="18" charset="0"/>
                    <a:cs typeface="Times New Roman" pitchFamily="18" charset="0"/>
                  </a:rPr>
                  <a:t>-</a:t>
                </a:r>
                <a:endParaRPr sz="1600">
                  <a:latin typeface="Times New Roman" pitchFamily="18" charset="0"/>
                  <a:cs typeface="Times New Roman" pitchFamily="18" charset="0"/>
                </a:endParaRPr>
              </a:p>
            </p:txBody>
          </p:sp>
        </p:grpSp>
        <p:cxnSp>
          <p:nvCxnSpPr>
            <p:cNvPr id="3266" name="Google Shape;3266;p6"/>
            <p:cNvCxnSpPr/>
            <p:nvPr/>
          </p:nvCxnSpPr>
          <p:spPr>
            <a:xfrm>
              <a:off x="1705176" y="3492493"/>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67" name="Google Shape;3267;p6"/>
          <p:cNvGrpSpPr/>
          <p:nvPr/>
        </p:nvGrpSpPr>
        <p:grpSpPr>
          <a:xfrm>
            <a:off x="6588918" y="2184633"/>
            <a:ext cx="1147791" cy="1600384"/>
            <a:chOff x="1566470" y="2095726"/>
            <a:chExt cx="1147790" cy="1600384"/>
          </a:xfrm>
        </p:grpSpPr>
        <p:grpSp>
          <p:nvGrpSpPr>
            <p:cNvPr id="3268" name="Google Shape;3268;p6"/>
            <p:cNvGrpSpPr/>
            <p:nvPr/>
          </p:nvGrpSpPr>
          <p:grpSpPr>
            <a:xfrm>
              <a:off x="1566470" y="2095726"/>
              <a:ext cx="1147790" cy="1600384"/>
              <a:chOff x="1697011" y="2095726"/>
              <a:chExt cx="1147790" cy="1600384"/>
            </a:xfrm>
          </p:grpSpPr>
          <p:sp>
            <p:nvSpPr>
              <p:cNvPr id="3269" name="Google Shape;3269;p6"/>
              <p:cNvSpPr txBox="1"/>
              <p:nvPr/>
            </p:nvSpPr>
            <p:spPr>
              <a:xfrm>
                <a:off x="1934771" y="2095726"/>
                <a:ext cx="910030" cy="1600384"/>
              </a:xfrm>
              <a:prstGeom prst="rect">
                <a:avLst/>
              </a:prstGeom>
              <a:noFill/>
              <a:ln>
                <a:noFill/>
              </a:ln>
            </p:spPr>
            <p:txBody>
              <a:bodyPr spcFirstLastPara="1" wrap="square" lIns="91425" tIns="45700" rIns="91425" bIns="45700" anchor="t" anchorCtr="0">
                <a:spAutoFit/>
              </a:bodyPr>
              <a:lstStyle/>
              <a:p>
                <a:pPr>
                  <a:lnSpc>
                    <a:spcPct val="150000"/>
                  </a:lnSpc>
                </a:pPr>
                <a:r>
                  <a:rPr lang="en-US" sz="3200">
                    <a:solidFill>
                      <a:schemeClr val="dk1"/>
                    </a:solidFill>
                    <a:latin typeface="Times New Roman" pitchFamily="18" charset="0"/>
                    <a:cs typeface="Times New Roman" pitchFamily="18" charset="0"/>
                  </a:rPr>
                  <a:t>291</a:t>
                </a:r>
                <a:endParaRPr sz="1600">
                  <a:latin typeface="Times New Roman" pitchFamily="18" charset="0"/>
                  <a:cs typeface="Times New Roman" pitchFamily="18" charset="0"/>
                </a:endParaRPr>
              </a:p>
              <a:p>
                <a:pPr>
                  <a:lnSpc>
                    <a:spcPct val="150000"/>
                  </a:lnSpc>
                </a:pPr>
                <a:r>
                  <a:rPr lang="en-US" sz="3200">
                    <a:solidFill>
                      <a:schemeClr val="dk1"/>
                    </a:solidFill>
                    <a:latin typeface="Times New Roman" pitchFamily="18" charset="0"/>
                    <a:cs typeface="Times New Roman" pitchFamily="18" charset="0"/>
                  </a:rPr>
                  <a:t>250</a:t>
                </a:r>
                <a:endParaRPr sz="1600">
                  <a:latin typeface="Times New Roman" pitchFamily="18" charset="0"/>
                  <a:cs typeface="Times New Roman" pitchFamily="18" charset="0"/>
                </a:endParaRPr>
              </a:p>
            </p:txBody>
          </p:sp>
          <p:sp>
            <p:nvSpPr>
              <p:cNvPr id="3270" name="Google Shape;3270;p6"/>
              <p:cNvSpPr txBox="1"/>
              <p:nvPr/>
            </p:nvSpPr>
            <p:spPr>
              <a:xfrm>
                <a:off x="1697011" y="2418890"/>
                <a:ext cx="363930" cy="861720"/>
              </a:xfrm>
              <a:prstGeom prst="rect">
                <a:avLst/>
              </a:prstGeom>
              <a:noFill/>
              <a:ln>
                <a:noFill/>
              </a:ln>
            </p:spPr>
            <p:txBody>
              <a:bodyPr spcFirstLastPara="1" wrap="square" lIns="91425" tIns="45700" rIns="91425" bIns="45700" anchor="t" anchorCtr="0">
                <a:spAutoFit/>
              </a:bodyPr>
              <a:lstStyle/>
              <a:p>
                <a:pPr>
                  <a:lnSpc>
                    <a:spcPct val="150000"/>
                  </a:lnSpc>
                </a:pPr>
                <a:r>
                  <a:rPr lang="en-US" sz="3200">
                    <a:solidFill>
                      <a:schemeClr val="dk1"/>
                    </a:solidFill>
                    <a:latin typeface="Times New Roman" pitchFamily="18" charset="0"/>
                    <a:cs typeface="Times New Roman" pitchFamily="18" charset="0"/>
                  </a:rPr>
                  <a:t>-</a:t>
                </a:r>
                <a:endParaRPr sz="1600">
                  <a:latin typeface="Times New Roman" pitchFamily="18" charset="0"/>
                  <a:cs typeface="Times New Roman" pitchFamily="18" charset="0"/>
                </a:endParaRPr>
              </a:p>
            </p:txBody>
          </p:sp>
        </p:grpSp>
        <p:cxnSp>
          <p:nvCxnSpPr>
            <p:cNvPr id="3271" name="Google Shape;3271;p6"/>
            <p:cNvCxnSpPr/>
            <p:nvPr/>
          </p:nvCxnSpPr>
          <p:spPr>
            <a:xfrm>
              <a:off x="1689100" y="3492493"/>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72" name="Google Shape;3272;p6"/>
          <p:cNvGrpSpPr/>
          <p:nvPr/>
        </p:nvGrpSpPr>
        <p:grpSpPr>
          <a:xfrm>
            <a:off x="8932482" y="2184633"/>
            <a:ext cx="1147791" cy="1600384"/>
            <a:chOff x="1566470" y="2095726"/>
            <a:chExt cx="1147790" cy="1600384"/>
          </a:xfrm>
        </p:grpSpPr>
        <p:grpSp>
          <p:nvGrpSpPr>
            <p:cNvPr id="3273" name="Google Shape;3273;p6"/>
            <p:cNvGrpSpPr/>
            <p:nvPr/>
          </p:nvGrpSpPr>
          <p:grpSpPr>
            <a:xfrm>
              <a:off x="1566470" y="2095726"/>
              <a:ext cx="1147790" cy="1600384"/>
              <a:chOff x="1697011" y="2095726"/>
              <a:chExt cx="1147790" cy="1600384"/>
            </a:xfrm>
          </p:grpSpPr>
          <p:sp>
            <p:nvSpPr>
              <p:cNvPr id="3274" name="Google Shape;3274;p6"/>
              <p:cNvSpPr txBox="1"/>
              <p:nvPr/>
            </p:nvSpPr>
            <p:spPr>
              <a:xfrm>
                <a:off x="1934771" y="2095726"/>
                <a:ext cx="910030" cy="1600384"/>
              </a:xfrm>
              <a:prstGeom prst="rect">
                <a:avLst/>
              </a:prstGeom>
              <a:noFill/>
              <a:ln>
                <a:noFill/>
              </a:ln>
            </p:spPr>
            <p:txBody>
              <a:bodyPr spcFirstLastPara="1" wrap="square" lIns="91425" tIns="45700" rIns="91425" bIns="45700" anchor="t" anchorCtr="0">
                <a:spAutoFit/>
              </a:bodyPr>
              <a:lstStyle/>
              <a:p>
                <a:pPr>
                  <a:lnSpc>
                    <a:spcPct val="150000"/>
                  </a:lnSpc>
                </a:pPr>
                <a:r>
                  <a:rPr lang="en-US" sz="3200">
                    <a:solidFill>
                      <a:schemeClr val="dk1"/>
                    </a:solidFill>
                    <a:latin typeface="Times New Roman" pitchFamily="18" charset="0"/>
                    <a:cs typeface="Times New Roman" pitchFamily="18" charset="0"/>
                  </a:rPr>
                  <a:t>991</a:t>
                </a:r>
                <a:endParaRPr sz="1600">
                  <a:latin typeface="Times New Roman" pitchFamily="18" charset="0"/>
                  <a:cs typeface="Times New Roman" pitchFamily="18" charset="0"/>
                </a:endParaRPr>
              </a:p>
              <a:p>
                <a:pPr>
                  <a:lnSpc>
                    <a:spcPct val="150000"/>
                  </a:lnSpc>
                </a:pPr>
                <a:r>
                  <a:rPr lang="en-US" sz="3200">
                    <a:solidFill>
                      <a:schemeClr val="dk1"/>
                    </a:solidFill>
                    <a:latin typeface="Times New Roman" pitchFamily="18" charset="0"/>
                    <a:cs typeface="Times New Roman" pitchFamily="18" charset="0"/>
                  </a:rPr>
                  <a:t>530</a:t>
                </a:r>
                <a:endParaRPr sz="1600">
                  <a:latin typeface="Times New Roman" pitchFamily="18" charset="0"/>
                  <a:cs typeface="Times New Roman" pitchFamily="18" charset="0"/>
                </a:endParaRPr>
              </a:p>
            </p:txBody>
          </p:sp>
          <p:sp>
            <p:nvSpPr>
              <p:cNvPr id="3275" name="Google Shape;3275;p6"/>
              <p:cNvSpPr txBox="1"/>
              <p:nvPr/>
            </p:nvSpPr>
            <p:spPr>
              <a:xfrm>
                <a:off x="1697011" y="2418890"/>
                <a:ext cx="363930" cy="861720"/>
              </a:xfrm>
              <a:prstGeom prst="rect">
                <a:avLst/>
              </a:prstGeom>
              <a:noFill/>
              <a:ln>
                <a:noFill/>
              </a:ln>
            </p:spPr>
            <p:txBody>
              <a:bodyPr spcFirstLastPara="1" wrap="square" lIns="91425" tIns="45700" rIns="91425" bIns="45700" anchor="t" anchorCtr="0">
                <a:spAutoFit/>
              </a:bodyPr>
              <a:lstStyle/>
              <a:p>
                <a:pPr>
                  <a:lnSpc>
                    <a:spcPct val="150000"/>
                  </a:lnSpc>
                </a:pPr>
                <a:r>
                  <a:rPr lang="en-US" sz="3200">
                    <a:solidFill>
                      <a:schemeClr val="dk1"/>
                    </a:solidFill>
                    <a:latin typeface="Times New Roman" pitchFamily="18" charset="0"/>
                    <a:cs typeface="Times New Roman" pitchFamily="18" charset="0"/>
                  </a:rPr>
                  <a:t>-</a:t>
                </a:r>
                <a:endParaRPr sz="3200">
                  <a:solidFill>
                    <a:schemeClr val="dk1"/>
                  </a:solidFill>
                  <a:latin typeface="Times New Roman" pitchFamily="18" charset="0"/>
                  <a:cs typeface="Times New Roman" pitchFamily="18" charset="0"/>
                </a:endParaRPr>
              </a:p>
            </p:txBody>
          </p:sp>
        </p:grpSp>
        <p:cxnSp>
          <p:nvCxnSpPr>
            <p:cNvPr id="3276" name="Google Shape;3276;p6"/>
            <p:cNvCxnSpPr/>
            <p:nvPr/>
          </p:nvCxnSpPr>
          <p:spPr>
            <a:xfrm>
              <a:off x="1689100" y="3492493"/>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277" name="Google Shape;3277;p6"/>
          <p:cNvSpPr txBox="1"/>
          <p:nvPr/>
        </p:nvSpPr>
        <p:spPr>
          <a:xfrm>
            <a:off x="1786962" y="3340311"/>
            <a:ext cx="910031" cy="830952"/>
          </a:xfrm>
          <a:prstGeom prst="rect">
            <a:avLst/>
          </a:prstGeom>
          <a:noFill/>
          <a:ln>
            <a:noFill/>
          </a:ln>
        </p:spPr>
        <p:txBody>
          <a:bodyPr spcFirstLastPara="1" wrap="square" lIns="91404" tIns="45698" rIns="91404" bIns="45698" anchor="t" anchorCtr="0">
            <a:spAutoFit/>
          </a:bodyPr>
          <a:lstStyle/>
          <a:p>
            <a:pPr>
              <a:lnSpc>
                <a:spcPct val="150000"/>
              </a:lnSpc>
            </a:pPr>
            <a:r>
              <a:rPr lang="en-US" sz="3200">
                <a:solidFill>
                  <a:srgbClr val="C00000"/>
                </a:solidFill>
                <a:latin typeface="Times New Roman" pitchFamily="18" charset="0"/>
                <a:cs typeface="Times New Roman" pitchFamily="18" charset="0"/>
              </a:rPr>
              <a:t>227</a:t>
            </a:r>
            <a:endParaRPr sz="1600">
              <a:latin typeface="Times New Roman" pitchFamily="18" charset="0"/>
              <a:cs typeface="Times New Roman" pitchFamily="18" charset="0"/>
            </a:endParaRPr>
          </a:p>
        </p:txBody>
      </p:sp>
      <p:sp>
        <p:nvSpPr>
          <p:cNvPr id="3278" name="Google Shape;3278;p6"/>
          <p:cNvSpPr txBox="1"/>
          <p:nvPr/>
        </p:nvSpPr>
        <p:spPr>
          <a:xfrm>
            <a:off x="4346801" y="3352800"/>
            <a:ext cx="825343" cy="830952"/>
          </a:xfrm>
          <a:prstGeom prst="rect">
            <a:avLst/>
          </a:prstGeom>
          <a:noFill/>
          <a:ln>
            <a:noFill/>
          </a:ln>
        </p:spPr>
        <p:txBody>
          <a:bodyPr spcFirstLastPara="1" wrap="square" lIns="91404" tIns="45698" rIns="91404" bIns="45698" anchor="t" anchorCtr="0">
            <a:spAutoFit/>
          </a:bodyPr>
          <a:lstStyle/>
          <a:p>
            <a:pPr>
              <a:lnSpc>
                <a:spcPct val="150000"/>
              </a:lnSpc>
            </a:pPr>
            <a:r>
              <a:rPr lang="en-US" sz="3200">
                <a:solidFill>
                  <a:srgbClr val="C00000"/>
                </a:solidFill>
                <a:latin typeface="Times New Roman" pitchFamily="18" charset="0"/>
                <a:cs typeface="Times New Roman" pitchFamily="18" charset="0"/>
              </a:rPr>
              <a:t>320</a:t>
            </a:r>
            <a:endParaRPr sz="1600">
              <a:latin typeface="Times New Roman" pitchFamily="18" charset="0"/>
              <a:cs typeface="Times New Roman" pitchFamily="18" charset="0"/>
            </a:endParaRPr>
          </a:p>
        </p:txBody>
      </p:sp>
      <p:sp>
        <p:nvSpPr>
          <p:cNvPr id="3279" name="Google Shape;3279;p6"/>
          <p:cNvSpPr txBox="1"/>
          <p:nvPr/>
        </p:nvSpPr>
        <p:spPr>
          <a:xfrm>
            <a:off x="6826671" y="3352800"/>
            <a:ext cx="972636" cy="830952"/>
          </a:xfrm>
          <a:prstGeom prst="rect">
            <a:avLst/>
          </a:prstGeom>
          <a:noFill/>
          <a:ln>
            <a:noFill/>
          </a:ln>
        </p:spPr>
        <p:txBody>
          <a:bodyPr spcFirstLastPara="1" wrap="square" lIns="91404" tIns="45698" rIns="91404" bIns="45698" anchor="t" anchorCtr="0">
            <a:spAutoFit/>
          </a:bodyPr>
          <a:lstStyle/>
          <a:p>
            <a:pPr>
              <a:lnSpc>
                <a:spcPct val="150000"/>
              </a:lnSpc>
            </a:pPr>
            <a:r>
              <a:rPr lang="en-US" sz="3200">
                <a:solidFill>
                  <a:srgbClr val="C00000"/>
                </a:solidFill>
                <a:latin typeface="Times New Roman" pitchFamily="18" charset="0"/>
                <a:cs typeface="Times New Roman" pitchFamily="18" charset="0"/>
              </a:rPr>
              <a:t>  41</a:t>
            </a:r>
            <a:endParaRPr sz="1600">
              <a:latin typeface="Times New Roman" pitchFamily="18" charset="0"/>
              <a:cs typeface="Times New Roman" pitchFamily="18" charset="0"/>
            </a:endParaRPr>
          </a:p>
        </p:txBody>
      </p:sp>
      <p:sp>
        <p:nvSpPr>
          <p:cNvPr id="3280" name="Google Shape;3280;p6"/>
          <p:cNvSpPr txBox="1"/>
          <p:nvPr/>
        </p:nvSpPr>
        <p:spPr>
          <a:xfrm>
            <a:off x="9179587" y="3352800"/>
            <a:ext cx="972636" cy="830952"/>
          </a:xfrm>
          <a:prstGeom prst="rect">
            <a:avLst/>
          </a:prstGeom>
          <a:noFill/>
          <a:ln>
            <a:noFill/>
          </a:ln>
        </p:spPr>
        <p:txBody>
          <a:bodyPr spcFirstLastPara="1" wrap="square" lIns="91404" tIns="45698" rIns="91404" bIns="45698" anchor="t" anchorCtr="0">
            <a:spAutoFit/>
          </a:bodyPr>
          <a:lstStyle/>
          <a:p>
            <a:pPr>
              <a:lnSpc>
                <a:spcPct val="150000"/>
              </a:lnSpc>
            </a:pPr>
            <a:r>
              <a:rPr lang="en-US" sz="3200">
                <a:solidFill>
                  <a:srgbClr val="C00000"/>
                </a:solidFill>
                <a:latin typeface="Times New Roman" pitchFamily="18" charset="0"/>
                <a:cs typeface="Times New Roman" pitchFamily="18" charset="0"/>
              </a:rPr>
              <a:t>461</a:t>
            </a:r>
            <a:endParaRPr sz="1600">
              <a:latin typeface="Times New Roman" pitchFamily="18" charset="0"/>
              <a:cs typeface="Times New Roman" pitchFamily="18" charset="0"/>
            </a:endParaRPr>
          </a:p>
        </p:txBody>
      </p:sp>
      <p:grpSp>
        <p:nvGrpSpPr>
          <p:cNvPr id="2" name="Group 1"/>
          <p:cNvGrpSpPr/>
          <p:nvPr/>
        </p:nvGrpSpPr>
        <p:grpSpPr>
          <a:xfrm>
            <a:off x="1733015" y="4855321"/>
            <a:ext cx="7922004" cy="1694827"/>
            <a:chOff x="1192436" y="5105400"/>
            <a:chExt cx="7922004" cy="1694827"/>
          </a:xfrm>
        </p:grpSpPr>
        <p:grpSp>
          <p:nvGrpSpPr>
            <p:cNvPr id="31" name="Group 30"/>
            <p:cNvGrpSpPr/>
            <p:nvPr/>
          </p:nvGrpSpPr>
          <p:grpSpPr>
            <a:xfrm>
              <a:off x="1192436" y="5105400"/>
              <a:ext cx="7922004" cy="1694827"/>
              <a:chOff x="1403131" y="4918957"/>
              <a:chExt cx="4954137" cy="1474675"/>
            </a:xfrm>
          </p:grpSpPr>
          <p:sp>
            <p:nvSpPr>
              <p:cNvPr id="32" name="Horizontal Scroll 31"/>
              <p:cNvSpPr/>
              <p:nvPr/>
            </p:nvSpPr>
            <p:spPr>
              <a:xfrm>
                <a:off x="1403131" y="4918957"/>
                <a:ext cx="4954137" cy="1474675"/>
              </a:xfrm>
              <a:prstGeom prst="horizontalScroll">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34" name="TextBox 33"/>
              <p:cNvSpPr txBox="1"/>
              <p:nvPr/>
            </p:nvSpPr>
            <p:spPr>
              <a:xfrm>
                <a:off x="1658132" y="5129805"/>
                <a:ext cx="4380931" cy="508815"/>
              </a:xfrm>
              <a:prstGeom prst="rect">
                <a:avLst/>
              </a:prstGeom>
              <a:noFill/>
            </p:spPr>
            <p:txBody>
              <a:bodyPr wrap="square" rtlCol="0">
                <a:spAutoFit/>
              </a:bodyPr>
              <a:lstStyle/>
              <a:p>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Tính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từ</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phải</a:t>
                </a:r>
                <a:r>
                  <a:rPr lang="en-US" sz="3200" dirty="0">
                    <a:solidFill>
                      <a:srgbClr val="002060"/>
                    </a:solidFill>
                    <a:latin typeface="Times New Roman" pitchFamily="18" charset="0"/>
                    <a:cs typeface="Times New Roman" pitchFamily="18" charset="0"/>
                  </a:rPr>
                  <a:t> sang </a:t>
                </a:r>
                <a:r>
                  <a:rPr lang="en-US" sz="3200" dirty="0" err="1">
                    <a:solidFill>
                      <a:srgbClr val="002060"/>
                    </a:solidFill>
                    <a:latin typeface="Times New Roman" pitchFamily="18" charset="0"/>
                    <a:cs typeface="Times New Roman" pitchFamily="18" charset="0"/>
                  </a:rPr>
                  <a:t>trái</a:t>
                </a:r>
                <a:r>
                  <a:rPr lang="en-US" sz="3200" dirty="0">
                    <a:solidFill>
                      <a:srgbClr val="002060"/>
                    </a:solidFill>
                    <a:latin typeface="Times New Roman" pitchFamily="18" charset="0"/>
                    <a:cs typeface="Times New Roman" pitchFamily="18" charset="0"/>
                  </a:rPr>
                  <a:t>.</a:t>
                </a:r>
              </a:p>
            </p:txBody>
          </p:sp>
        </p:grpSp>
        <p:sp>
          <p:nvSpPr>
            <p:cNvPr id="35" name="TextBox 34"/>
            <p:cNvSpPr txBox="1"/>
            <p:nvPr/>
          </p:nvSpPr>
          <p:spPr>
            <a:xfrm>
              <a:off x="1597887" y="5867400"/>
              <a:ext cx="6936515" cy="584775"/>
            </a:xfrm>
            <a:prstGeom prst="rect">
              <a:avLst/>
            </a:prstGeom>
            <a:noFill/>
          </p:spPr>
          <p:txBody>
            <a:bodyPr wrap="square" rtlCol="0">
              <a:spAutoFit/>
            </a:bodyPr>
            <a:lstStyle/>
            <a:p>
              <a:r>
                <a:rPr lang="en-US" sz="3200">
                  <a:solidFill>
                    <a:srgbClr val="002060"/>
                  </a:solidFill>
                  <a:latin typeface="Times New Roman" pitchFamily="18" charset="0"/>
                  <a:cs typeface="Times New Roman" pitchFamily="18" charset="0"/>
                </a:rPr>
                <a:t>- Kết quả ở mỗi lượt tính ghi thẳng cột.</a:t>
              </a:r>
              <a:endParaRPr lang="en-US" sz="3200" dirty="0">
                <a:solidFill>
                  <a:srgbClr val="002060"/>
                </a:solidFill>
                <a:latin typeface="Times New Roman" pitchFamily="18" charset="0"/>
                <a:cs typeface="Times New Roman" pitchFamily="18" charset="0"/>
              </a:endParaRPr>
            </a:p>
          </p:txBody>
        </p:sp>
      </p:grpSp>
      <p:cxnSp>
        <p:nvCxnSpPr>
          <p:cNvPr id="36" name="Straight Connector 35"/>
          <p:cNvCxnSpPr/>
          <p:nvPr/>
        </p:nvCxnSpPr>
        <p:spPr>
          <a:xfrm>
            <a:off x="1481762" y="1676400"/>
            <a:ext cx="99475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3254"/>
                                        </p:tgtEl>
                                        <p:attrNameLst>
                                          <p:attrName>style.visibility</p:attrName>
                                        </p:attrNameLst>
                                      </p:cBhvr>
                                      <p:to>
                                        <p:strVal val="visible"/>
                                      </p:to>
                                    </p:set>
                                    <p:animEffect transition="in" filter="fade">
                                      <p:cBhvr>
                                        <p:cTn id="10" dur="500"/>
                                        <p:tgtEl>
                                          <p:spTgt spid="3254"/>
                                        </p:tgtEl>
                                      </p:cBhvr>
                                    </p:animEffect>
                                  </p:childTnLst>
                                </p:cTn>
                              </p:par>
                              <p:par>
                                <p:cTn id="11" presetID="10" presetClass="entr" presetSubtype="0" fill="hold" nodeType="withEffect">
                                  <p:stCondLst>
                                    <p:cond delay="0"/>
                                  </p:stCondLst>
                                  <p:childTnLst>
                                    <p:set>
                                      <p:cBhvr>
                                        <p:cTn id="12" dur="1" fill="hold">
                                          <p:stCondLst>
                                            <p:cond delay="0"/>
                                          </p:stCondLst>
                                        </p:cTn>
                                        <p:tgtEl>
                                          <p:spTgt spid="3257"/>
                                        </p:tgtEl>
                                        <p:attrNameLst>
                                          <p:attrName>style.visibility</p:attrName>
                                        </p:attrNameLst>
                                      </p:cBhvr>
                                      <p:to>
                                        <p:strVal val="visible"/>
                                      </p:to>
                                    </p:set>
                                    <p:animEffect transition="in" filter="fade">
                                      <p:cBhvr>
                                        <p:cTn id="13" dur="500"/>
                                        <p:tgtEl>
                                          <p:spTgt spid="3257"/>
                                        </p:tgtEl>
                                      </p:cBhvr>
                                    </p:animEffect>
                                  </p:childTnLst>
                                </p:cTn>
                              </p:par>
                              <p:par>
                                <p:cTn id="14" presetID="10" presetClass="entr" presetSubtype="0" fill="hold" nodeType="withEffect">
                                  <p:stCondLst>
                                    <p:cond delay="0"/>
                                  </p:stCondLst>
                                  <p:childTnLst>
                                    <p:set>
                                      <p:cBhvr>
                                        <p:cTn id="15" dur="1" fill="hold">
                                          <p:stCondLst>
                                            <p:cond delay="0"/>
                                          </p:stCondLst>
                                        </p:cTn>
                                        <p:tgtEl>
                                          <p:spTgt spid="3262"/>
                                        </p:tgtEl>
                                        <p:attrNameLst>
                                          <p:attrName>style.visibility</p:attrName>
                                        </p:attrNameLst>
                                      </p:cBhvr>
                                      <p:to>
                                        <p:strVal val="visible"/>
                                      </p:to>
                                    </p:set>
                                    <p:animEffect transition="in" filter="fade">
                                      <p:cBhvr>
                                        <p:cTn id="16" dur="500"/>
                                        <p:tgtEl>
                                          <p:spTgt spid="3262"/>
                                        </p:tgtEl>
                                      </p:cBhvr>
                                    </p:animEffect>
                                  </p:childTnLst>
                                </p:cTn>
                              </p:par>
                              <p:par>
                                <p:cTn id="17" presetID="10" presetClass="entr" presetSubtype="0" fill="hold" nodeType="withEffect">
                                  <p:stCondLst>
                                    <p:cond delay="0"/>
                                  </p:stCondLst>
                                  <p:childTnLst>
                                    <p:set>
                                      <p:cBhvr>
                                        <p:cTn id="18" dur="1" fill="hold">
                                          <p:stCondLst>
                                            <p:cond delay="0"/>
                                          </p:stCondLst>
                                        </p:cTn>
                                        <p:tgtEl>
                                          <p:spTgt spid="3267"/>
                                        </p:tgtEl>
                                        <p:attrNameLst>
                                          <p:attrName>style.visibility</p:attrName>
                                        </p:attrNameLst>
                                      </p:cBhvr>
                                      <p:to>
                                        <p:strVal val="visible"/>
                                      </p:to>
                                    </p:set>
                                    <p:animEffect transition="in" filter="fade">
                                      <p:cBhvr>
                                        <p:cTn id="19" dur="500"/>
                                        <p:tgtEl>
                                          <p:spTgt spid="3267"/>
                                        </p:tgtEl>
                                      </p:cBhvr>
                                    </p:animEffect>
                                  </p:childTnLst>
                                </p:cTn>
                              </p:par>
                              <p:par>
                                <p:cTn id="20" presetID="10" presetClass="entr" presetSubtype="0" fill="hold" nodeType="withEffect">
                                  <p:stCondLst>
                                    <p:cond delay="0"/>
                                  </p:stCondLst>
                                  <p:childTnLst>
                                    <p:set>
                                      <p:cBhvr>
                                        <p:cTn id="21" dur="1" fill="hold">
                                          <p:stCondLst>
                                            <p:cond delay="0"/>
                                          </p:stCondLst>
                                        </p:cTn>
                                        <p:tgtEl>
                                          <p:spTgt spid="3272"/>
                                        </p:tgtEl>
                                        <p:attrNameLst>
                                          <p:attrName>style.visibility</p:attrName>
                                        </p:attrNameLst>
                                      </p:cBhvr>
                                      <p:to>
                                        <p:strVal val="visible"/>
                                      </p:to>
                                    </p:set>
                                    <p:animEffect transition="in" filter="fade">
                                      <p:cBhvr>
                                        <p:cTn id="22" dur="500"/>
                                        <p:tgtEl>
                                          <p:spTgt spid="327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77"/>
                                        </p:tgtEl>
                                        <p:attrNameLst>
                                          <p:attrName>style.visibility</p:attrName>
                                        </p:attrNameLst>
                                      </p:cBhvr>
                                      <p:to>
                                        <p:strVal val="visible"/>
                                      </p:to>
                                    </p:set>
                                    <p:animEffect transition="in" filter="fade">
                                      <p:cBhvr>
                                        <p:cTn id="32" dur="1000"/>
                                        <p:tgtEl>
                                          <p:spTgt spid="327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78"/>
                                        </p:tgtEl>
                                        <p:attrNameLst>
                                          <p:attrName>style.visibility</p:attrName>
                                        </p:attrNameLst>
                                      </p:cBhvr>
                                      <p:to>
                                        <p:strVal val="visible"/>
                                      </p:to>
                                    </p:set>
                                    <p:animEffect transition="in" filter="fade">
                                      <p:cBhvr>
                                        <p:cTn id="37" dur="1000"/>
                                        <p:tgtEl>
                                          <p:spTgt spid="327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279"/>
                                        </p:tgtEl>
                                        <p:attrNameLst>
                                          <p:attrName>style.visibility</p:attrName>
                                        </p:attrNameLst>
                                      </p:cBhvr>
                                      <p:to>
                                        <p:strVal val="visible"/>
                                      </p:to>
                                    </p:set>
                                    <p:animEffect transition="in" filter="fade">
                                      <p:cBhvr>
                                        <p:cTn id="42" dur="1000"/>
                                        <p:tgtEl>
                                          <p:spTgt spid="327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280"/>
                                        </p:tgtEl>
                                        <p:attrNameLst>
                                          <p:attrName>style.visibility</p:attrName>
                                        </p:attrNameLst>
                                      </p:cBhvr>
                                      <p:to>
                                        <p:strVal val="visible"/>
                                      </p:to>
                                    </p:set>
                                    <p:animEffect transition="in" filter="fade">
                                      <p:cBhvr>
                                        <p:cTn id="47" dur="1000"/>
                                        <p:tgtEl>
                                          <p:spTgt spid="328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wipe(left)">
                                      <p:cBhvr>
                                        <p:cTn id="52"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84"/>
        <p:cNvGrpSpPr/>
        <p:nvPr/>
      </p:nvGrpSpPr>
      <p:grpSpPr>
        <a:xfrm>
          <a:off x="0" y="0"/>
          <a:ext cx="0" cy="0"/>
          <a:chOff x="0" y="0"/>
          <a:chExt cx="0" cy="0"/>
        </a:xfrm>
      </p:grpSpPr>
      <p:sp>
        <p:nvSpPr>
          <p:cNvPr id="31" name="Rectangle 30">
            <a:extLst>
              <a:ext uri="{FF2B5EF4-FFF2-40B4-BE49-F238E27FC236}">
                <a16:creationId xmlns="" xmlns:a16="http://schemas.microsoft.com/office/drawing/2014/main" id="{E5FFCEF9-676E-4746-990E-D071AC9E4483}"/>
              </a:ext>
            </a:extLst>
          </p:cNvPr>
          <p:cNvSpPr/>
          <p:nvPr/>
        </p:nvSpPr>
        <p:spPr>
          <a:xfrm>
            <a:off x="407571" y="1295407"/>
            <a:ext cx="11196119" cy="1592431"/>
          </a:xfrm>
          <a:prstGeom prst="rect">
            <a:avLst/>
          </a:prstGeom>
          <a:solidFill>
            <a:srgbClr val="FFFF00"/>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buClrTx/>
              <a:buFontTx/>
              <a:buNone/>
            </a:pPr>
            <a:endParaRPr lang="en-US" sz="2000" kern="1200">
              <a:solidFill>
                <a:prstClr val="white"/>
              </a:solidFill>
              <a:latin typeface="Times New Roman" pitchFamily="18" charset="0"/>
              <a:cs typeface="Times New Roman" pitchFamily="18" charset="0"/>
            </a:endParaRPr>
          </a:p>
        </p:txBody>
      </p:sp>
      <p:grpSp>
        <p:nvGrpSpPr>
          <p:cNvPr id="3286" name="Google Shape;3286;p7"/>
          <p:cNvGrpSpPr/>
          <p:nvPr/>
        </p:nvGrpSpPr>
        <p:grpSpPr>
          <a:xfrm>
            <a:off x="326495" y="975905"/>
            <a:ext cx="4256696" cy="632103"/>
            <a:chOff x="1296327" y="1647588"/>
            <a:chExt cx="4256695" cy="632103"/>
          </a:xfrm>
        </p:grpSpPr>
        <p:sp>
          <p:nvSpPr>
            <p:cNvPr id="3287" name="Google Shape;3287;p7"/>
            <p:cNvSpPr txBox="1"/>
            <p:nvPr/>
          </p:nvSpPr>
          <p:spPr>
            <a:xfrm>
              <a:off x="1866915" y="1694956"/>
              <a:ext cx="3686107" cy="584735"/>
            </a:xfrm>
            <a:prstGeom prst="rect">
              <a:avLst/>
            </a:prstGeom>
            <a:noFill/>
            <a:ln>
              <a:noFill/>
            </a:ln>
          </p:spPr>
          <p:txBody>
            <a:bodyPr spcFirstLastPara="1" wrap="square" lIns="91425" tIns="45700" rIns="91425" bIns="45700" anchor="t" anchorCtr="0">
              <a:spAutoFit/>
            </a:bodyPr>
            <a:lstStyle/>
            <a:p>
              <a:r>
                <a:rPr lang="en-US" sz="3200">
                  <a:solidFill>
                    <a:schemeClr val="dk1"/>
                  </a:solidFill>
                  <a:latin typeface="Times New Roman" pitchFamily="18" charset="0"/>
                  <a:cs typeface="Times New Roman" pitchFamily="18" charset="0"/>
                </a:rPr>
                <a:t>Đặt tính rồi tính ?</a:t>
              </a:r>
              <a:endParaRPr sz="1600">
                <a:latin typeface="Times New Roman" pitchFamily="18" charset="0"/>
                <a:cs typeface="Times New Roman" pitchFamily="18" charset="0"/>
              </a:endParaRPr>
            </a:p>
          </p:txBody>
        </p:sp>
        <p:sp>
          <p:nvSpPr>
            <p:cNvPr id="3288" name="Google Shape;3288;p7"/>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3600" b="1">
                  <a:solidFill>
                    <a:schemeClr val="lt1"/>
                  </a:solidFill>
                  <a:latin typeface="Times New Roman" pitchFamily="18" charset="0"/>
                  <a:cs typeface="Times New Roman" pitchFamily="18" charset="0"/>
                </a:rPr>
                <a:t>2</a:t>
              </a:r>
              <a:endParaRPr sz="3600" b="1">
                <a:solidFill>
                  <a:schemeClr val="lt1"/>
                </a:solidFill>
                <a:latin typeface="Times New Roman" pitchFamily="18" charset="0"/>
                <a:cs typeface="Times New Roman" pitchFamily="18" charset="0"/>
              </a:endParaRPr>
            </a:p>
          </p:txBody>
        </p:sp>
      </p:grpSp>
      <p:sp>
        <p:nvSpPr>
          <p:cNvPr id="3313" name="Google Shape;3313;p7"/>
          <p:cNvSpPr txBox="1"/>
          <p:nvPr/>
        </p:nvSpPr>
        <p:spPr>
          <a:xfrm>
            <a:off x="1281179" y="1828803"/>
            <a:ext cx="9602724" cy="523220"/>
          </a:xfrm>
          <a:prstGeom prst="rect">
            <a:avLst/>
          </a:prstGeom>
          <a:noFill/>
          <a:ln>
            <a:noFill/>
          </a:ln>
        </p:spPr>
        <p:txBody>
          <a:bodyPr spcFirstLastPara="1" wrap="square" lIns="91404" tIns="45698" rIns="91404" bIns="45698" anchor="t" anchorCtr="0">
            <a:spAutoFit/>
          </a:bodyPr>
          <a:lstStyle/>
          <a:p>
            <a:r>
              <a:rPr lang="en-US" sz="2800">
                <a:solidFill>
                  <a:schemeClr val="dk1"/>
                </a:solidFill>
              </a:rPr>
              <a:t>543 – 403       619 – 207              758 - 727           347 - 120 </a:t>
            </a:r>
            <a:endParaRPr/>
          </a:p>
        </p:txBody>
      </p:sp>
      <p:pic>
        <p:nvPicPr>
          <p:cNvPr id="32" name="Picture 31" descr="A picture containing text, vector graphics&#10;&#10;Description automatically generated">
            <a:extLst>
              <a:ext uri="{FF2B5EF4-FFF2-40B4-BE49-F238E27FC236}">
                <a16:creationId xmlns="" xmlns:a16="http://schemas.microsoft.com/office/drawing/2014/main" id="{FDC8FDCB-3534-4D91-98E6-032F3542C7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 y="5167935"/>
            <a:ext cx="1461471" cy="1461471"/>
          </a:xfrm>
          <a:prstGeom prst="rect">
            <a:avLst/>
          </a:prstGeom>
        </p:spPr>
      </p:pic>
      <p:grpSp>
        <p:nvGrpSpPr>
          <p:cNvPr id="33" name="Group 32"/>
          <p:cNvGrpSpPr/>
          <p:nvPr/>
        </p:nvGrpSpPr>
        <p:grpSpPr>
          <a:xfrm>
            <a:off x="730736" y="2773181"/>
            <a:ext cx="10927864" cy="3856219"/>
            <a:chOff x="1230914" y="2751410"/>
            <a:chExt cx="10214539" cy="3328319"/>
          </a:xfrm>
        </p:grpSpPr>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0914" y="2751410"/>
              <a:ext cx="10214539" cy="3328319"/>
            </a:xfrm>
            <a:prstGeom prst="rect">
              <a:avLst/>
            </a:prstGeom>
          </p:spPr>
        </p:pic>
        <p:cxnSp>
          <p:nvCxnSpPr>
            <p:cNvPr id="35" name="Straight Connector 34"/>
            <p:cNvCxnSpPr/>
            <p:nvPr/>
          </p:nvCxnSpPr>
          <p:spPr>
            <a:xfrm>
              <a:off x="1230914" y="2760904"/>
              <a:ext cx="0" cy="33188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1195776" y="5421387"/>
            <a:ext cx="1215397" cy="707887"/>
          </a:xfrm>
          <a:prstGeom prst="rect">
            <a:avLst/>
          </a:prstGeom>
          <a:noFill/>
        </p:spPr>
        <p:txBody>
          <a:bodyPr wrap="none" lIns="91430" tIns="45718" rIns="91430" bIns="45718" rtlCol="0">
            <a:spAutoFit/>
          </a:bodyPr>
          <a:lstStyle/>
          <a:p>
            <a:pPr>
              <a:buClrTx/>
              <a:buFontTx/>
              <a:buNone/>
            </a:pPr>
            <a:r>
              <a:rPr lang="en-US" sz="4000" b="1" kern="1200">
                <a:solidFill>
                  <a:srgbClr val="FF0000"/>
                </a:solidFill>
                <a:latin typeface="HP001 4 hàng" pitchFamily="34" charset="0"/>
                <a:ea typeface="微软雅黑"/>
                <a:cs typeface="Times New Roman" pitchFamily="18" charset="0"/>
              </a:rPr>
              <a:t> 140</a:t>
            </a:r>
            <a:endParaRPr lang="en-US" sz="4000" b="1" kern="1200" dirty="0">
              <a:solidFill>
                <a:srgbClr val="FF0000"/>
              </a:solidFill>
              <a:latin typeface="HP001 4 hàng" pitchFamily="34" charset="0"/>
              <a:ea typeface="微软雅黑"/>
              <a:cs typeface="Times New Roman" pitchFamily="18" charset="0"/>
            </a:endParaRPr>
          </a:p>
        </p:txBody>
      </p:sp>
      <p:sp>
        <p:nvSpPr>
          <p:cNvPr id="37" name="TextBox 36"/>
          <p:cNvSpPr txBox="1"/>
          <p:nvPr/>
        </p:nvSpPr>
        <p:spPr>
          <a:xfrm>
            <a:off x="1400518" y="3160227"/>
            <a:ext cx="1976823" cy="707887"/>
          </a:xfrm>
          <a:prstGeom prst="rect">
            <a:avLst/>
          </a:prstGeom>
          <a:noFill/>
        </p:spPr>
        <p:txBody>
          <a:bodyPr wrap="none" lIns="91430" tIns="45718" rIns="91430" bIns="45718" rtlCol="0">
            <a:spAutoFit/>
          </a:bodyPr>
          <a:lstStyle/>
          <a:p>
            <a:pPr>
              <a:buClrTx/>
              <a:buFontTx/>
              <a:buNone/>
            </a:pPr>
            <a:r>
              <a:rPr lang="en-US" sz="4000" b="1" kern="1200" dirty="0" err="1">
                <a:solidFill>
                  <a:srgbClr val="800080"/>
                </a:solidFill>
                <a:latin typeface="HP001 4 hàng" pitchFamily="34" charset="0"/>
                <a:ea typeface="微软雅黑"/>
                <a:cs typeface="Times New Roman" pitchFamily="18" charset="0"/>
              </a:rPr>
              <a:t>Bài</a:t>
            </a:r>
            <a:r>
              <a:rPr lang="en-US" sz="4000" b="1" kern="1200" dirty="0">
                <a:solidFill>
                  <a:srgbClr val="800080"/>
                </a:solidFill>
                <a:latin typeface="HP001 4 hàng" pitchFamily="34" charset="0"/>
                <a:ea typeface="微软雅黑"/>
                <a:cs typeface="Times New Roman" pitchFamily="18" charset="0"/>
              </a:rPr>
              <a:t> 2: </a:t>
            </a:r>
          </a:p>
        </p:txBody>
      </p:sp>
      <p:grpSp>
        <p:nvGrpSpPr>
          <p:cNvPr id="38" name="Group 37"/>
          <p:cNvGrpSpPr/>
          <p:nvPr/>
        </p:nvGrpSpPr>
        <p:grpSpPr>
          <a:xfrm>
            <a:off x="1143000" y="3659786"/>
            <a:ext cx="1508760" cy="1669771"/>
            <a:chOff x="1722120" y="3424645"/>
            <a:chExt cx="1508760" cy="1669770"/>
          </a:xfrm>
        </p:grpSpPr>
        <p:sp>
          <p:nvSpPr>
            <p:cNvPr id="39" name="TextBox 38"/>
            <p:cNvSpPr txBox="1"/>
            <p:nvPr/>
          </p:nvSpPr>
          <p:spPr>
            <a:xfrm>
              <a:off x="1979631" y="4171085"/>
              <a:ext cx="1043027" cy="923330"/>
            </a:xfrm>
            <a:prstGeom prst="rect">
              <a:avLst/>
            </a:prstGeom>
            <a:noFill/>
          </p:spPr>
          <p:txBody>
            <a:bodyPr wrap="square" rtlCol="0">
              <a:spAutoFit/>
            </a:bodyPr>
            <a:lstStyle/>
            <a:p>
              <a:pPr>
                <a:lnSpc>
                  <a:spcPct val="150000"/>
                </a:lnSpc>
                <a:buClrTx/>
                <a:buFontTx/>
                <a:buNone/>
              </a:pPr>
              <a:r>
                <a:rPr lang="en-US" sz="3600" b="1" kern="1200">
                  <a:solidFill>
                    <a:srgbClr val="800080"/>
                  </a:solidFill>
                  <a:latin typeface="HP001 4 hàng" pitchFamily="34" charset="0"/>
                  <a:ea typeface="微软雅黑"/>
                  <a:cs typeface="Times New Roman" pitchFamily="18" charset="0"/>
                </a:rPr>
                <a:t>403         </a:t>
              </a:r>
              <a:endParaRPr lang="en-US" sz="3600" b="1" kern="1200" dirty="0">
                <a:solidFill>
                  <a:srgbClr val="800080"/>
                </a:solidFill>
                <a:latin typeface="HP001 4 hàng" pitchFamily="34" charset="0"/>
                <a:ea typeface="微软雅黑"/>
                <a:cs typeface="Times New Roman" pitchFamily="18" charset="0"/>
              </a:endParaRPr>
            </a:p>
          </p:txBody>
        </p:sp>
        <p:sp>
          <p:nvSpPr>
            <p:cNvPr id="40" name="TextBox 39"/>
            <p:cNvSpPr txBox="1"/>
            <p:nvPr/>
          </p:nvSpPr>
          <p:spPr>
            <a:xfrm>
              <a:off x="1962609" y="3424645"/>
              <a:ext cx="1268271" cy="954108"/>
            </a:xfrm>
            <a:prstGeom prst="rect">
              <a:avLst/>
            </a:prstGeom>
            <a:noFill/>
          </p:spPr>
          <p:txBody>
            <a:bodyPr wrap="square" rtlCol="0">
              <a:spAutoFit/>
            </a:bodyPr>
            <a:lstStyle/>
            <a:p>
              <a:pPr>
                <a:lnSpc>
                  <a:spcPct val="150000"/>
                </a:lnSpc>
                <a:buClrTx/>
                <a:buFontTx/>
                <a:buNone/>
              </a:pPr>
              <a:r>
                <a:rPr lang="en-US" sz="3600" b="1" kern="1200">
                  <a:solidFill>
                    <a:srgbClr val="800080"/>
                  </a:solidFill>
                  <a:latin typeface="HP001 4 hàng" pitchFamily="34" charset="0"/>
                  <a:ea typeface="微软雅黑"/>
                  <a:cs typeface="Times New Roman" pitchFamily="18" charset="0"/>
                </a:rPr>
                <a:t>543</a:t>
              </a:r>
              <a:endParaRPr lang="en-US" sz="3600" b="1" kern="1200" dirty="0">
                <a:solidFill>
                  <a:srgbClr val="800080"/>
                </a:solidFill>
                <a:latin typeface="HP001 4 hàng" pitchFamily="34" charset="0"/>
                <a:ea typeface="微软雅黑"/>
                <a:cs typeface="Times New Roman" pitchFamily="18" charset="0"/>
              </a:endParaRPr>
            </a:p>
          </p:txBody>
        </p:sp>
        <p:sp>
          <p:nvSpPr>
            <p:cNvPr id="41" name="TextBox 40"/>
            <p:cNvSpPr txBox="1"/>
            <p:nvPr/>
          </p:nvSpPr>
          <p:spPr>
            <a:xfrm>
              <a:off x="1722120" y="3762272"/>
              <a:ext cx="350729" cy="1149032"/>
            </a:xfrm>
            <a:prstGeom prst="rect">
              <a:avLst/>
            </a:prstGeom>
            <a:noFill/>
          </p:spPr>
          <p:txBody>
            <a:bodyPr wrap="square" rtlCol="0">
              <a:spAutoFit/>
            </a:bodyPr>
            <a:lstStyle/>
            <a:p>
              <a:pPr>
                <a:buClrTx/>
                <a:buFontTx/>
                <a:buNone/>
              </a:pPr>
              <a:r>
                <a:rPr lang="en-US" sz="6700" b="1" kern="1200">
                  <a:solidFill>
                    <a:srgbClr val="800080"/>
                  </a:solidFill>
                  <a:latin typeface="HP001 4 hàng" pitchFamily="34" charset="0"/>
                  <a:ea typeface="微软雅黑"/>
                  <a:cs typeface="Times New Roman" pitchFamily="18" charset="0"/>
                </a:rPr>
                <a:t>-</a:t>
              </a:r>
              <a:endParaRPr lang="en-US" sz="6700" b="1" kern="1200" dirty="0">
                <a:solidFill>
                  <a:srgbClr val="800080"/>
                </a:solidFill>
                <a:latin typeface="HP001 4 hàng" pitchFamily="34" charset="0"/>
                <a:ea typeface="微软雅黑"/>
                <a:cs typeface="Times New Roman" pitchFamily="18" charset="0"/>
              </a:endParaRPr>
            </a:p>
          </p:txBody>
        </p:sp>
        <p:cxnSp>
          <p:nvCxnSpPr>
            <p:cNvPr id="42" name="Straight Connector 41"/>
            <p:cNvCxnSpPr/>
            <p:nvPr/>
          </p:nvCxnSpPr>
          <p:spPr>
            <a:xfrm>
              <a:off x="2135025" y="5019871"/>
              <a:ext cx="69762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3482748" y="3581401"/>
            <a:ext cx="1470253" cy="1771891"/>
            <a:chOff x="1777928" y="3277047"/>
            <a:chExt cx="1470253" cy="1771890"/>
          </a:xfrm>
        </p:grpSpPr>
        <p:sp>
          <p:nvSpPr>
            <p:cNvPr id="44" name="TextBox 43"/>
            <p:cNvSpPr txBox="1"/>
            <p:nvPr/>
          </p:nvSpPr>
          <p:spPr>
            <a:xfrm>
              <a:off x="2020213" y="4125607"/>
              <a:ext cx="1227968" cy="923330"/>
            </a:xfrm>
            <a:prstGeom prst="rect">
              <a:avLst/>
            </a:prstGeom>
            <a:noFill/>
          </p:spPr>
          <p:txBody>
            <a:bodyPr wrap="square" rtlCol="0">
              <a:spAutoFit/>
            </a:bodyPr>
            <a:lstStyle/>
            <a:p>
              <a:pPr>
                <a:lnSpc>
                  <a:spcPct val="150000"/>
                </a:lnSpc>
                <a:buClrTx/>
                <a:buFontTx/>
                <a:buNone/>
              </a:pPr>
              <a:r>
                <a:rPr lang="en-US" sz="3500" b="1" kern="1200">
                  <a:solidFill>
                    <a:srgbClr val="800080"/>
                  </a:solidFill>
                  <a:latin typeface="HP001 4 hàng" pitchFamily="34" charset="0"/>
                  <a:ea typeface="微软雅黑"/>
                  <a:cs typeface="Times New Roman" pitchFamily="18" charset="0"/>
                </a:rPr>
                <a:t>207         </a:t>
              </a:r>
              <a:endParaRPr lang="en-US" sz="3500" b="1" kern="1200" dirty="0">
                <a:solidFill>
                  <a:srgbClr val="800080"/>
                </a:solidFill>
                <a:latin typeface="HP001 4 hàng" pitchFamily="34" charset="0"/>
                <a:ea typeface="微软雅黑"/>
                <a:cs typeface="Times New Roman" pitchFamily="18" charset="0"/>
              </a:endParaRPr>
            </a:p>
          </p:txBody>
        </p:sp>
        <p:sp>
          <p:nvSpPr>
            <p:cNvPr id="45" name="TextBox 44"/>
            <p:cNvSpPr txBox="1"/>
            <p:nvPr/>
          </p:nvSpPr>
          <p:spPr>
            <a:xfrm>
              <a:off x="2069289" y="3277047"/>
              <a:ext cx="1102692" cy="1015663"/>
            </a:xfrm>
            <a:prstGeom prst="rect">
              <a:avLst/>
            </a:prstGeom>
            <a:noFill/>
          </p:spPr>
          <p:txBody>
            <a:bodyPr wrap="square" rtlCol="0">
              <a:spAutoFit/>
            </a:bodyPr>
            <a:lstStyle/>
            <a:p>
              <a:pPr>
                <a:lnSpc>
                  <a:spcPct val="150000"/>
                </a:lnSpc>
                <a:buClrTx/>
                <a:buFontTx/>
                <a:buNone/>
              </a:pPr>
              <a:r>
                <a:rPr lang="en-US" sz="3900" b="1" kern="1200">
                  <a:solidFill>
                    <a:srgbClr val="800080"/>
                  </a:solidFill>
                  <a:latin typeface="HP001 4 hàng" pitchFamily="34" charset="0"/>
                  <a:ea typeface="微软雅黑"/>
                  <a:cs typeface="Times New Roman" pitchFamily="18" charset="0"/>
                </a:rPr>
                <a:t>619</a:t>
              </a:r>
              <a:endParaRPr lang="en-US" sz="3900" b="1" kern="1200" dirty="0">
                <a:solidFill>
                  <a:srgbClr val="800080"/>
                </a:solidFill>
                <a:latin typeface="HP001 4 hàng" pitchFamily="34" charset="0"/>
                <a:ea typeface="微软雅黑"/>
                <a:cs typeface="Times New Roman" pitchFamily="18" charset="0"/>
              </a:endParaRPr>
            </a:p>
          </p:txBody>
        </p:sp>
        <p:sp>
          <p:nvSpPr>
            <p:cNvPr id="46" name="TextBox 45"/>
            <p:cNvSpPr txBox="1"/>
            <p:nvPr/>
          </p:nvSpPr>
          <p:spPr>
            <a:xfrm>
              <a:off x="1777928" y="3693051"/>
              <a:ext cx="350729" cy="1149032"/>
            </a:xfrm>
            <a:prstGeom prst="rect">
              <a:avLst/>
            </a:prstGeom>
            <a:noFill/>
          </p:spPr>
          <p:txBody>
            <a:bodyPr wrap="square" rtlCol="0">
              <a:spAutoFit/>
            </a:bodyPr>
            <a:lstStyle/>
            <a:p>
              <a:pPr>
                <a:buClrTx/>
                <a:buFontTx/>
                <a:buNone/>
              </a:pPr>
              <a:r>
                <a:rPr lang="en-US" sz="6700" b="1" kern="1200">
                  <a:solidFill>
                    <a:srgbClr val="800080"/>
                  </a:solidFill>
                  <a:latin typeface="HP001 4 hàng" pitchFamily="34" charset="0"/>
                  <a:ea typeface="微软雅黑"/>
                  <a:cs typeface="Times New Roman" pitchFamily="18" charset="0"/>
                </a:rPr>
                <a:t>-</a:t>
              </a:r>
              <a:endParaRPr lang="en-US" sz="6700" b="1" kern="1200" dirty="0">
                <a:solidFill>
                  <a:srgbClr val="800080"/>
                </a:solidFill>
                <a:latin typeface="HP001 4 hàng" pitchFamily="34" charset="0"/>
                <a:ea typeface="微软雅黑"/>
                <a:cs typeface="Times New Roman" pitchFamily="18" charset="0"/>
              </a:endParaRPr>
            </a:p>
          </p:txBody>
        </p:sp>
        <p:cxnSp>
          <p:nvCxnSpPr>
            <p:cNvPr id="47" name="Straight Connector 46"/>
            <p:cNvCxnSpPr/>
            <p:nvPr/>
          </p:nvCxnSpPr>
          <p:spPr>
            <a:xfrm>
              <a:off x="2180745" y="4943671"/>
              <a:ext cx="69762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5817164" y="3641125"/>
            <a:ext cx="1390936" cy="1700791"/>
            <a:chOff x="1686488" y="3439885"/>
            <a:chExt cx="1390936" cy="1700791"/>
          </a:xfrm>
        </p:grpSpPr>
        <p:sp>
          <p:nvSpPr>
            <p:cNvPr id="49" name="TextBox 48"/>
            <p:cNvSpPr txBox="1"/>
            <p:nvPr/>
          </p:nvSpPr>
          <p:spPr>
            <a:xfrm>
              <a:off x="1889124" y="4186568"/>
              <a:ext cx="1186519" cy="954108"/>
            </a:xfrm>
            <a:prstGeom prst="rect">
              <a:avLst/>
            </a:prstGeom>
            <a:noFill/>
          </p:spPr>
          <p:txBody>
            <a:bodyPr wrap="square" rtlCol="0">
              <a:spAutoFit/>
            </a:bodyPr>
            <a:lstStyle/>
            <a:p>
              <a:pPr>
                <a:lnSpc>
                  <a:spcPct val="150000"/>
                </a:lnSpc>
                <a:buClrTx/>
                <a:buFontTx/>
                <a:buNone/>
              </a:pPr>
              <a:r>
                <a:rPr lang="en-US" sz="3600" b="1" kern="1200">
                  <a:solidFill>
                    <a:srgbClr val="800080"/>
                  </a:solidFill>
                  <a:latin typeface="HP001 4 hàng" pitchFamily="34" charset="0"/>
                  <a:ea typeface="微软雅黑"/>
                  <a:cs typeface="Times New Roman" pitchFamily="18" charset="0"/>
                </a:rPr>
                <a:t>727         </a:t>
              </a:r>
              <a:endParaRPr lang="en-US" sz="3600" b="1" kern="1200" dirty="0">
                <a:solidFill>
                  <a:srgbClr val="800080"/>
                </a:solidFill>
                <a:latin typeface="HP001 4 hàng" pitchFamily="34" charset="0"/>
                <a:ea typeface="微软雅黑"/>
                <a:cs typeface="Times New Roman" pitchFamily="18" charset="0"/>
              </a:endParaRPr>
            </a:p>
          </p:txBody>
        </p:sp>
        <p:sp>
          <p:nvSpPr>
            <p:cNvPr id="50" name="TextBox 49"/>
            <p:cNvSpPr txBox="1"/>
            <p:nvPr/>
          </p:nvSpPr>
          <p:spPr>
            <a:xfrm>
              <a:off x="1916889" y="3439885"/>
              <a:ext cx="1160535" cy="954108"/>
            </a:xfrm>
            <a:prstGeom prst="rect">
              <a:avLst/>
            </a:prstGeom>
            <a:noFill/>
          </p:spPr>
          <p:txBody>
            <a:bodyPr wrap="square" rtlCol="0">
              <a:spAutoFit/>
            </a:bodyPr>
            <a:lstStyle/>
            <a:p>
              <a:pPr>
                <a:lnSpc>
                  <a:spcPct val="150000"/>
                </a:lnSpc>
                <a:buClrTx/>
                <a:buFontTx/>
                <a:buNone/>
              </a:pPr>
              <a:r>
                <a:rPr lang="en-US" sz="3600" b="1" kern="1200">
                  <a:solidFill>
                    <a:srgbClr val="800080"/>
                  </a:solidFill>
                  <a:latin typeface="HP001 4 hàng" pitchFamily="34" charset="0"/>
                  <a:ea typeface="微软雅黑"/>
                  <a:cs typeface="Times New Roman" pitchFamily="18" charset="0"/>
                </a:rPr>
                <a:t>758</a:t>
              </a:r>
              <a:endParaRPr lang="en-US" sz="3600" b="1" kern="1200" dirty="0">
                <a:solidFill>
                  <a:srgbClr val="800080"/>
                </a:solidFill>
                <a:latin typeface="HP001 4 hàng" pitchFamily="34" charset="0"/>
                <a:ea typeface="微软雅黑"/>
                <a:cs typeface="Times New Roman" pitchFamily="18" charset="0"/>
              </a:endParaRPr>
            </a:p>
          </p:txBody>
        </p:sp>
        <p:sp>
          <p:nvSpPr>
            <p:cNvPr id="51" name="TextBox 50"/>
            <p:cNvSpPr txBox="1"/>
            <p:nvPr/>
          </p:nvSpPr>
          <p:spPr>
            <a:xfrm>
              <a:off x="1686488" y="3796169"/>
              <a:ext cx="350729" cy="1149032"/>
            </a:xfrm>
            <a:prstGeom prst="rect">
              <a:avLst/>
            </a:prstGeom>
            <a:noFill/>
          </p:spPr>
          <p:txBody>
            <a:bodyPr wrap="square" rtlCol="0">
              <a:spAutoFit/>
            </a:bodyPr>
            <a:lstStyle/>
            <a:p>
              <a:pPr>
                <a:buClrTx/>
                <a:buFontTx/>
                <a:buNone/>
              </a:pPr>
              <a:r>
                <a:rPr lang="en-US" sz="6700" b="1" kern="1200">
                  <a:solidFill>
                    <a:srgbClr val="800080"/>
                  </a:solidFill>
                  <a:latin typeface="HP001 4 hàng" pitchFamily="34" charset="0"/>
                  <a:ea typeface="微软雅黑"/>
                  <a:cs typeface="Times New Roman" pitchFamily="18" charset="0"/>
                </a:rPr>
                <a:t>-</a:t>
              </a:r>
              <a:endParaRPr lang="en-US" sz="6700" b="1" kern="1200" dirty="0">
                <a:solidFill>
                  <a:srgbClr val="800080"/>
                </a:solidFill>
                <a:latin typeface="HP001 4 hàng" pitchFamily="34" charset="0"/>
                <a:ea typeface="微软雅黑"/>
                <a:cs typeface="Times New Roman" pitchFamily="18" charset="0"/>
              </a:endParaRPr>
            </a:p>
          </p:txBody>
        </p:sp>
        <p:cxnSp>
          <p:nvCxnSpPr>
            <p:cNvPr id="52" name="Straight Connector 51"/>
            <p:cNvCxnSpPr/>
            <p:nvPr/>
          </p:nvCxnSpPr>
          <p:spPr>
            <a:xfrm>
              <a:off x="2058825" y="5065591"/>
              <a:ext cx="69762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8153400" y="3642096"/>
            <a:ext cx="1905000" cy="1747105"/>
            <a:chOff x="1788049" y="3500845"/>
            <a:chExt cx="1905000" cy="1747104"/>
          </a:xfrm>
        </p:grpSpPr>
        <p:sp>
          <p:nvSpPr>
            <p:cNvPr id="54" name="TextBox 53"/>
            <p:cNvSpPr txBox="1"/>
            <p:nvPr/>
          </p:nvSpPr>
          <p:spPr>
            <a:xfrm>
              <a:off x="2062725" y="4232287"/>
              <a:ext cx="1630324" cy="1015662"/>
            </a:xfrm>
            <a:prstGeom prst="rect">
              <a:avLst/>
            </a:prstGeom>
            <a:noFill/>
          </p:spPr>
          <p:txBody>
            <a:bodyPr wrap="square" rtlCol="0">
              <a:spAutoFit/>
            </a:bodyPr>
            <a:lstStyle/>
            <a:p>
              <a:pPr>
                <a:lnSpc>
                  <a:spcPct val="150000"/>
                </a:lnSpc>
                <a:buClrTx/>
                <a:buFontTx/>
                <a:buNone/>
              </a:pPr>
              <a:r>
                <a:rPr lang="en-US" sz="3900" b="1" kern="1200">
                  <a:solidFill>
                    <a:srgbClr val="800080"/>
                  </a:solidFill>
                  <a:latin typeface="HP001 4 hàng" pitchFamily="34" charset="0"/>
                  <a:ea typeface="微软雅黑"/>
                  <a:cs typeface="Times New Roman" pitchFamily="18" charset="0"/>
                </a:rPr>
                <a:t>120         </a:t>
              </a:r>
              <a:endParaRPr lang="en-US" sz="3900" b="1" kern="1200" dirty="0">
                <a:solidFill>
                  <a:srgbClr val="800080"/>
                </a:solidFill>
                <a:latin typeface="HP001 4 hàng" pitchFamily="34" charset="0"/>
                <a:ea typeface="微软雅黑"/>
                <a:cs typeface="Times New Roman" pitchFamily="18" charset="0"/>
              </a:endParaRPr>
            </a:p>
          </p:txBody>
        </p:sp>
        <p:sp>
          <p:nvSpPr>
            <p:cNvPr id="55" name="TextBox 54"/>
            <p:cNvSpPr txBox="1"/>
            <p:nvPr/>
          </p:nvSpPr>
          <p:spPr>
            <a:xfrm>
              <a:off x="1993089" y="3500845"/>
              <a:ext cx="1364680" cy="954107"/>
            </a:xfrm>
            <a:prstGeom prst="rect">
              <a:avLst/>
            </a:prstGeom>
            <a:noFill/>
          </p:spPr>
          <p:txBody>
            <a:bodyPr wrap="square" rtlCol="0">
              <a:spAutoFit/>
            </a:bodyPr>
            <a:lstStyle/>
            <a:p>
              <a:pPr>
                <a:lnSpc>
                  <a:spcPct val="150000"/>
                </a:lnSpc>
                <a:buClrTx/>
                <a:buFontTx/>
                <a:buNone/>
              </a:pPr>
              <a:r>
                <a:rPr lang="en-US" sz="3600" b="1" kern="1200">
                  <a:solidFill>
                    <a:srgbClr val="800080"/>
                  </a:solidFill>
                  <a:latin typeface="HP001 4 hàng" pitchFamily="34" charset="0"/>
                  <a:ea typeface="微软雅黑"/>
                  <a:cs typeface="Times New Roman" pitchFamily="18" charset="0"/>
                </a:rPr>
                <a:t>347</a:t>
              </a:r>
              <a:endParaRPr lang="en-US" sz="3600" b="1" kern="1200" dirty="0">
                <a:solidFill>
                  <a:srgbClr val="800080"/>
                </a:solidFill>
                <a:latin typeface="HP001 4 hàng" pitchFamily="34" charset="0"/>
                <a:ea typeface="微软雅黑"/>
                <a:cs typeface="Times New Roman" pitchFamily="18" charset="0"/>
              </a:endParaRPr>
            </a:p>
          </p:txBody>
        </p:sp>
        <p:sp>
          <p:nvSpPr>
            <p:cNvPr id="56" name="TextBox 55"/>
            <p:cNvSpPr txBox="1"/>
            <p:nvPr/>
          </p:nvSpPr>
          <p:spPr>
            <a:xfrm>
              <a:off x="1788049" y="3856161"/>
              <a:ext cx="350729" cy="1149031"/>
            </a:xfrm>
            <a:prstGeom prst="rect">
              <a:avLst/>
            </a:prstGeom>
            <a:noFill/>
          </p:spPr>
          <p:txBody>
            <a:bodyPr wrap="square" rtlCol="0">
              <a:spAutoFit/>
            </a:bodyPr>
            <a:lstStyle/>
            <a:p>
              <a:pPr>
                <a:buClrTx/>
                <a:buFontTx/>
                <a:buNone/>
              </a:pPr>
              <a:r>
                <a:rPr lang="en-US" sz="6700" b="1" kern="1200">
                  <a:solidFill>
                    <a:srgbClr val="800080"/>
                  </a:solidFill>
                  <a:latin typeface="HP001 4 hàng" pitchFamily="34" charset="0"/>
                  <a:ea typeface="微软雅黑"/>
                  <a:cs typeface="Times New Roman" pitchFamily="18" charset="0"/>
                </a:rPr>
                <a:t>-</a:t>
              </a:r>
              <a:endParaRPr lang="en-US" sz="6700" b="1" kern="1200" dirty="0">
                <a:solidFill>
                  <a:srgbClr val="800080"/>
                </a:solidFill>
                <a:latin typeface="HP001 4 hàng" pitchFamily="34" charset="0"/>
                <a:ea typeface="微软雅黑"/>
                <a:cs typeface="Times New Roman" pitchFamily="18" charset="0"/>
              </a:endParaRPr>
            </a:p>
          </p:txBody>
        </p:sp>
        <p:cxnSp>
          <p:nvCxnSpPr>
            <p:cNvPr id="57" name="Straight Connector 56"/>
            <p:cNvCxnSpPr/>
            <p:nvPr/>
          </p:nvCxnSpPr>
          <p:spPr>
            <a:xfrm>
              <a:off x="2169069" y="5125583"/>
              <a:ext cx="69762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8" name="TextBox 57"/>
          <p:cNvSpPr txBox="1"/>
          <p:nvPr/>
        </p:nvSpPr>
        <p:spPr>
          <a:xfrm>
            <a:off x="3484554" y="5400427"/>
            <a:ext cx="1258679" cy="707887"/>
          </a:xfrm>
          <a:prstGeom prst="rect">
            <a:avLst/>
          </a:prstGeom>
          <a:noFill/>
        </p:spPr>
        <p:txBody>
          <a:bodyPr wrap="none" lIns="91430" tIns="45718" rIns="91430" bIns="45718" rtlCol="0">
            <a:spAutoFit/>
          </a:bodyPr>
          <a:lstStyle/>
          <a:p>
            <a:pPr>
              <a:buClrTx/>
              <a:buFontTx/>
              <a:buNone/>
            </a:pPr>
            <a:r>
              <a:rPr lang="en-US" sz="4000" b="1" kern="1200">
                <a:solidFill>
                  <a:srgbClr val="FF0000"/>
                </a:solidFill>
                <a:latin typeface="HP001 4 hàng" pitchFamily="34" charset="0"/>
                <a:ea typeface="微软雅黑"/>
                <a:cs typeface="Times New Roman" pitchFamily="18" charset="0"/>
              </a:rPr>
              <a:t> 412</a:t>
            </a:r>
            <a:endParaRPr lang="en-US" sz="4000" b="1" kern="1200" dirty="0">
              <a:solidFill>
                <a:srgbClr val="FF0000"/>
              </a:solidFill>
              <a:latin typeface="HP001 4 hàng" pitchFamily="34" charset="0"/>
              <a:ea typeface="微软雅黑"/>
              <a:cs typeface="Times New Roman" pitchFamily="18" charset="0"/>
            </a:endParaRPr>
          </a:p>
        </p:txBody>
      </p:sp>
      <p:sp>
        <p:nvSpPr>
          <p:cNvPr id="59" name="TextBox 58"/>
          <p:cNvSpPr txBox="1"/>
          <p:nvPr/>
        </p:nvSpPr>
        <p:spPr>
          <a:xfrm>
            <a:off x="6128428" y="5416645"/>
            <a:ext cx="881973" cy="707887"/>
          </a:xfrm>
          <a:prstGeom prst="rect">
            <a:avLst/>
          </a:prstGeom>
          <a:noFill/>
        </p:spPr>
        <p:txBody>
          <a:bodyPr wrap="none" lIns="91430" tIns="45718" rIns="91430" bIns="45718" rtlCol="0">
            <a:spAutoFit/>
          </a:bodyPr>
          <a:lstStyle/>
          <a:p>
            <a:pPr>
              <a:buClrTx/>
              <a:buFontTx/>
              <a:buNone/>
            </a:pPr>
            <a:r>
              <a:rPr lang="en-US" sz="4000" b="1" kern="1200">
                <a:solidFill>
                  <a:srgbClr val="FF0000"/>
                </a:solidFill>
                <a:latin typeface="HP001 4 hàng" pitchFamily="34" charset="0"/>
                <a:ea typeface="微软雅黑"/>
                <a:cs typeface="Times New Roman" pitchFamily="18" charset="0"/>
              </a:rPr>
              <a:t> 31</a:t>
            </a:r>
            <a:endParaRPr lang="en-US" sz="4000" b="1" kern="1200" dirty="0">
              <a:solidFill>
                <a:srgbClr val="FF0000"/>
              </a:solidFill>
              <a:latin typeface="HP001 4 hàng" pitchFamily="34" charset="0"/>
              <a:ea typeface="微软雅黑"/>
              <a:cs typeface="Times New Roman" pitchFamily="18" charset="0"/>
            </a:endParaRPr>
          </a:p>
        </p:txBody>
      </p:sp>
      <p:sp>
        <p:nvSpPr>
          <p:cNvPr id="60" name="TextBox 59"/>
          <p:cNvSpPr txBox="1"/>
          <p:nvPr/>
        </p:nvSpPr>
        <p:spPr>
          <a:xfrm>
            <a:off x="8172167" y="5416257"/>
            <a:ext cx="1274708" cy="646331"/>
          </a:xfrm>
          <a:prstGeom prst="rect">
            <a:avLst/>
          </a:prstGeom>
          <a:noFill/>
        </p:spPr>
        <p:txBody>
          <a:bodyPr wrap="none" lIns="91430" tIns="45718" rIns="91430" bIns="45718" rtlCol="0">
            <a:spAutoFit/>
          </a:bodyPr>
          <a:lstStyle/>
          <a:p>
            <a:pPr>
              <a:buClrTx/>
              <a:buFontTx/>
              <a:buNone/>
            </a:pPr>
            <a:r>
              <a:rPr lang="en-US" sz="3600" b="1" kern="1200">
                <a:solidFill>
                  <a:srgbClr val="FF0000"/>
                </a:solidFill>
                <a:latin typeface="HP001 4 hàng" pitchFamily="34" charset="0"/>
                <a:ea typeface="微软雅黑"/>
                <a:cs typeface="Times New Roman" pitchFamily="18" charset="0"/>
              </a:rPr>
              <a:t> 227</a:t>
            </a:r>
            <a:endParaRPr lang="en-US" sz="3600" b="1" kern="1200" dirty="0">
              <a:solidFill>
                <a:srgbClr val="FF0000"/>
              </a:solidFill>
              <a:latin typeface="HP001 4 hàng" pitchFamily="34" charset="0"/>
              <a:ea typeface="微软雅黑"/>
              <a:cs typeface="Times New Roman" pitchFamily="18" charset="0"/>
            </a:endParaRPr>
          </a:p>
        </p:txBody>
      </p:sp>
      <p:sp>
        <p:nvSpPr>
          <p:cNvPr id="61" name="Rounded Rectangle 60"/>
          <p:cNvSpPr/>
          <p:nvPr/>
        </p:nvSpPr>
        <p:spPr>
          <a:xfrm>
            <a:off x="5867401" y="3642094"/>
            <a:ext cx="1169115" cy="2336199"/>
          </a:xfrm>
          <a:prstGeom prst="roundRect">
            <a:avLst/>
          </a:prstGeom>
          <a:noFill/>
          <a:ln w="38100">
            <a:solidFill>
              <a:schemeClr val="bg2">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buClrTx/>
              <a:buFontTx/>
              <a:buNone/>
            </a:pPr>
            <a:endParaRPr lang="en-US" sz="3600" kern="1200">
              <a:solidFill>
                <a:prstClr val="white"/>
              </a:solidFill>
              <a:latin typeface="Times New Roman" pitchFamily="18" charset="0"/>
              <a:cs typeface="Times New Roman" pitchFamily="18" charset="0"/>
            </a:endParaRPr>
          </a:p>
        </p:txBody>
      </p:sp>
      <p:cxnSp>
        <p:nvCxnSpPr>
          <p:cNvPr id="62" name="Straight Connector 61"/>
          <p:cNvCxnSpPr/>
          <p:nvPr/>
        </p:nvCxnSpPr>
        <p:spPr>
          <a:xfrm>
            <a:off x="978742" y="1524000"/>
            <a:ext cx="133590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922447" y="1508165"/>
            <a:ext cx="7351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86"/>
                                        </p:tgtEl>
                                        <p:attrNameLst>
                                          <p:attrName>style.visibility</p:attrName>
                                        </p:attrNameLst>
                                      </p:cBhvr>
                                      <p:to>
                                        <p:strVal val="visible"/>
                                      </p:to>
                                    </p:set>
                                    <p:animEffect transition="in" filter="fade">
                                      <p:cBhvr>
                                        <p:cTn id="7" dur="500"/>
                                        <p:tgtEl>
                                          <p:spTgt spid="3286"/>
                                        </p:tgtEl>
                                      </p:cBhvr>
                                    </p:animEffect>
                                  </p:childTnLst>
                                </p:cTn>
                              </p:par>
                              <p:par>
                                <p:cTn id="8" presetID="10" presetClass="entr" presetSubtype="0" fill="hold" nodeType="withEffect">
                                  <p:stCondLst>
                                    <p:cond delay="0"/>
                                  </p:stCondLst>
                                  <p:childTnLst>
                                    <p:set>
                                      <p:cBhvr>
                                        <p:cTn id="9" dur="1" fill="hold">
                                          <p:stCondLst>
                                            <p:cond delay="0"/>
                                          </p:stCondLst>
                                        </p:cTn>
                                        <p:tgtEl>
                                          <p:spTgt spid="3313"/>
                                        </p:tgtEl>
                                        <p:attrNameLst>
                                          <p:attrName>style.visibility</p:attrName>
                                        </p:attrNameLst>
                                      </p:cBhvr>
                                      <p:to>
                                        <p:strVal val="visible"/>
                                      </p:to>
                                    </p:set>
                                    <p:animEffect transition="in" filter="fade">
                                      <p:cBhvr>
                                        <p:cTn id="10" dur="500"/>
                                        <p:tgtEl>
                                          <p:spTgt spid="33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left)">
                                      <p:cBhvr>
                                        <p:cTn id="15" dur="500"/>
                                        <p:tgtEl>
                                          <p:spTgt spid="6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3"/>
                                        </p:tgtEl>
                                        <p:attrNameLst>
                                          <p:attrName>style.visibility</p:attrName>
                                        </p:attrNameLst>
                                      </p:cBhvr>
                                      <p:to>
                                        <p:strVal val="visible"/>
                                      </p:to>
                                    </p:set>
                                    <p:animEffect transition="in" filter="wipe(left)">
                                      <p:cBhvr>
                                        <p:cTn id="20" dur="500"/>
                                        <p:tgtEl>
                                          <p:spTgt spid="6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500"/>
                                        <p:tgtEl>
                                          <p:spTgt spid="38"/>
                                        </p:tgtEl>
                                      </p:cBhvr>
                                    </p:animEffect>
                                  </p:childTnLst>
                                </p:cTn>
                              </p:par>
                              <p:par>
                                <p:cTn id="34" presetID="10" presetClass="entr" presetSubtype="0" fill="hold" nodeType="with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500"/>
                                        <p:tgtEl>
                                          <p:spTgt spid="43"/>
                                        </p:tgtEl>
                                      </p:cBhvr>
                                    </p:animEffect>
                                  </p:childTnLst>
                                </p:cTn>
                              </p:par>
                              <p:par>
                                <p:cTn id="37" presetID="10" presetClass="entr" presetSubtype="0"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500"/>
                                        <p:tgtEl>
                                          <p:spTgt spid="48"/>
                                        </p:tgtEl>
                                      </p:cBhvr>
                                    </p:animEffect>
                                  </p:childTnLst>
                                </p:cTn>
                              </p:par>
                              <p:par>
                                <p:cTn id="40" presetID="10" presetClass="entr" presetSubtype="0" fill="hold"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circle(in)">
                                      <p:cBhvr>
                                        <p:cTn id="47" dur="2000"/>
                                        <p:tgtEl>
                                          <p:spTgt spid="36"/>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circle(in)">
                                      <p:cBhvr>
                                        <p:cTn id="52" dur="2000"/>
                                        <p:tgtEl>
                                          <p:spTgt spid="58"/>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circle(in)">
                                      <p:cBhvr>
                                        <p:cTn id="57" dur="2000"/>
                                        <p:tgtEl>
                                          <p:spTgt spid="59"/>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circle(in)">
                                      <p:cBhvr>
                                        <p:cTn id="62" dur="2000"/>
                                        <p:tgtEl>
                                          <p:spTgt spid="60"/>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grpId="0" nodeType="click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wheel(1)">
                                      <p:cBhvr>
                                        <p:cTn id="67" dur="2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58" grpId="0"/>
      <p:bldP spid="59" grpId="0"/>
      <p:bldP spid="60" grpId="0"/>
      <p:bldP spid="6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17"/>
        <p:cNvGrpSpPr/>
        <p:nvPr/>
      </p:nvGrpSpPr>
      <p:grpSpPr>
        <a:xfrm>
          <a:off x="0" y="0"/>
          <a:ext cx="0" cy="0"/>
          <a:chOff x="0" y="0"/>
          <a:chExt cx="0" cy="0"/>
        </a:xfrm>
      </p:grpSpPr>
      <p:sp>
        <p:nvSpPr>
          <p:cNvPr id="2" name="Rounded Rectangle 1"/>
          <p:cNvSpPr/>
          <p:nvPr/>
        </p:nvSpPr>
        <p:spPr>
          <a:xfrm>
            <a:off x="304800" y="304800"/>
            <a:ext cx="11506200" cy="6096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spcCol="0" rtlCol="0" anchor="ctr"/>
          <a:lstStyle/>
          <a:p>
            <a:pPr>
              <a:lnSpc>
                <a:spcPct val="150000"/>
              </a:lnSpc>
            </a:pPr>
            <a:endParaRPr lang="vi-VN">
              <a:latin typeface="Times New Roman" pitchFamily="18" charset="0"/>
              <a:cs typeface="Times New Roman" pitchFamily="18" charset="0"/>
            </a:endParaRPr>
          </a:p>
        </p:txBody>
      </p:sp>
      <p:grpSp>
        <p:nvGrpSpPr>
          <p:cNvPr id="3318" name="Google Shape;3318;p8"/>
          <p:cNvGrpSpPr/>
          <p:nvPr/>
        </p:nvGrpSpPr>
        <p:grpSpPr>
          <a:xfrm>
            <a:off x="983194" y="614171"/>
            <a:ext cx="6039919" cy="570588"/>
            <a:chOff x="1296327" y="1647588"/>
            <a:chExt cx="6039918" cy="570588"/>
          </a:xfrm>
        </p:grpSpPr>
        <p:sp>
          <p:nvSpPr>
            <p:cNvPr id="3319" name="Google Shape;3319;p8"/>
            <p:cNvSpPr txBox="1"/>
            <p:nvPr/>
          </p:nvSpPr>
          <p:spPr>
            <a:xfrm>
              <a:off x="1866915" y="1694956"/>
              <a:ext cx="5469330" cy="523180"/>
            </a:xfrm>
            <a:prstGeom prst="rect">
              <a:avLst/>
            </a:prstGeom>
            <a:noFill/>
            <a:ln>
              <a:noFill/>
            </a:ln>
          </p:spPr>
          <p:txBody>
            <a:bodyPr spcFirstLastPara="1" wrap="square" lIns="91425" tIns="45700" rIns="91425" bIns="45700" anchor="t" anchorCtr="0">
              <a:spAutoFit/>
            </a:bodyPr>
            <a:lstStyle/>
            <a:p>
              <a:r>
                <a:rPr lang="en-US" sz="2800">
                  <a:solidFill>
                    <a:schemeClr val="dk1"/>
                  </a:solidFill>
                  <a:latin typeface="Times New Roman" pitchFamily="18" charset="0"/>
                  <a:cs typeface="Times New Roman" pitchFamily="18" charset="0"/>
                </a:rPr>
                <a:t>Tính nhẩm (theo mẫu).</a:t>
              </a:r>
              <a:endParaRPr>
                <a:latin typeface="Times New Roman" pitchFamily="18" charset="0"/>
                <a:cs typeface="Times New Roman" pitchFamily="18" charset="0"/>
              </a:endParaRPr>
            </a:p>
          </p:txBody>
        </p:sp>
        <p:sp>
          <p:nvSpPr>
            <p:cNvPr id="3320" name="Google Shape;3320;p8"/>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3600" b="1">
                  <a:solidFill>
                    <a:schemeClr val="lt1"/>
                  </a:solidFill>
                  <a:latin typeface="Times New Roman" pitchFamily="18" charset="0"/>
                  <a:cs typeface="Times New Roman" pitchFamily="18" charset="0"/>
                </a:rPr>
                <a:t>3</a:t>
              </a:r>
              <a:endParaRPr sz="3600" b="1">
                <a:solidFill>
                  <a:schemeClr val="lt1"/>
                </a:solidFill>
                <a:latin typeface="Times New Roman" pitchFamily="18" charset="0"/>
                <a:cs typeface="Times New Roman" pitchFamily="18" charset="0"/>
              </a:endParaRPr>
            </a:p>
          </p:txBody>
        </p:sp>
      </p:grpSp>
      <p:sp>
        <p:nvSpPr>
          <p:cNvPr id="3321" name="Google Shape;3321;p8"/>
          <p:cNvSpPr txBox="1"/>
          <p:nvPr/>
        </p:nvSpPr>
        <p:spPr>
          <a:xfrm>
            <a:off x="2553077" y="1232129"/>
            <a:ext cx="5469331" cy="738619"/>
          </a:xfrm>
          <a:prstGeom prst="rect">
            <a:avLst/>
          </a:prstGeom>
          <a:noFill/>
          <a:ln>
            <a:noFill/>
          </a:ln>
        </p:spPr>
        <p:txBody>
          <a:bodyPr spcFirstLastPara="1" wrap="square" lIns="91404" tIns="45698" rIns="91404" bIns="45698" anchor="t" anchorCtr="0">
            <a:spAutoFit/>
          </a:bodyPr>
          <a:lstStyle/>
          <a:p>
            <a:pPr>
              <a:lnSpc>
                <a:spcPct val="150000"/>
              </a:lnSpc>
            </a:pPr>
            <a:r>
              <a:rPr lang="en-US" sz="2800" i="1">
                <a:solidFill>
                  <a:schemeClr val="dk1"/>
                </a:solidFill>
                <a:latin typeface="Times New Roman" pitchFamily="18" charset="0"/>
                <a:cs typeface="Times New Roman" pitchFamily="18" charset="0"/>
              </a:rPr>
              <a:t>Mẫu:</a:t>
            </a:r>
            <a:r>
              <a:rPr lang="en-US" i="1">
                <a:latin typeface="Times New Roman" pitchFamily="18" charset="0"/>
                <a:cs typeface="Times New Roman" pitchFamily="18" charset="0"/>
              </a:rPr>
              <a:t> </a:t>
            </a:r>
            <a:r>
              <a:rPr lang="en-US" i="1" smtClean="0">
                <a:latin typeface="Times New Roman" pitchFamily="18" charset="0"/>
                <a:cs typeface="Times New Roman" pitchFamily="18" charset="0"/>
              </a:rPr>
              <a:t>                            </a:t>
            </a:r>
            <a:r>
              <a:rPr lang="en-US" sz="2800">
                <a:solidFill>
                  <a:schemeClr val="dk1"/>
                </a:solidFill>
                <a:latin typeface="Times New Roman" pitchFamily="18" charset="0"/>
                <a:cs typeface="Times New Roman" pitchFamily="18" charset="0"/>
              </a:rPr>
              <a:t>600 - 200 = ?</a:t>
            </a:r>
            <a:endParaRPr>
              <a:latin typeface="Times New Roman" pitchFamily="18" charset="0"/>
              <a:cs typeface="Times New Roman" pitchFamily="18" charset="0"/>
            </a:endParaRPr>
          </a:p>
        </p:txBody>
      </p:sp>
      <p:sp>
        <p:nvSpPr>
          <p:cNvPr id="3322" name="Google Shape;3322;p8"/>
          <p:cNvSpPr txBox="1"/>
          <p:nvPr/>
        </p:nvSpPr>
        <p:spPr>
          <a:xfrm>
            <a:off x="2020953" y="3657600"/>
            <a:ext cx="3081731" cy="830952"/>
          </a:xfrm>
          <a:prstGeom prst="rect">
            <a:avLst/>
          </a:prstGeom>
          <a:noFill/>
          <a:ln>
            <a:noFill/>
          </a:ln>
        </p:spPr>
        <p:txBody>
          <a:bodyPr spcFirstLastPara="1" wrap="square" lIns="91404" tIns="45698" rIns="91404" bIns="45698" anchor="t" anchorCtr="0">
            <a:spAutoFit/>
          </a:bodyPr>
          <a:lstStyle/>
          <a:p>
            <a:pPr>
              <a:lnSpc>
                <a:spcPct val="150000"/>
              </a:lnSpc>
            </a:pPr>
            <a:r>
              <a:rPr lang="en-US" sz="3200">
                <a:solidFill>
                  <a:srgbClr val="E36C09"/>
                </a:solidFill>
                <a:latin typeface="Times New Roman" pitchFamily="18" charset="0"/>
                <a:cs typeface="Times New Roman" pitchFamily="18" charset="0"/>
              </a:rPr>
              <a:t>700 - 300 = …</a:t>
            </a:r>
            <a:endParaRPr sz="1600">
              <a:latin typeface="Times New Roman" pitchFamily="18" charset="0"/>
              <a:cs typeface="Times New Roman" pitchFamily="18" charset="0"/>
            </a:endParaRPr>
          </a:p>
        </p:txBody>
      </p:sp>
      <p:sp>
        <p:nvSpPr>
          <p:cNvPr id="3323" name="Google Shape;3323;p8"/>
          <p:cNvSpPr txBox="1"/>
          <p:nvPr/>
        </p:nvSpPr>
        <p:spPr>
          <a:xfrm>
            <a:off x="2020953" y="4457700"/>
            <a:ext cx="3081731" cy="830952"/>
          </a:xfrm>
          <a:prstGeom prst="rect">
            <a:avLst/>
          </a:prstGeom>
          <a:noFill/>
          <a:ln>
            <a:noFill/>
          </a:ln>
        </p:spPr>
        <p:txBody>
          <a:bodyPr spcFirstLastPara="1" wrap="square" lIns="91404" tIns="45698" rIns="91404" bIns="45698" anchor="t" anchorCtr="0">
            <a:spAutoFit/>
          </a:bodyPr>
          <a:lstStyle/>
          <a:p>
            <a:pPr>
              <a:lnSpc>
                <a:spcPct val="150000"/>
              </a:lnSpc>
            </a:pPr>
            <a:r>
              <a:rPr lang="en-US" sz="3200">
                <a:solidFill>
                  <a:srgbClr val="E36C09"/>
                </a:solidFill>
                <a:latin typeface="Times New Roman" pitchFamily="18" charset="0"/>
                <a:cs typeface="Times New Roman" pitchFamily="18" charset="0"/>
              </a:rPr>
              <a:t>800 - 500 = …</a:t>
            </a:r>
            <a:endParaRPr sz="1600">
              <a:latin typeface="Times New Roman" pitchFamily="18" charset="0"/>
              <a:cs typeface="Times New Roman" pitchFamily="18" charset="0"/>
            </a:endParaRPr>
          </a:p>
        </p:txBody>
      </p:sp>
      <p:sp>
        <p:nvSpPr>
          <p:cNvPr id="3324" name="Google Shape;3324;p8"/>
          <p:cNvSpPr txBox="1"/>
          <p:nvPr/>
        </p:nvSpPr>
        <p:spPr>
          <a:xfrm>
            <a:off x="7202553" y="3657600"/>
            <a:ext cx="3081731" cy="830952"/>
          </a:xfrm>
          <a:prstGeom prst="rect">
            <a:avLst/>
          </a:prstGeom>
          <a:noFill/>
          <a:ln>
            <a:noFill/>
          </a:ln>
        </p:spPr>
        <p:txBody>
          <a:bodyPr spcFirstLastPara="1" wrap="square" lIns="91404" tIns="45698" rIns="91404" bIns="45698" anchor="t" anchorCtr="0">
            <a:spAutoFit/>
          </a:bodyPr>
          <a:lstStyle/>
          <a:p>
            <a:pPr>
              <a:lnSpc>
                <a:spcPct val="150000"/>
              </a:lnSpc>
            </a:pPr>
            <a:r>
              <a:rPr lang="en-US" sz="3200">
                <a:solidFill>
                  <a:srgbClr val="E36C09"/>
                </a:solidFill>
                <a:latin typeface="Times New Roman" pitchFamily="18" charset="0"/>
                <a:cs typeface="Times New Roman" pitchFamily="18" charset="0"/>
              </a:rPr>
              <a:t>600 - 400 = …</a:t>
            </a:r>
            <a:endParaRPr sz="1600">
              <a:latin typeface="Times New Roman" pitchFamily="18" charset="0"/>
              <a:cs typeface="Times New Roman" pitchFamily="18" charset="0"/>
            </a:endParaRPr>
          </a:p>
        </p:txBody>
      </p:sp>
      <p:sp>
        <p:nvSpPr>
          <p:cNvPr id="3325" name="Google Shape;3325;p8"/>
          <p:cNvSpPr txBox="1"/>
          <p:nvPr/>
        </p:nvSpPr>
        <p:spPr>
          <a:xfrm>
            <a:off x="7202553" y="4457700"/>
            <a:ext cx="3081731" cy="830952"/>
          </a:xfrm>
          <a:prstGeom prst="rect">
            <a:avLst/>
          </a:prstGeom>
          <a:noFill/>
          <a:ln>
            <a:noFill/>
          </a:ln>
        </p:spPr>
        <p:txBody>
          <a:bodyPr spcFirstLastPara="1" wrap="square" lIns="91404" tIns="45698" rIns="91404" bIns="45698" anchor="t" anchorCtr="0">
            <a:spAutoFit/>
          </a:bodyPr>
          <a:lstStyle/>
          <a:p>
            <a:pPr>
              <a:lnSpc>
                <a:spcPct val="150000"/>
              </a:lnSpc>
            </a:pPr>
            <a:r>
              <a:rPr lang="en-US" sz="3200">
                <a:solidFill>
                  <a:srgbClr val="E36C09"/>
                </a:solidFill>
                <a:latin typeface="Times New Roman" pitchFamily="18" charset="0"/>
                <a:cs typeface="Times New Roman" pitchFamily="18" charset="0"/>
              </a:rPr>
              <a:t>900 - 700 = …</a:t>
            </a:r>
            <a:endParaRPr sz="1600">
              <a:latin typeface="Times New Roman" pitchFamily="18" charset="0"/>
              <a:cs typeface="Times New Roman" pitchFamily="18" charset="0"/>
            </a:endParaRPr>
          </a:p>
        </p:txBody>
      </p:sp>
      <p:sp>
        <p:nvSpPr>
          <p:cNvPr id="15" name="Google Shape;3321;p8"/>
          <p:cNvSpPr txBox="1"/>
          <p:nvPr/>
        </p:nvSpPr>
        <p:spPr>
          <a:xfrm>
            <a:off x="3331560" y="1981201"/>
            <a:ext cx="1240440" cy="738619"/>
          </a:xfrm>
          <a:prstGeom prst="rect">
            <a:avLst/>
          </a:prstGeom>
          <a:noFill/>
          <a:ln>
            <a:noFill/>
          </a:ln>
        </p:spPr>
        <p:txBody>
          <a:bodyPr spcFirstLastPara="1" wrap="square" lIns="91404" tIns="45698" rIns="91404" bIns="45698" anchor="t" anchorCtr="0">
            <a:spAutoFit/>
          </a:bodyPr>
          <a:lstStyle/>
          <a:p>
            <a:pPr>
              <a:lnSpc>
                <a:spcPct val="150000"/>
              </a:lnSpc>
            </a:pPr>
            <a:r>
              <a:rPr lang="en-US" sz="2800">
                <a:solidFill>
                  <a:schemeClr val="dk1"/>
                </a:solidFill>
                <a:latin typeface="Times New Roman" pitchFamily="18" charset="0"/>
                <a:cs typeface="Times New Roman" pitchFamily="18" charset="0"/>
              </a:rPr>
              <a:t>Nhẩm:</a:t>
            </a:r>
            <a:endParaRPr>
              <a:latin typeface="Times New Roman" pitchFamily="18" charset="0"/>
              <a:cs typeface="Times New Roman" pitchFamily="18" charset="0"/>
            </a:endParaRPr>
          </a:p>
        </p:txBody>
      </p:sp>
      <p:sp>
        <p:nvSpPr>
          <p:cNvPr id="16" name="Google Shape;3321;p8"/>
          <p:cNvSpPr txBox="1"/>
          <p:nvPr/>
        </p:nvSpPr>
        <p:spPr>
          <a:xfrm>
            <a:off x="4741469" y="2514601"/>
            <a:ext cx="5469331" cy="738619"/>
          </a:xfrm>
          <a:prstGeom prst="rect">
            <a:avLst/>
          </a:prstGeom>
          <a:noFill/>
          <a:ln>
            <a:noFill/>
          </a:ln>
        </p:spPr>
        <p:txBody>
          <a:bodyPr spcFirstLastPara="1" wrap="square" lIns="91404" tIns="45698" rIns="91404" bIns="45698" anchor="t" anchorCtr="0">
            <a:spAutoFit/>
          </a:bodyPr>
          <a:lstStyle/>
          <a:p>
            <a:pPr>
              <a:lnSpc>
                <a:spcPct val="150000"/>
              </a:lnSpc>
            </a:pPr>
            <a:r>
              <a:rPr lang="en-US" sz="2800">
                <a:solidFill>
                  <a:schemeClr val="dk1"/>
                </a:solidFill>
                <a:latin typeface="Times New Roman" pitchFamily="18" charset="0"/>
                <a:cs typeface="Times New Roman" pitchFamily="18" charset="0"/>
              </a:rPr>
              <a:t>600   -   200  =  400</a:t>
            </a:r>
            <a:endParaRPr>
              <a:latin typeface="Times New Roman" pitchFamily="18" charset="0"/>
              <a:cs typeface="Times New Roman" pitchFamily="18" charset="0"/>
            </a:endParaRPr>
          </a:p>
        </p:txBody>
      </p:sp>
      <p:sp>
        <p:nvSpPr>
          <p:cNvPr id="3" name="Rounded Rectangle 2"/>
          <p:cNvSpPr/>
          <p:nvPr/>
        </p:nvSpPr>
        <p:spPr>
          <a:xfrm>
            <a:off x="4038603" y="3810003"/>
            <a:ext cx="999300" cy="5787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spcCol="0" rtlCol="0" anchor="ctr"/>
          <a:lstStyle/>
          <a:p>
            <a:pPr algn="ctr"/>
            <a:r>
              <a:rPr lang="en-US" sz="3200">
                <a:solidFill>
                  <a:srgbClr val="FF0000"/>
                </a:solidFill>
                <a:latin typeface="Times New Roman" pitchFamily="18" charset="0"/>
                <a:cs typeface="Times New Roman" pitchFamily="18" charset="0"/>
              </a:rPr>
              <a:t>400</a:t>
            </a:r>
          </a:p>
        </p:txBody>
      </p:sp>
      <p:sp>
        <p:nvSpPr>
          <p:cNvPr id="4" name="Down Arrow 3"/>
          <p:cNvSpPr/>
          <p:nvPr/>
        </p:nvSpPr>
        <p:spPr>
          <a:xfrm>
            <a:off x="4953001" y="1839253"/>
            <a:ext cx="149683" cy="218147"/>
          </a:xfrm>
          <a:prstGeom prst="downArrow">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spcCol="0" rtlCol="0" anchor="ctr"/>
          <a:lstStyle/>
          <a:p>
            <a:pPr algn="ctr"/>
            <a:endParaRPr lang="en-US"/>
          </a:p>
        </p:txBody>
      </p:sp>
      <p:sp>
        <p:nvSpPr>
          <p:cNvPr id="19" name="Down Arrow 18"/>
          <p:cNvSpPr/>
          <p:nvPr/>
        </p:nvSpPr>
        <p:spPr>
          <a:xfrm>
            <a:off x="5867401" y="1828801"/>
            <a:ext cx="149683" cy="218147"/>
          </a:xfrm>
          <a:prstGeom prst="downArrow">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spcCol="0" rtlCol="0" anchor="ctr"/>
          <a:lstStyle/>
          <a:p>
            <a:pPr algn="ctr"/>
            <a:endParaRPr lang="en-US"/>
          </a:p>
        </p:txBody>
      </p:sp>
      <p:sp>
        <p:nvSpPr>
          <p:cNvPr id="20" name="Google Shape;3321;p8"/>
          <p:cNvSpPr txBox="1"/>
          <p:nvPr/>
        </p:nvSpPr>
        <p:spPr>
          <a:xfrm>
            <a:off x="4572000" y="1981201"/>
            <a:ext cx="1143000" cy="738619"/>
          </a:xfrm>
          <a:prstGeom prst="rect">
            <a:avLst/>
          </a:prstGeom>
          <a:noFill/>
          <a:ln>
            <a:noFill/>
          </a:ln>
        </p:spPr>
        <p:txBody>
          <a:bodyPr spcFirstLastPara="1" wrap="square" lIns="91404" tIns="45698" rIns="91404" bIns="45698" anchor="t" anchorCtr="0">
            <a:spAutoFit/>
          </a:bodyPr>
          <a:lstStyle/>
          <a:p>
            <a:pPr>
              <a:lnSpc>
                <a:spcPct val="150000"/>
              </a:lnSpc>
            </a:pPr>
            <a:r>
              <a:rPr lang="en-US" sz="2800">
                <a:solidFill>
                  <a:srgbClr val="002060"/>
                </a:solidFill>
                <a:latin typeface="Times New Roman" pitchFamily="18" charset="0"/>
                <a:cs typeface="Times New Roman" pitchFamily="18" charset="0"/>
              </a:rPr>
              <a:t>6 trăm</a:t>
            </a:r>
            <a:endParaRPr>
              <a:solidFill>
                <a:srgbClr val="002060"/>
              </a:solidFill>
              <a:latin typeface="Times New Roman" pitchFamily="18" charset="0"/>
              <a:cs typeface="Times New Roman" pitchFamily="18" charset="0"/>
            </a:endParaRPr>
          </a:p>
        </p:txBody>
      </p:sp>
      <p:sp>
        <p:nvSpPr>
          <p:cNvPr id="21" name="Google Shape;3321;p8"/>
          <p:cNvSpPr txBox="1"/>
          <p:nvPr/>
        </p:nvSpPr>
        <p:spPr>
          <a:xfrm>
            <a:off x="5846165" y="1981201"/>
            <a:ext cx="1392835" cy="738619"/>
          </a:xfrm>
          <a:prstGeom prst="rect">
            <a:avLst/>
          </a:prstGeom>
          <a:noFill/>
          <a:ln>
            <a:noFill/>
          </a:ln>
        </p:spPr>
        <p:txBody>
          <a:bodyPr spcFirstLastPara="1" wrap="square" lIns="91404" tIns="45698" rIns="91404" bIns="45698" anchor="t" anchorCtr="0">
            <a:spAutoFit/>
          </a:bodyPr>
          <a:lstStyle/>
          <a:p>
            <a:pPr>
              <a:lnSpc>
                <a:spcPct val="150000"/>
              </a:lnSpc>
            </a:pPr>
            <a:r>
              <a:rPr lang="en-US" sz="2800">
                <a:solidFill>
                  <a:srgbClr val="002060"/>
                </a:solidFill>
                <a:latin typeface="Times New Roman" pitchFamily="18" charset="0"/>
                <a:cs typeface="Times New Roman" pitchFamily="18" charset="0"/>
              </a:rPr>
              <a:t>2 trăm</a:t>
            </a:r>
            <a:endParaRPr>
              <a:solidFill>
                <a:srgbClr val="002060"/>
              </a:solidFill>
              <a:latin typeface="Times New Roman" pitchFamily="18" charset="0"/>
              <a:cs typeface="Times New Roman" pitchFamily="18" charset="0"/>
            </a:endParaRPr>
          </a:p>
        </p:txBody>
      </p:sp>
      <p:sp>
        <p:nvSpPr>
          <p:cNvPr id="22" name="Google Shape;3321;p8"/>
          <p:cNvSpPr txBox="1"/>
          <p:nvPr/>
        </p:nvSpPr>
        <p:spPr>
          <a:xfrm>
            <a:off x="5579471" y="1803781"/>
            <a:ext cx="287935" cy="1015619"/>
          </a:xfrm>
          <a:prstGeom prst="rect">
            <a:avLst/>
          </a:prstGeom>
          <a:noFill/>
          <a:ln>
            <a:noFill/>
          </a:ln>
        </p:spPr>
        <p:txBody>
          <a:bodyPr spcFirstLastPara="1" wrap="square" lIns="91404" tIns="45698" rIns="91404" bIns="45698" anchor="t" anchorCtr="0">
            <a:spAutoFit/>
          </a:bodyPr>
          <a:lstStyle/>
          <a:p>
            <a:pPr>
              <a:lnSpc>
                <a:spcPct val="150000"/>
              </a:lnSpc>
            </a:pPr>
            <a:r>
              <a:rPr lang="en-US" sz="4000">
                <a:solidFill>
                  <a:srgbClr val="002060"/>
                </a:solidFill>
                <a:latin typeface="Times New Roman" pitchFamily="18" charset="0"/>
                <a:cs typeface="Times New Roman" pitchFamily="18" charset="0"/>
              </a:rPr>
              <a:t>-</a:t>
            </a:r>
            <a:endParaRPr sz="2000">
              <a:solidFill>
                <a:srgbClr val="002060"/>
              </a:solidFill>
              <a:latin typeface="Times New Roman" pitchFamily="18" charset="0"/>
              <a:cs typeface="Times New Roman" pitchFamily="18" charset="0"/>
            </a:endParaRPr>
          </a:p>
        </p:txBody>
      </p:sp>
      <p:sp>
        <p:nvSpPr>
          <p:cNvPr id="23" name="Google Shape;3321;p8"/>
          <p:cNvSpPr txBox="1"/>
          <p:nvPr/>
        </p:nvSpPr>
        <p:spPr>
          <a:xfrm>
            <a:off x="6858006" y="1981201"/>
            <a:ext cx="1785257" cy="738619"/>
          </a:xfrm>
          <a:prstGeom prst="rect">
            <a:avLst/>
          </a:prstGeom>
          <a:noFill/>
          <a:ln>
            <a:noFill/>
          </a:ln>
        </p:spPr>
        <p:txBody>
          <a:bodyPr spcFirstLastPara="1" wrap="square" lIns="91404" tIns="45698" rIns="91404" bIns="45698" anchor="t" anchorCtr="0">
            <a:spAutoFit/>
          </a:bodyPr>
          <a:lstStyle/>
          <a:p>
            <a:pPr>
              <a:lnSpc>
                <a:spcPct val="150000"/>
              </a:lnSpc>
            </a:pPr>
            <a:r>
              <a:rPr lang="en-US" sz="2800">
                <a:solidFill>
                  <a:srgbClr val="002060"/>
                </a:solidFill>
                <a:latin typeface="Times New Roman" pitchFamily="18" charset="0"/>
                <a:cs typeface="Times New Roman" pitchFamily="18" charset="0"/>
              </a:rPr>
              <a:t>  </a:t>
            </a:r>
            <a:r>
              <a:rPr lang="en-US" sz="2800">
                <a:solidFill>
                  <a:srgbClr val="FF0000"/>
                </a:solidFill>
                <a:latin typeface="Times New Roman" pitchFamily="18" charset="0"/>
                <a:cs typeface="Times New Roman" pitchFamily="18" charset="0"/>
              </a:rPr>
              <a:t> </a:t>
            </a:r>
            <a:r>
              <a:rPr lang="en-US" sz="2800" b="1">
                <a:solidFill>
                  <a:srgbClr val="FF0000"/>
                </a:solidFill>
                <a:latin typeface="Times New Roman" pitchFamily="18" charset="0"/>
                <a:cs typeface="Times New Roman" pitchFamily="18" charset="0"/>
              </a:rPr>
              <a:t> </a:t>
            </a:r>
            <a:r>
              <a:rPr lang="en-US" sz="2800">
                <a:solidFill>
                  <a:srgbClr val="FF0000"/>
                </a:solidFill>
                <a:latin typeface="Times New Roman" pitchFamily="18" charset="0"/>
                <a:cs typeface="Times New Roman" pitchFamily="18" charset="0"/>
              </a:rPr>
              <a:t>   </a:t>
            </a:r>
            <a:r>
              <a:rPr lang="en-US" sz="2800">
                <a:solidFill>
                  <a:srgbClr val="002060"/>
                </a:solidFill>
                <a:latin typeface="Times New Roman" pitchFamily="18" charset="0"/>
                <a:cs typeface="Times New Roman" pitchFamily="18" charset="0"/>
              </a:rPr>
              <a:t>trăm.</a:t>
            </a:r>
            <a:endParaRPr>
              <a:solidFill>
                <a:srgbClr val="002060"/>
              </a:solidFill>
              <a:latin typeface="Times New Roman" pitchFamily="18" charset="0"/>
              <a:cs typeface="Times New Roman" pitchFamily="18" charset="0"/>
            </a:endParaRPr>
          </a:p>
        </p:txBody>
      </p:sp>
      <p:sp>
        <p:nvSpPr>
          <p:cNvPr id="24" name="Rounded Rectangle 23"/>
          <p:cNvSpPr/>
          <p:nvPr/>
        </p:nvSpPr>
        <p:spPr>
          <a:xfrm>
            <a:off x="4072351" y="4583802"/>
            <a:ext cx="999300" cy="5787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spcCol="0" rtlCol="0" anchor="ctr"/>
          <a:lstStyle/>
          <a:p>
            <a:pPr algn="ctr"/>
            <a:r>
              <a:rPr lang="en-US" sz="3200">
                <a:solidFill>
                  <a:srgbClr val="FF0000"/>
                </a:solidFill>
                <a:latin typeface="Times New Roman" pitchFamily="18" charset="0"/>
                <a:cs typeface="Times New Roman" pitchFamily="18" charset="0"/>
              </a:rPr>
              <a:t>300</a:t>
            </a:r>
          </a:p>
        </p:txBody>
      </p:sp>
      <p:sp>
        <p:nvSpPr>
          <p:cNvPr id="25" name="Rounded Rectangle 24"/>
          <p:cNvSpPr/>
          <p:nvPr/>
        </p:nvSpPr>
        <p:spPr>
          <a:xfrm>
            <a:off x="9211503" y="4602855"/>
            <a:ext cx="999300" cy="5787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spcCol="0" rtlCol="0" anchor="ctr"/>
          <a:lstStyle/>
          <a:p>
            <a:pPr algn="ctr"/>
            <a:r>
              <a:rPr lang="en-US" sz="3200">
                <a:solidFill>
                  <a:srgbClr val="FF0000"/>
                </a:solidFill>
                <a:latin typeface="Times New Roman" pitchFamily="18" charset="0"/>
                <a:cs typeface="Times New Roman" pitchFamily="18" charset="0"/>
              </a:rPr>
              <a:t>200</a:t>
            </a:r>
          </a:p>
        </p:txBody>
      </p:sp>
      <p:sp>
        <p:nvSpPr>
          <p:cNvPr id="26" name="Rounded Rectangle 25"/>
          <p:cNvSpPr/>
          <p:nvPr/>
        </p:nvSpPr>
        <p:spPr>
          <a:xfrm>
            <a:off x="9211503" y="3783703"/>
            <a:ext cx="999300" cy="5787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spcCol="0" rtlCol="0" anchor="ctr"/>
          <a:lstStyle/>
          <a:p>
            <a:pPr algn="ctr"/>
            <a:r>
              <a:rPr lang="en-US" sz="3200">
                <a:solidFill>
                  <a:srgbClr val="FF0000"/>
                </a:solidFill>
                <a:latin typeface="Times New Roman" pitchFamily="18" charset="0"/>
                <a:cs typeface="Times New Roman" pitchFamily="18" charset="0"/>
              </a:rPr>
              <a:t>200</a:t>
            </a:r>
          </a:p>
        </p:txBody>
      </p:sp>
      <p:sp>
        <p:nvSpPr>
          <p:cNvPr id="27" name="Google Shape;3321;p8"/>
          <p:cNvSpPr txBox="1"/>
          <p:nvPr/>
        </p:nvSpPr>
        <p:spPr>
          <a:xfrm>
            <a:off x="4572000" y="1981201"/>
            <a:ext cx="381000" cy="738619"/>
          </a:xfrm>
          <a:prstGeom prst="rect">
            <a:avLst/>
          </a:prstGeom>
          <a:noFill/>
          <a:ln>
            <a:noFill/>
          </a:ln>
        </p:spPr>
        <p:txBody>
          <a:bodyPr spcFirstLastPara="1" wrap="square" lIns="91404" tIns="45698" rIns="91404" bIns="45698" anchor="t" anchorCtr="0">
            <a:spAutoFit/>
          </a:bodyPr>
          <a:lstStyle/>
          <a:p>
            <a:pPr>
              <a:lnSpc>
                <a:spcPct val="150000"/>
              </a:lnSpc>
            </a:pPr>
            <a:r>
              <a:rPr lang="en-US" sz="2800" b="1">
                <a:solidFill>
                  <a:srgbClr val="FF0000"/>
                </a:solidFill>
                <a:latin typeface="Times New Roman" pitchFamily="18" charset="0"/>
                <a:cs typeface="Times New Roman" pitchFamily="18" charset="0"/>
              </a:rPr>
              <a:t>6</a:t>
            </a:r>
            <a:endParaRPr b="1">
              <a:solidFill>
                <a:srgbClr val="FF0000"/>
              </a:solidFill>
              <a:latin typeface="Times New Roman" pitchFamily="18" charset="0"/>
              <a:cs typeface="Times New Roman" pitchFamily="18" charset="0"/>
            </a:endParaRPr>
          </a:p>
        </p:txBody>
      </p:sp>
      <p:sp>
        <p:nvSpPr>
          <p:cNvPr id="28" name="Google Shape;3321;p8"/>
          <p:cNvSpPr txBox="1"/>
          <p:nvPr/>
        </p:nvSpPr>
        <p:spPr>
          <a:xfrm>
            <a:off x="5848084" y="1981201"/>
            <a:ext cx="552717" cy="738619"/>
          </a:xfrm>
          <a:prstGeom prst="rect">
            <a:avLst/>
          </a:prstGeom>
          <a:noFill/>
          <a:ln>
            <a:noFill/>
          </a:ln>
        </p:spPr>
        <p:txBody>
          <a:bodyPr spcFirstLastPara="1" wrap="square" lIns="91404" tIns="45698" rIns="91404" bIns="45698" anchor="t" anchorCtr="0">
            <a:spAutoFit/>
          </a:bodyPr>
          <a:lstStyle/>
          <a:p>
            <a:pPr>
              <a:lnSpc>
                <a:spcPct val="150000"/>
              </a:lnSpc>
            </a:pPr>
            <a:r>
              <a:rPr lang="en-US" sz="2800" b="1">
                <a:solidFill>
                  <a:srgbClr val="FF0000"/>
                </a:solidFill>
                <a:latin typeface="Times New Roman" pitchFamily="18" charset="0"/>
                <a:cs typeface="Times New Roman" pitchFamily="18" charset="0"/>
              </a:rPr>
              <a:t>2</a:t>
            </a:r>
            <a:endParaRPr b="1">
              <a:solidFill>
                <a:srgbClr val="FF0000"/>
              </a:solidFill>
              <a:latin typeface="Times New Roman" pitchFamily="18" charset="0"/>
              <a:cs typeface="Times New Roman" pitchFamily="18" charset="0"/>
            </a:endParaRPr>
          </a:p>
        </p:txBody>
      </p:sp>
      <p:sp>
        <p:nvSpPr>
          <p:cNvPr id="29" name="Google Shape;3321;p8"/>
          <p:cNvSpPr txBox="1"/>
          <p:nvPr/>
        </p:nvSpPr>
        <p:spPr>
          <a:xfrm>
            <a:off x="7239001" y="1981201"/>
            <a:ext cx="427635" cy="738619"/>
          </a:xfrm>
          <a:prstGeom prst="rect">
            <a:avLst/>
          </a:prstGeom>
          <a:noFill/>
          <a:ln>
            <a:noFill/>
          </a:ln>
        </p:spPr>
        <p:txBody>
          <a:bodyPr spcFirstLastPara="1" wrap="square" lIns="91404" tIns="45698" rIns="91404" bIns="45698" anchor="t" anchorCtr="0">
            <a:spAutoFit/>
          </a:bodyPr>
          <a:lstStyle/>
          <a:p>
            <a:pPr>
              <a:lnSpc>
                <a:spcPct val="150000"/>
              </a:lnSpc>
            </a:pPr>
            <a:r>
              <a:rPr lang="en-US" sz="2800" b="1">
                <a:solidFill>
                  <a:srgbClr val="FF0000"/>
                </a:solidFill>
                <a:latin typeface="Times New Roman" pitchFamily="18" charset="0"/>
                <a:cs typeface="Times New Roman" pitchFamily="18" charset="0"/>
              </a:rPr>
              <a:t>4</a:t>
            </a:r>
            <a:endParaRPr b="1">
              <a:solidFill>
                <a:srgbClr val="FF0000"/>
              </a:solidFill>
              <a:latin typeface="Times New Roman" pitchFamily="18" charset="0"/>
              <a:cs typeface="Times New Roman" pitchFamily="18" charset="0"/>
            </a:endParaRPr>
          </a:p>
        </p:txBody>
      </p:sp>
      <p:sp>
        <p:nvSpPr>
          <p:cNvPr id="30" name="Google Shape;3321;p8"/>
          <p:cNvSpPr txBox="1"/>
          <p:nvPr/>
        </p:nvSpPr>
        <p:spPr>
          <a:xfrm>
            <a:off x="6879772" y="1995689"/>
            <a:ext cx="587829" cy="738619"/>
          </a:xfrm>
          <a:prstGeom prst="rect">
            <a:avLst/>
          </a:prstGeom>
          <a:noFill/>
          <a:ln>
            <a:noFill/>
          </a:ln>
        </p:spPr>
        <p:txBody>
          <a:bodyPr spcFirstLastPara="1" wrap="square" lIns="91404" tIns="45698" rIns="91404" bIns="45698" anchor="t" anchorCtr="0">
            <a:spAutoFit/>
          </a:bodyPr>
          <a:lstStyle/>
          <a:p>
            <a:pPr>
              <a:lnSpc>
                <a:spcPct val="150000"/>
              </a:lnSpc>
            </a:pPr>
            <a:r>
              <a:rPr lang="en-US" sz="2800">
                <a:solidFill>
                  <a:srgbClr val="002060"/>
                </a:solidFill>
                <a:latin typeface="Times New Roman" pitchFamily="18" charset="0"/>
                <a:cs typeface="Times New Roman" pitchFamily="18" charset="0"/>
              </a:rPr>
              <a:t>=</a:t>
            </a:r>
            <a:r>
              <a:rPr lang="en-US" sz="2800">
                <a:solidFill>
                  <a:srgbClr val="FF0000"/>
                </a:solidFill>
                <a:latin typeface="Times New Roman" pitchFamily="18" charset="0"/>
                <a:cs typeface="Times New Roman" pitchFamily="18" charset="0"/>
              </a:rPr>
              <a:t> </a:t>
            </a:r>
            <a:r>
              <a:rPr lang="en-US" sz="2800" b="1">
                <a:solidFill>
                  <a:srgbClr val="FF0000"/>
                </a:solidFill>
                <a:latin typeface="Times New Roman" pitchFamily="18" charset="0"/>
                <a:cs typeface="Times New Roman" pitchFamily="18" charset="0"/>
              </a:rPr>
              <a:t> </a:t>
            </a:r>
            <a:r>
              <a:rPr lang="en-US" sz="2800">
                <a:solidFill>
                  <a:srgbClr val="FF0000"/>
                </a:solidFill>
                <a:latin typeface="Times New Roman" pitchFamily="18" charset="0"/>
                <a:cs typeface="Times New Roman" pitchFamily="18" charset="0"/>
              </a:rPr>
              <a:t> </a:t>
            </a:r>
            <a:endParaRPr>
              <a:solidFill>
                <a:srgbClr val="002060"/>
              </a:solidFill>
              <a:latin typeface="Times New Roman" pitchFamily="18" charset="0"/>
              <a:cs typeface="Times New Roman" pitchFamily="18" charset="0"/>
            </a:endParaRPr>
          </a:p>
        </p:txBody>
      </p:sp>
      <p:cxnSp>
        <p:nvCxnSpPr>
          <p:cNvPr id="31" name="Straight Connector 30"/>
          <p:cNvCxnSpPr/>
          <p:nvPr/>
        </p:nvCxnSpPr>
        <p:spPr>
          <a:xfrm>
            <a:off x="1646685" y="1143000"/>
            <a:ext cx="16848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18"/>
                                        </p:tgtEl>
                                        <p:attrNameLst>
                                          <p:attrName>style.visibility</p:attrName>
                                        </p:attrNameLst>
                                      </p:cBhvr>
                                      <p:to>
                                        <p:strVal val="visible"/>
                                      </p:to>
                                    </p:set>
                                    <p:animEffect transition="in" filter="fade">
                                      <p:cBhvr>
                                        <p:cTn id="7" dur="500"/>
                                        <p:tgtEl>
                                          <p:spTgt spid="33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21"/>
                                        </p:tgtEl>
                                        <p:attrNameLst>
                                          <p:attrName>style.visibility</p:attrName>
                                        </p:attrNameLst>
                                      </p:cBhvr>
                                      <p:to>
                                        <p:strVal val="visible"/>
                                      </p:to>
                                    </p:set>
                                    <p:animEffect transition="in" filter="fade">
                                      <p:cBhvr>
                                        <p:cTn id="17" dur="500"/>
                                        <p:tgtEl>
                                          <p:spTgt spid="33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par>
                                <p:cTn id="26" presetID="10"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500"/>
                                        <p:tgtEl>
                                          <p:spTgt spid="2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500"/>
                                        <p:tgtEl>
                                          <p:spTgt spid="16"/>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322"/>
                                        </p:tgtEl>
                                        <p:attrNameLst>
                                          <p:attrName>style.visibility</p:attrName>
                                        </p:attrNameLst>
                                      </p:cBhvr>
                                      <p:to>
                                        <p:strVal val="visible"/>
                                      </p:to>
                                    </p:set>
                                    <p:animEffect transition="in" filter="fade">
                                      <p:cBhvr>
                                        <p:cTn id="74" dur="500"/>
                                        <p:tgtEl>
                                          <p:spTgt spid="3322"/>
                                        </p:tgtEl>
                                      </p:cBhvr>
                                    </p:animEffect>
                                  </p:childTnLst>
                                </p:cTn>
                              </p:par>
                              <p:par>
                                <p:cTn id="75" presetID="10" presetClass="entr" presetSubtype="0" fill="hold" nodeType="withEffect">
                                  <p:stCondLst>
                                    <p:cond delay="0"/>
                                  </p:stCondLst>
                                  <p:childTnLst>
                                    <p:set>
                                      <p:cBhvr>
                                        <p:cTn id="76" dur="1" fill="hold">
                                          <p:stCondLst>
                                            <p:cond delay="0"/>
                                          </p:stCondLst>
                                        </p:cTn>
                                        <p:tgtEl>
                                          <p:spTgt spid="3323"/>
                                        </p:tgtEl>
                                        <p:attrNameLst>
                                          <p:attrName>style.visibility</p:attrName>
                                        </p:attrNameLst>
                                      </p:cBhvr>
                                      <p:to>
                                        <p:strVal val="visible"/>
                                      </p:to>
                                    </p:set>
                                    <p:animEffect transition="in" filter="fade">
                                      <p:cBhvr>
                                        <p:cTn id="77" dur="500"/>
                                        <p:tgtEl>
                                          <p:spTgt spid="3323"/>
                                        </p:tgtEl>
                                      </p:cBhvr>
                                    </p:animEffect>
                                  </p:childTnLst>
                                </p:cTn>
                              </p:par>
                              <p:par>
                                <p:cTn id="78" presetID="10" presetClass="entr" presetSubtype="0" fill="hold" nodeType="withEffect">
                                  <p:stCondLst>
                                    <p:cond delay="0"/>
                                  </p:stCondLst>
                                  <p:childTnLst>
                                    <p:set>
                                      <p:cBhvr>
                                        <p:cTn id="79" dur="1" fill="hold">
                                          <p:stCondLst>
                                            <p:cond delay="0"/>
                                          </p:stCondLst>
                                        </p:cTn>
                                        <p:tgtEl>
                                          <p:spTgt spid="3324"/>
                                        </p:tgtEl>
                                        <p:attrNameLst>
                                          <p:attrName>style.visibility</p:attrName>
                                        </p:attrNameLst>
                                      </p:cBhvr>
                                      <p:to>
                                        <p:strVal val="visible"/>
                                      </p:to>
                                    </p:set>
                                    <p:animEffect transition="in" filter="fade">
                                      <p:cBhvr>
                                        <p:cTn id="80" dur="500"/>
                                        <p:tgtEl>
                                          <p:spTgt spid="3324"/>
                                        </p:tgtEl>
                                      </p:cBhvr>
                                    </p:animEffect>
                                  </p:childTnLst>
                                </p:cTn>
                              </p:par>
                              <p:par>
                                <p:cTn id="81" presetID="10" presetClass="entr" presetSubtype="0" fill="hold" nodeType="withEffect">
                                  <p:stCondLst>
                                    <p:cond delay="0"/>
                                  </p:stCondLst>
                                  <p:childTnLst>
                                    <p:set>
                                      <p:cBhvr>
                                        <p:cTn id="82" dur="1" fill="hold">
                                          <p:stCondLst>
                                            <p:cond delay="0"/>
                                          </p:stCondLst>
                                        </p:cTn>
                                        <p:tgtEl>
                                          <p:spTgt spid="3325"/>
                                        </p:tgtEl>
                                        <p:attrNameLst>
                                          <p:attrName>style.visibility</p:attrName>
                                        </p:attrNameLst>
                                      </p:cBhvr>
                                      <p:to>
                                        <p:strVal val="visible"/>
                                      </p:to>
                                    </p:set>
                                    <p:animEffect transition="in" filter="fade">
                                      <p:cBhvr>
                                        <p:cTn id="83" dur="500"/>
                                        <p:tgtEl>
                                          <p:spTgt spid="3325"/>
                                        </p:tgtEl>
                                      </p:cBhvr>
                                    </p:animEffect>
                                  </p:childTnLst>
                                </p:cTn>
                              </p:par>
                            </p:childTnLst>
                          </p:cTn>
                        </p:par>
                      </p:childTnLst>
                    </p:cTn>
                  </p:par>
                  <p:par>
                    <p:cTn id="84" fill="hold">
                      <p:stCondLst>
                        <p:cond delay="indefinite"/>
                      </p:stCondLst>
                      <p:childTnLst>
                        <p:par>
                          <p:cTn id="85" fill="hold">
                            <p:stCondLst>
                              <p:cond delay="0"/>
                            </p:stCondLst>
                            <p:childTnLst>
                              <p:par>
                                <p:cTn id="86" presetID="6" presetClass="entr" presetSubtype="16" fill="hold" grpId="0" nodeType="clickEffect">
                                  <p:stCondLst>
                                    <p:cond delay="0"/>
                                  </p:stCondLst>
                                  <p:childTnLst>
                                    <p:set>
                                      <p:cBhvr>
                                        <p:cTn id="87" dur="1" fill="hold">
                                          <p:stCondLst>
                                            <p:cond delay="0"/>
                                          </p:stCondLst>
                                        </p:cTn>
                                        <p:tgtEl>
                                          <p:spTgt spid="3"/>
                                        </p:tgtEl>
                                        <p:attrNameLst>
                                          <p:attrName>style.visibility</p:attrName>
                                        </p:attrNameLst>
                                      </p:cBhvr>
                                      <p:to>
                                        <p:strVal val="visible"/>
                                      </p:to>
                                    </p:set>
                                    <p:animEffect transition="in" filter="circle(in)">
                                      <p:cBhvr>
                                        <p:cTn id="88" dur="2000"/>
                                        <p:tgtEl>
                                          <p:spTgt spid="3"/>
                                        </p:tgtEl>
                                      </p:cBhvr>
                                    </p:animEffect>
                                  </p:childTnLst>
                                </p:cTn>
                              </p:par>
                            </p:childTnLst>
                          </p:cTn>
                        </p:par>
                      </p:childTnLst>
                    </p:cTn>
                  </p:par>
                  <p:par>
                    <p:cTn id="89" fill="hold">
                      <p:stCondLst>
                        <p:cond delay="indefinite"/>
                      </p:stCondLst>
                      <p:childTnLst>
                        <p:par>
                          <p:cTn id="90" fill="hold">
                            <p:stCondLst>
                              <p:cond delay="0"/>
                            </p:stCondLst>
                            <p:childTnLst>
                              <p:par>
                                <p:cTn id="91" presetID="6" presetClass="entr" presetSubtype="16" fill="hold" grpId="0" nodeType="click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circle(in)">
                                      <p:cBhvr>
                                        <p:cTn id="93" dur="2000"/>
                                        <p:tgtEl>
                                          <p:spTgt spid="24"/>
                                        </p:tgtEl>
                                      </p:cBhvr>
                                    </p:animEffect>
                                  </p:childTnLst>
                                </p:cTn>
                              </p:par>
                            </p:childTnLst>
                          </p:cTn>
                        </p:par>
                      </p:childTnLst>
                    </p:cTn>
                  </p:par>
                  <p:par>
                    <p:cTn id="94" fill="hold">
                      <p:stCondLst>
                        <p:cond delay="indefinite"/>
                      </p:stCondLst>
                      <p:childTnLst>
                        <p:par>
                          <p:cTn id="95" fill="hold">
                            <p:stCondLst>
                              <p:cond delay="0"/>
                            </p:stCondLst>
                            <p:childTnLst>
                              <p:par>
                                <p:cTn id="96" presetID="6" presetClass="entr" presetSubtype="16" fill="hold" grpId="0" nodeType="click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circle(in)">
                                      <p:cBhvr>
                                        <p:cTn id="98" dur="2000"/>
                                        <p:tgtEl>
                                          <p:spTgt spid="26"/>
                                        </p:tgtEl>
                                      </p:cBhvr>
                                    </p:animEffect>
                                  </p:childTnLst>
                                </p:cTn>
                              </p:par>
                            </p:childTnLst>
                          </p:cTn>
                        </p:par>
                      </p:childTnLst>
                    </p:cTn>
                  </p:par>
                  <p:par>
                    <p:cTn id="99" fill="hold">
                      <p:stCondLst>
                        <p:cond delay="indefinite"/>
                      </p:stCondLst>
                      <p:childTnLst>
                        <p:par>
                          <p:cTn id="100" fill="hold">
                            <p:stCondLst>
                              <p:cond delay="0"/>
                            </p:stCondLst>
                            <p:childTnLst>
                              <p:par>
                                <p:cTn id="101" presetID="6" presetClass="entr" presetSubtype="16" fill="hold" grpId="0" nodeType="clickEffect">
                                  <p:stCondLst>
                                    <p:cond delay="0"/>
                                  </p:stCondLst>
                                  <p:childTnLst>
                                    <p:set>
                                      <p:cBhvr>
                                        <p:cTn id="102" dur="1" fill="hold">
                                          <p:stCondLst>
                                            <p:cond delay="0"/>
                                          </p:stCondLst>
                                        </p:cTn>
                                        <p:tgtEl>
                                          <p:spTgt spid="25"/>
                                        </p:tgtEl>
                                        <p:attrNameLst>
                                          <p:attrName>style.visibility</p:attrName>
                                        </p:attrNameLst>
                                      </p:cBhvr>
                                      <p:to>
                                        <p:strVal val="visible"/>
                                      </p:to>
                                    </p:set>
                                    <p:animEffect transition="in" filter="circle(in)">
                                      <p:cBhvr>
                                        <p:cTn id="103"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9" grpId="0" animBg="1"/>
      <p:bldP spid="24" grpId="0" animBg="1"/>
      <p:bldP spid="25"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33"/>
        <p:cNvGrpSpPr/>
        <p:nvPr/>
      </p:nvGrpSpPr>
      <p:grpSpPr>
        <a:xfrm>
          <a:off x="0" y="0"/>
          <a:ext cx="0" cy="0"/>
          <a:chOff x="0" y="0"/>
          <a:chExt cx="0" cy="0"/>
        </a:xfrm>
      </p:grpSpPr>
      <p:sp>
        <p:nvSpPr>
          <p:cNvPr id="7" name="Rounded Rectangle 6"/>
          <p:cNvSpPr/>
          <p:nvPr/>
        </p:nvSpPr>
        <p:spPr>
          <a:xfrm>
            <a:off x="304800" y="152407"/>
            <a:ext cx="11734800" cy="649330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spcCol="0" rtlCol="0" anchor="ctr"/>
          <a:lstStyle/>
          <a:p>
            <a:pPr>
              <a:lnSpc>
                <a:spcPct val="150000"/>
              </a:lnSpc>
            </a:pPr>
            <a:endParaRPr lang="vi-VN">
              <a:latin typeface="Times New Roman" pitchFamily="18" charset="0"/>
              <a:cs typeface="Times New Roman" pitchFamily="18" charset="0"/>
            </a:endParaRPr>
          </a:p>
        </p:txBody>
      </p:sp>
      <p:grpSp>
        <p:nvGrpSpPr>
          <p:cNvPr id="3334" name="Google Shape;3334;p9"/>
          <p:cNvGrpSpPr/>
          <p:nvPr/>
        </p:nvGrpSpPr>
        <p:grpSpPr>
          <a:xfrm>
            <a:off x="685800" y="228600"/>
            <a:ext cx="10515600" cy="1971512"/>
            <a:chOff x="1296327" y="1567956"/>
            <a:chExt cx="10515599" cy="1971512"/>
          </a:xfrm>
        </p:grpSpPr>
        <p:sp>
          <p:nvSpPr>
            <p:cNvPr id="3335" name="Google Shape;3335;p9"/>
            <p:cNvSpPr txBox="1"/>
            <p:nvPr/>
          </p:nvSpPr>
          <p:spPr>
            <a:xfrm>
              <a:off x="1866915" y="1567956"/>
              <a:ext cx="9945011" cy="1971512"/>
            </a:xfrm>
            <a:prstGeom prst="rect">
              <a:avLst/>
            </a:prstGeom>
            <a:noFill/>
            <a:ln>
              <a:noFill/>
            </a:ln>
          </p:spPr>
          <p:txBody>
            <a:bodyPr spcFirstLastPara="1" wrap="square" lIns="91425" tIns="45700" rIns="91425" bIns="45700" anchor="t" anchorCtr="0">
              <a:spAutoFit/>
            </a:bodyPr>
            <a:lstStyle/>
            <a:p>
              <a:pPr>
                <a:lnSpc>
                  <a:spcPct val="142857"/>
                </a:lnSpc>
              </a:pPr>
              <a:r>
                <a:rPr lang="en-US" sz="2800">
                  <a:solidFill>
                    <a:schemeClr val="dk1"/>
                  </a:solidFill>
                  <a:latin typeface="Times New Roman" pitchFamily="18" charset="0"/>
                  <a:cs typeface="Times New Roman" pitchFamily="18" charset="0"/>
                </a:rPr>
                <a:t>Bác Sơn thu hoạch được 580 kg thóc nếp. Bác hùng thu hoạch được ít hơn bác Sơn 40 kg thóc nếp. Hỏi bác Hùng thu hoạch được bao nhiêu ki-lô-gam thóc nếp?</a:t>
              </a:r>
              <a:endParaRPr>
                <a:latin typeface="Times New Roman" pitchFamily="18" charset="0"/>
                <a:cs typeface="Times New Roman" pitchFamily="18" charset="0"/>
              </a:endParaRPr>
            </a:p>
          </p:txBody>
        </p:sp>
        <p:sp>
          <p:nvSpPr>
            <p:cNvPr id="3336" name="Google Shape;3336;p9"/>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3600" b="1">
                  <a:solidFill>
                    <a:schemeClr val="lt1"/>
                  </a:solidFill>
                  <a:latin typeface="Times New Roman" pitchFamily="18" charset="0"/>
                  <a:cs typeface="Times New Roman" pitchFamily="18" charset="0"/>
                </a:rPr>
                <a:t>4</a:t>
              </a:r>
              <a:endParaRPr sz="3600" b="1">
                <a:solidFill>
                  <a:schemeClr val="lt1"/>
                </a:solidFill>
                <a:latin typeface="Times New Roman" pitchFamily="18" charset="0"/>
                <a:cs typeface="Times New Roman" pitchFamily="18" charset="0"/>
              </a:endParaRPr>
            </a:p>
          </p:txBody>
        </p:sp>
      </p:grpSp>
      <p:sp>
        <p:nvSpPr>
          <p:cNvPr id="3337" name="Google Shape;3337;p9"/>
          <p:cNvSpPr txBox="1"/>
          <p:nvPr/>
        </p:nvSpPr>
        <p:spPr>
          <a:xfrm>
            <a:off x="252031" y="2624707"/>
            <a:ext cx="4167575" cy="2204919"/>
          </a:xfrm>
          <a:prstGeom prst="rect">
            <a:avLst/>
          </a:prstGeom>
          <a:noFill/>
          <a:ln>
            <a:noFill/>
          </a:ln>
        </p:spPr>
        <p:txBody>
          <a:bodyPr spcFirstLastPara="1" wrap="square" lIns="91404" tIns="45698" rIns="91404" bIns="45698" anchor="t" anchorCtr="0">
            <a:spAutoFit/>
          </a:bodyPr>
          <a:lstStyle/>
          <a:p>
            <a:pPr algn="ctr">
              <a:lnSpc>
                <a:spcPct val="142857"/>
              </a:lnSpc>
            </a:pPr>
            <a:r>
              <a:rPr lang="en-US" sz="2400">
                <a:solidFill>
                  <a:schemeClr val="dk1"/>
                </a:solidFill>
                <a:latin typeface="Times New Roman" pitchFamily="18" charset="0"/>
                <a:cs typeface="Times New Roman" pitchFamily="18" charset="0"/>
              </a:rPr>
              <a:t>Tóm tắt:</a:t>
            </a:r>
            <a:endParaRPr>
              <a:latin typeface="Times New Roman" pitchFamily="18" charset="0"/>
              <a:cs typeface="Times New Roman" pitchFamily="18" charset="0"/>
            </a:endParaRPr>
          </a:p>
          <a:p>
            <a:pPr>
              <a:lnSpc>
                <a:spcPct val="142857"/>
              </a:lnSpc>
            </a:pPr>
            <a:r>
              <a:rPr lang="en-US" sz="2400">
                <a:solidFill>
                  <a:schemeClr val="dk1"/>
                </a:solidFill>
                <a:latin typeface="Times New Roman" pitchFamily="18" charset="0"/>
                <a:cs typeface="Times New Roman" pitchFamily="18" charset="0"/>
              </a:rPr>
              <a:t>Bác Sơn             : 580 kg</a:t>
            </a:r>
            <a:endParaRPr>
              <a:latin typeface="Times New Roman" pitchFamily="18" charset="0"/>
              <a:cs typeface="Times New Roman" pitchFamily="18" charset="0"/>
            </a:endParaRPr>
          </a:p>
          <a:p>
            <a:pPr>
              <a:lnSpc>
                <a:spcPct val="142857"/>
              </a:lnSpc>
            </a:pPr>
            <a:r>
              <a:rPr lang="en-US" sz="2400">
                <a:solidFill>
                  <a:schemeClr val="dk1"/>
                </a:solidFill>
                <a:latin typeface="Times New Roman" pitchFamily="18" charset="0"/>
                <a:cs typeface="Times New Roman" pitchFamily="18" charset="0"/>
              </a:rPr>
              <a:t>Bác Hùng ít hơn:   40kg</a:t>
            </a:r>
            <a:endParaRPr>
              <a:latin typeface="Times New Roman" pitchFamily="18" charset="0"/>
              <a:cs typeface="Times New Roman" pitchFamily="18" charset="0"/>
            </a:endParaRPr>
          </a:p>
          <a:p>
            <a:pPr>
              <a:lnSpc>
                <a:spcPct val="142857"/>
              </a:lnSpc>
            </a:pPr>
            <a:r>
              <a:rPr lang="en-US" sz="2400">
                <a:solidFill>
                  <a:schemeClr val="dk1"/>
                </a:solidFill>
                <a:latin typeface="Times New Roman" pitchFamily="18" charset="0"/>
                <a:cs typeface="Times New Roman" pitchFamily="18" charset="0"/>
              </a:rPr>
              <a:t>Bác Hùng           : … kg?</a:t>
            </a:r>
            <a:endParaRPr>
              <a:latin typeface="Times New Roman" pitchFamily="18" charset="0"/>
              <a:cs typeface="Times New Roman" pitchFamily="18" charset="0"/>
            </a:endParaRPr>
          </a:p>
        </p:txBody>
      </p:sp>
      <p:grpSp>
        <p:nvGrpSpPr>
          <p:cNvPr id="8" name="Group 7"/>
          <p:cNvGrpSpPr/>
          <p:nvPr/>
        </p:nvGrpSpPr>
        <p:grpSpPr>
          <a:xfrm>
            <a:off x="3733801" y="2374304"/>
            <a:ext cx="8269515" cy="3429000"/>
            <a:chOff x="1230914" y="2751410"/>
            <a:chExt cx="10214539" cy="3328319"/>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0914" y="2751410"/>
              <a:ext cx="10214539" cy="3328319"/>
            </a:xfrm>
            <a:prstGeom prst="rect">
              <a:avLst/>
            </a:prstGeom>
          </p:spPr>
        </p:pic>
        <p:cxnSp>
          <p:nvCxnSpPr>
            <p:cNvPr id="10" name="Straight Connector 9"/>
            <p:cNvCxnSpPr/>
            <p:nvPr/>
          </p:nvCxnSpPr>
          <p:spPr>
            <a:xfrm>
              <a:off x="1230914" y="2760904"/>
              <a:ext cx="0" cy="33188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338" name="Google Shape;3338;p9"/>
          <p:cNvSpPr txBox="1"/>
          <p:nvPr/>
        </p:nvSpPr>
        <p:spPr>
          <a:xfrm>
            <a:off x="3216735" y="4537544"/>
            <a:ext cx="8365671" cy="796456"/>
          </a:xfrm>
          <a:prstGeom prst="rect">
            <a:avLst/>
          </a:prstGeom>
          <a:noFill/>
          <a:ln>
            <a:noFill/>
          </a:ln>
        </p:spPr>
        <p:txBody>
          <a:bodyPr spcFirstLastPara="1" wrap="square" lIns="91404" tIns="45698" rIns="91404" bIns="45698" anchor="t" anchorCtr="0">
            <a:spAutoFit/>
          </a:bodyPr>
          <a:lstStyle/>
          <a:p>
            <a:pPr algn="ctr">
              <a:lnSpc>
                <a:spcPct val="142857"/>
              </a:lnSpc>
            </a:pPr>
            <a:r>
              <a:rPr lang="en-US" sz="3200" b="1">
                <a:solidFill>
                  <a:srgbClr val="FF0000"/>
                </a:solidFill>
                <a:latin typeface="HP001 4 hàng" pitchFamily="34" charset="0"/>
                <a:cs typeface="Times New Roman" pitchFamily="18" charset="0"/>
              </a:rPr>
              <a:t>580 – 40 = 540 (kg)</a:t>
            </a:r>
            <a:endParaRPr sz="1600" b="1">
              <a:solidFill>
                <a:srgbClr val="FF0000"/>
              </a:solidFill>
              <a:latin typeface="HP001 4 hàng" pitchFamily="34" charset="0"/>
              <a:cs typeface="Times New Roman" pitchFamily="18" charset="0"/>
            </a:endParaRPr>
          </a:p>
        </p:txBody>
      </p:sp>
      <p:sp>
        <p:nvSpPr>
          <p:cNvPr id="11" name="Google Shape;3338;p9"/>
          <p:cNvSpPr txBox="1"/>
          <p:nvPr/>
        </p:nvSpPr>
        <p:spPr>
          <a:xfrm>
            <a:off x="6027965" y="2556344"/>
            <a:ext cx="2506435" cy="796456"/>
          </a:xfrm>
          <a:prstGeom prst="rect">
            <a:avLst/>
          </a:prstGeom>
          <a:noFill/>
          <a:ln>
            <a:noFill/>
          </a:ln>
        </p:spPr>
        <p:txBody>
          <a:bodyPr spcFirstLastPara="1" wrap="square" lIns="91404" tIns="45698" rIns="91404" bIns="45698" anchor="t" anchorCtr="0">
            <a:spAutoFit/>
          </a:bodyPr>
          <a:lstStyle/>
          <a:p>
            <a:pPr algn="ctr">
              <a:lnSpc>
                <a:spcPct val="142857"/>
              </a:lnSpc>
            </a:pPr>
            <a:r>
              <a:rPr lang="en-US" sz="3200" b="1">
                <a:solidFill>
                  <a:srgbClr val="FF0000"/>
                </a:solidFill>
                <a:latin typeface="HP001 4 hàng" pitchFamily="34" charset="0"/>
                <a:cs typeface="Times New Roman" pitchFamily="18" charset="0"/>
              </a:rPr>
              <a:t>  Bài giải</a:t>
            </a:r>
            <a:endParaRPr sz="3200" b="1">
              <a:solidFill>
                <a:srgbClr val="FF0000"/>
              </a:solidFill>
              <a:latin typeface="HP001 4 hàng" pitchFamily="34" charset="0"/>
              <a:cs typeface="Times New Roman" pitchFamily="18" charset="0"/>
            </a:endParaRPr>
          </a:p>
        </p:txBody>
      </p:sp>
      <p:sp>
        <p:nvSpPr>
          <p:cNvPr id="12" name="Google Shape;3338;p9"/>
          <p:cNvSpPr txBox="1"/>
          <p:nvPr/>
        </p:nvSpPr>
        <p:spPr>
          <a:xfrm>
            <a:off x="4207335" y="3200400"/>
            <a:ext cx="8365671" cy="796456"/>
          </a:xfrm>
          <a:prstGeom prst="rect">
            <a:avLst/>
          </a:prstGeom>
          <a:noFill/>
          <a:ln>
            <a:noFill/>
          </a:ln>
        </p:spPr>
        <p:txBody>
          <a:bodyPr spcFirstLastPara="1" wrap="square" lIns="91404" tIns="45698" rIns="91404" bIns="45698" anchor="t" anchorCtr="0">
            <a:spAutoFit/>
          </a:bodyPr>
          <a:lstStyle/>
          <a:p>
            <a:pPr>
              <a:lnSpc>
                <a:spcPct val="142857"/>
              </a:lnSpc>
            </a:pPr>
            <a:r>
              <a:rPr lang="en-US" sz="3200" b="1">
                <a:solidFill>
                  <a:srgbClr val="FF0000"/>
                </a:solidFill>
                <a:latin typeface="HP001 4 hàng" pitchFamily="34" charset="0"/>
                <a:cs typeface="Times New Roman" pitchFamily="18" charset="0"/>
              </a:rPr>
              <a:t>Bác Hùng thu hoạch được số ki-lô-gam</a:t>
            </a:r>
            <a:endParaRPr sz="1600" b="1">
              <a:solidFill>
                <a:srgbClr val="FF0000"/>
              </a:solidFill>
              <a:latin typeface="HP001 4 hàng" pitchFamily="34" charset="0"/>
              <a:cs typeface="Times New Roman" pitchFamily="18" charset="0"/>
            </a:endParaRPr>
          </a:p>
        </p:txBody>
      </p:sp>
      <p:sp>
        <p:nvSpPr>
          <p:cNvPr id="13" name="Google Shape;3338;p9"/>
          <p:cNvSpPr txBox="1"/>
          <p:nvPr/>
        </p:nvSpPr>
        <p:spPr>
          <a:xfrm>
            <a:off x="5274135" y="5223344"/>
            <a:ext cx="8365671" cy="796456"/>
          </a:xfrm>
          <a:prstGeom prst="rect">
            <a:avLst/>
          </a:prstGeom>
          <a:noFill/>
          <a:ln>
            <a:noFill/>
          </a:ln>
        </p:spPr>
        <p:txBody>
          <a:bodyPr spcFirstLastPara="1" wrap="square" lIns="91404" tIns="45698" rIns="91404" bIns="45698" anchor="t" anchorCtr="0">
            <a:spAutoFit/>
          </a:bodyPr>
          <a:lstStyle/>
          <a:p>
            <a:pPr algn="ctr">
              <a:lnSpc>
                <a:spcPct val="142857"/>
              </a:lnSpc>
            </a:pPr>
            <a:r>
              <a:rPr lang="en-US" sz="3200" b="1">
                <a:solidFill>
                  <a:srgbClr val="FF0000"/>
                </a:solidFill>
                <a:latin typeface="HP001 4 hàng" pitchFamily="34" charset="0"/>
                <a:cs typeface="Times New Roman" pitchFamily="18" charset="0"/>
              </a:rPr>
              <a:t>Đáp số: 540 kg thŉ nếp.</a:t>
            </a:r>
            <a:endParaRPr sz="3200" b="1">
              <a:solidFill>
                <a:srgbClr val="FF0000"/>
              </a:solidFill>
              <a:latin typeface="HP001 4 hàng" pitchFamily="34" charset="0"/>
              <a:cs typeface="Times New Roman" pitchFamily="18" charset="0"/>
            </a:endParaRPr>
          </a:p>
        </p:txBody>
      </p:sp>
      <p:sp>
        <p:nvSpPr>
          <p:cNvPr id="14" name="Google Shape;3338;p9"/>
          <p:cNvSpPr txBox="1"/>
          <p:nvPr/>
        </p:nvSpPr>
        <p:spPr>
          <a:xfrm>
            <a:off x="3668036" y="3851744"/>
            <a:ext cx="2580365" cy="796456"/>
          </a:xfrm>
          <a:prstGeom prst="rect">
            <a:avLst/>
          </a:prstGeom>
          <a:noFill/>
          <a:ln>
            <a:noFill/>
          </a:ln>
        </p:spPr>
        <p:txBody>
          <a:bodyPr spcFirstLastPara="1" wrap="square" lIns="91404" tIns="45698" rIns="91404" bIns="45698" anchor="t" anchorCtr="0">
            <a:spAutoFit/>
          </a:bodyPr>
          <a:lstStyle/>
          <a:p>
            <a:pPr>
              <a:lnSpc>
                <a:spcPct val="142857"/>
              </a:lnSpc>
            </a:pPr>
            <a:r>
              <a:rPr lang="en-US" sz="3200" b="1">
                <a:solidFill>
                  <a:srgbClr val="FF0000"/>
                </a:solidFill>
                <a:latin typeface="HP001 4 hàng" pitchFamily="34" charset="0"/>
                <a:cs typeface="Times New Roman" pitchFamily="18" charset="0"/>
              </a:rPr>
              <a:t>thŉ nếp là:</a:t>
            </a:r>
            <a:endParaRPr sz="1600" b="1">
              <a:solidFill>
                <a:srgbClr val="FF0000"/>
              </a:solidFill>
              <a:latin typeface="HP001 4 hàng" pitchFamily="34" charset="0"/>
              <a:cs typeface="Times New Roman" pitchFamily="18" charset="0"/>
            </a:endParaRPr>
          </a:p>
        </p:txBody>
      </p:sp>
      <p:cxnSp>
        <p:nvCxnSpPr>
          <p:cNvPr id="15" name="Straight Connector 14"/>
          <p:cNvCxnSpPr/>
          <p:nvPr/>
        </p:nvCxnSpPr>
        <p:spPr>
          <a:xfrm>
            <a:off x="1371600" y="838200"/>
            <a:ext cx="1219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884965" y="812800"/>
            <a:ext cx="105863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361464" y="812800"/>
            <a:ext cx="14015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1143000" y="990600"/>
            <a:ext cx="1090224" cy="533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spcCol="0" rtlCol="0" anchor="ctr"/>
          <a:lstStyle/>
          <a:p>
            <a:pPr algn="ctr"/>
            <a:endParaRPr lang="en-US"/>
          </a:p>
        </p:txBody>
      </p:sp>
      <p:cxnSp>
        <p:nvCxnSpPr>
          <p:cNvPr id="21" name="Straight Connector 20"/>
          <p:cNvCxnSpPr/>
          <p:nvPr/>
        </p:nvCxnSpPr>
        <p:spPr>
          <a:xfrm>
            <a:off x="3536047" y="1447800"/>
            <a:ext cx="73115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791200" y="1436915"/>
            <a:ext cx="487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371600" y="2057400"/>
            <a:ext cx="351336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34"/>
                                        </p:tgtEl>
                                        <p:attrNameLst>
                                          <p:attrName>style.visibility</p:attrName>
                                        </p:attrNameLst>
                                      </p:cBhvr>
                                      <p:to>
                                        <p:strVal val="visible"/>
                                      </p:to>
                                    </p:set>
                                    <p:animEffect transition="in" filter="fade">
                                      <p:cBhvr>
                                        <p:cTn id="7" dur="500"/>
                                        <p:tgtEl>
                                          <p:spTgt spid="33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par>
                                <p:cTn id="13" presetID="22" presetClass="entr" presetSubtype="8"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heel(1)">
                                      <p:cBhvr>
                                        <p:cTn id="23" dur="2000"/>
                                        <p:tgtEl>
                                          <p:spTgt spid="4"/>
                                        </p:tgtEl>
                                      </p:cBhvr>
                                    </p:animEffect>
                                  </p:childTnLst>
                                </p:cTn>
                              </p:par>
                              <p:par>
                                <p:cTn id="24" presetID="22" presetClass="entr" presetSubtype="8"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par>
                                <p:cTn id="32" presetID="22" presetClass="entr" presetSubtype="8"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337"/>
                                        </p:tgtEl>
                                        <p:attrNameLst>
                                          <p:attrName>style.visibility</p:attrName>
                                        </p:attrNameLst>
                                      </p:cBhvr>
                                      <p:to>
                                        <p:strVal val="visible"/>
                                      </p:to>
                                    </p:set>
                                    <p:animEffect transition="in" filter="fade">
                                      <p:cBhvr>
                                        <p:cTn id="39" dur="500"/>
                                        <p:tgtEl>
                                          <p:spTgt spid="333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par>
                                <p:cTn id="45" presetID="10" presetClass="entr" presetSubtype="0" fill="hold" nodeType="with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animEffect transition="in" filter="fade">
                                      <p:cBhvr>
                                        <p:cTn id="47" dur="500"/>
                                        <p:tgtEl>
                                          <p:spTgt spid="11">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2">
                                            <p:txEl>
                                              <p:pRg st="0" end="0"/>
                                            </p:txEl>
                                          </p:spTgt>
                                        </p:tgtEl>
                                        <p:attrNameLst>
                                          <p:attrName>style.visibility</p:attrName>
                                        </p:attrNameLst>
                                      </p:cBhvr>
                                      <p:to>
                                        <p:strVal val="visible"/>
                                      </p:to>
                                    </p:set>
                                    <p:animEffect transition="in" filter="fade">
                                      <p:cBhvr>
                                        <p:cTn id="52" dur="500"/>
                                        <p:tgtEl>
                                          <p:spTgt spid="12">
                                            <p:txEl>
                                              <p:pRg st="0" end="0"/>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14">
                                            <p:txEl>
                                              <p:pRg st="0" end="0"/>
                                            </p:txEl>
                                          </p:spTgt>
                                        </p:tgtEl>
                                        <p:attrNameLst>
                                          <p:attrName>style.visibility</p:attrName>
                                        </p:attrNameLst>
                                      </p:cBhvr>
                                      <p:to>
                                        <p:strVal val="visible"/>
                                      </p:to>
                                    </p:set>
                                    <p:animEffect transition="in" filter="fade">
                                      <p:cBhvr>
                                        <p:cTn id="55" dur="500"/>
                                        <p:tgtEl>
                                          <p:spTgt spid="14">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338">
                                            <p:txEl>
                                              <p:pRg st="0" end="0"/>
                                            </p:txEl>
                                          </p:spTgt>
                                        </p:tgtEl>
                                        <p:attrNameLst>
                                          <p:attrName>style.visibility</p:attrName>
                                        </p:attrNameLst>
                                      </p:cBhvr>
                                      <p:to>
                                        <p:strVal val="visible"/>
                                      </p:to>
                                    </p:set>
                                    <p:animEffect transition="in" filter="fade">
                                      <p:cBhvr>
                                        <p:cTn id="60" dur="500"/>
                                        <p:tgtEl>
                                          <p:spTgt spid="3338">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3">
                                            <p:txEl>
                                              <p:pRg st="0" end="0"/>
                                            </p:txEl>
                                          </p:spTgt>
                                        </p:tgtEl>
                                        <p:attrNameLst>
                                          <p:attrName>style.visibility</p:attrName>
                                        </p:attrNameLst>
                                      </p:cBhvr>
                                      <p:to>
                                        <p:strVal val="visible"/>
                                      </p:to>
                                    </p:set>
                                    <p:animEffect transition="in" filter="fade">
                                      <p:cBhvr>
                                        <p:cTn id="65"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6468" y="3481049"/>
            <a:ext cx="1953349" cy="3368801"/>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3552" y="4513140"/>
            <a:ext cx="2963349" cy="2623837"/>
          </a:xfrm>
          <a:prstGeom prst="rect">
            <a:avLst/>
          </a:prstGeom>
        </p:spPr>
      </p:pic>
      <p:grpSp>
        <p:nvGrpSpPr>
          <p:cNvPr id="8" name="组合 7"/>
          <p:cNvGrpSpPr/>
          <p:nvPr/>
        </p:nvGrpSpPr>
        <p:grpSpPr>
          <a:xfrm>
            <a:off x="3886200" y="-52444"/>
            <a:ext cx="4419600" cy="3204683"/>
            <a:chOff x="3518230" y="-39334"/>
            <a:chExt cx="3314699" cy="2403513"/>
          </a:xfrm>
        </p:grpSpPr>
        <p:sp>
          <p:nvSpPr>
            <p:cNvPr id="7" name="任意多边形 6"/>
            <p:cNvSpPr/>
            <p:nvPr/>
          </p:nvSpPr>
          <p:spPr>
            <a:xfrm>
              <a:off x="3962397" y="-39334"/>
              <a:ext cx="2338251" cy="1254180"/>
            </a:xfrm>
            <a:custGeom>
              <a:avLst/>
              <a:gdLst>
                <a:gd name="connsiteX0" fmla="*/ 0 w 2338251"/>
                <a:gd name="connsiteY0" fmla="*/ 1254180 h 1254180"/>
                <a:gd name="connsiteX1" fmla="*/ 1188720 w 2338251"/>
                <a:gd name="connsiteY1" fmla="*/ 145 h 1254180"/>
                <a:gd name="connsiteX2" fmla="*/ 2338251 w 2338251"/>
                <a:gd name="connsiteY2" fmla="*/ 1188865 h 1254180"/>
              </a:gdLst>
              <a:ahLst/>
              <a:cxnLst>
                <a:cxn ang="0">
                  <a:pos x="connsiteX0" y="connsiteY0"/>
                </a:cxn>
                <a:cxn ang="0">
                  <a:pos x="connsiteX1" y="connsiteY1"/>
                </a:cxn>
                <a:cxn ang="0">
                  <a:pos x="connsiteX2" y="connsiteY2"/>
                </a:cxn>
              </a:cxnLst>
              <a:rect l="l" t="t" r="r" b="b"/>
              <a:pathLst>
                <a:path w="2338251" h="1254180">
                  <a:moveTo>
                    <a:pt x="0" y="1254180"/>
                  </a:moveTo>
                  <a:cubicBezTo>
                    <a:pt x="399506" y="632605"/>
                    <a:pt x="799012" y="11031"/>
                    <a:pt x="1188720" y="145"/>
                  </a:cubicBezTo>
                  <a:cubicBezTo>
                    <a:pt x="1578428" y="-10741"/>
                    <a:pt x="1958339" y="589062"/>
                    <a:pt x="2338251" y="1188865"/>
                  </a:cubicBez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defTabSz="1218840">
                <a:buClrTx/>
              </a:pPr>
              <a:endParaRPr lang="zh-CN" altLang="en-US" sz="2400" kern="1200">
                <a:solidFill>
                  <a:srgbClr val="000000"/>
                </a:solidFill>
              </a:endParaRPr>
            </a:p>
          </p:txBody>
        </p:sp>
        <p:sp>
          <p:nvSpPr>
            <p:cNvPr id="4" name="矩形 3"/>
            <p:cNvSpPr/>
            <p:nvPr/>
          </p:nvSpPr>
          <p:spPr>
            <a:xfrm>
              <a:off x="3518230" y="1371600"/>
              <a:ext cx="3314699" cy="992579"/>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defTabSz="1218840">
                <a:lnSpc>
                  <a:spcPct val="130000"/>
                </a:lnSpc>
                <a:buClrTx/>
                <a:defRPr/>
              </a:pPr>
              <a:r>
                <a:rPr lang="en-US" altLang="zh-CN" sz="6000">
                  <a:solidFill>
                    <a:srgbClr val="FFFFFF"/>
                  </a:solidFill>
                  <a:latin typeface="Times New Roman" pitchFamily="18" charset="0"/>
                  <a:ea typeface="华康方圆体W7(P)" pitchFamily="82" charset="-122"/>
                  <a:cs typeface="Times New Roman" pitchFamily="18" charset="0"/>
                </a:rPr>
                <a:t>Trò chơi</a:t>
              </a:r>
              <a:endParaRPr lang="zh-CN" altLang="en-US" sz="6000" dirty="0">
                <a:solidFill>
                  <a:srgbClr val="FFFFFF"/>
                </a:solidFill>
                <a:latin typeface="Times New Roman" pitchFamily="18" charset="0"/>
                <a:ea typeface="华康方圆体W7(P)" pitchFamily="82" charset="-122"/>
                <a:cs typeface="Times New Roman" pitchFamily="18" charset="0"/>
              </a:endParaRPr>
            </a:p>
          </p:txBody>
        </p:sp>
        <p:sp>
          <p:nvSpPr>
            <p:cNvPr id="5" name="椭圆 4"/>
            <p:cNvSpPr/>
            <p:nvPr/>
          </p:nvSpPr>
          <p:spPr>
            <a:xfrm>
              <a:off x="3868360" y="1112854"/>
              <a:ext cx="216000" cy="216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defTabSz="1218840">
                <a:buClrTx/>
              </a:pPr>
              <a:endParaRPr lang="zh-CN" altLang="en-US" sz="2400" kern="1200">
                <a:solidFill>
                  <a:srgbClr val="FFFFFF"/>
                </a:solidFill>
              </a:endParaRPr>
            </a:p>
          </p:txBody>
        </p:sp>
        <p:sp>
          <p:nvSpPr>
            <p:cNvPr id="6" name="椭圆 5"/>
            <p:cNvSpPr/>
            <p:nvPr/>
          </p:nvSpPr>
          <p:spPr>
            <a:xfrm>
              <a:off x="6231837" y="1106846"/>
              <a:ext cx="216000" cy="216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defTabSz="1218840">
                <a:buClrTx/>
              </a:pPr>
              <a:endParaRPr lang="zh-CN" altLang="en-US" sz="2400" kern="1200">
                <a:solidFill>
                  <a:srgbClr val="FFFFFF"/>
                </a:solidFill>
              </a:endParaRPr>
            </a:p>
          </p:txBody>
        </p:sp>
      </p:grpSp>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4350" y="4544675"/>
            <a:ext cx="2938049" cy="2560772"/>
          </a:xfrm>
          <a:prstGeom prst="rect">
            <a:avLst/>
          </a:prstGeom>
        </p:spPr>
      </p:pic>
    </p:spTree>
    <p:extLst>
      <p:ext uri="{BB962C8B-B14F-4D97-AF65-F5344CB8AC3E}">
        <p14:creationId xmlns:p14="http://schemas.microsoft.com/office/powerpoint/2010/main" val="287576052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5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5000">
                                          <p:cBhvr additive="base">
                                            <p:cTn id="7" dur="1500" fill="hold"/>
                                            <p:tgtEl>
                                              <p:spTgt spid="8"/>
                                            </p:tgtEl>
                                            <p:attrNameLst>
                                              <p:attrName>ppt_x</p:attrName>
                                            </p:attrNameLst>
                                          </p:cBhvr>
                                          <p:tavLst>
                                            <p:tav tm="0">
                                              <p:val>
                                                <p:strVal val="#ppt_x"/>
                                              </p:val>
                                            </p:tav>
                                            <p:tav tm="100000">
                                              <p:val>
                                                <p:strVal val="#ppt_x"/>
                                              </p:val>
                                            </p:tav>
                                          </p:tavLst>
                                        </p:anim>
                                        <p:anim calcmode="lin" valueType="num" p14:bounceEnd="65000">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nodeType="withEffect">
                                      <p:stCondLst>
                                        <p:cond delay="10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1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nodeType="withEffect">
                                      <p:stCondLst>
                                        <p:cond delay="10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1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MH_Other_3"/>
          <p:cNvSpPr>
            <a:spLocks noChangeArrowheads="1"/>
          </p:cNvSpPr>
          <p:nvPr>
            <p:custDataLst>
              <p:tags r:id="rId1"/>
            </p:custDataLst>
          </p:nvPr>
        </p:nvSpPr>
        <p:spPr bwMode="auto">
          <a:xfrm rot="1805303" flipH="1">
            <a:off x="1099720" y="3844227"/>
            <a:ext cx="781717" cy="673687"/>
          </a:xfrm>
          <a:prstGeom prst="triangle">
            <a:avLst>
              <a:gd name="adj" fmla="val 50000"/>
            </a:avLst>
          </a:prstGeom>
          <a:solidFill>
            <a:schemeClr val="accent3">
              <a:lumMod val="40000"/>
              <a:lumOff val="60000"/>
            </a:schemeClr>
          </a:solidFill>
          <a:ln>
            <a:noFill/>
          </a:ln>
        </p:spPr>
        <p:txBody>
          <a:bodyPr lIns="91426" tIns="45718" rIns="91426" bIns="45718"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defTabSz="1218990">
              <a:lnSpc>
                <a:spcPct val="130000"/>
              </a:lnSpc>
              <a:buClrTx/>
              <a:defRPr/>
            </a:pPr>
            <a:endParaRPr lang="zh-CN" altLang="en-US" sz="2400" kern="1200">
              <a:solidFill>
                <a:srgbClr val="FFFFFF"/>
              </a:solidFill>
              <a:latin typeface="Calibri" panose="020F0502020204030204" pitchFamily="34" charset="0"/>
              <a:ea typeface="微软雅黑" panose="020B0503020204020204" pitchFamily="34" charset="-122"/>
            </a:endParaRPr>
          </a:p>
        </p:txBody>
      </p:sp>
      <p:sp>
        <p:nvSpPr>
          <p:cNvPr id="62" name="MH_Other_4"/>
          <p:cNvSpPr/>
          <p:nvPr>
            <p:custDataLst>
              <p:tags r:id="rId2"/>
            </p:custDataLst>
          </p:nvPr>
        </p:nvSpPr>
        <p:spPr bwMode="auto">
          <a:xfrm>
            <a:off x="483403" y="3429003"/>
            <a:ext cx="1039388" cy="1195924"/>
          </a:xfrm>
          <a:custGeom>
            <a:avLst/>
            <a:gdLst>
              <a:gd name="T0" fmla="*/ 666 w 1030516"/>
              <a:gd name="T1" fmla="*/ 0 h 1186577"/>
              <a:gd name="T2" fmla="*/ 947884 w 1030516"/>
              <a:gd name="T3" fmla="*/ 542219 h 1186577"/>
              <a:gd name="T4" fmla="*/ 0 w 1030516"/>
              <a:gd name="T5" fmla="*/ 1091432 h 1186577"/>
              <a:gd name="T6" fmla="*/ 0 60000 65536"/>
              <a:gd name="T7" fmla="*/ 0 60000 65536"/>
              <a:gd name="T8" fmla="*/ 0 60000 65536"/>
              <a:gd name="T9" fmla="*/ 0 w 1030516"/>
              <a:gd name="T10" fmla="*/ 0 h 1186577"/>
              <a:gd name="T11" fmla="*/ 1030516 w 1030516"/>
              <a:gd name="T12" fmla="*/ 1186577 h 1186577"/>
            </a:gdLst>
            <a:ahLst/>
            <a:cxnLst>
              <a:cxn ang="T6">
                <a:pos x="T0" y="T1"/>
              </a:cxn>
              <a:cxn ang="T7">
                <a:pos x="T2" y="T3"/>
              </a:cxn>
              <a:cxn ang="T8">
                <a:pos x="T4" y="T5"/>
              </a:cxn>
            </a:cxnLst>
            <a:rect l="T9" t="T10" r="T11" b="T12"/>
            <a:pathLst>
              <a:path w="1030516" h="1186577">
                <a:moveTo>
                  <a:pt x="724" y="0"/>
                </a:moveTo>
                <a:lnTo>
                  <a:pt x="1030516" y="589487"/>
                </a:lnTo>
                <a:lnTo>
                  <a:pt x="0" y="1186577"/>
                </a:lnTo>
                <a:lnTo>
                  <a:pt x="724" y="0"/>
                </a:lnTo>
                <a:close/>
              </a:path>
            </a:pathLst>
          </a:custGeom>
          <a:solidFill>
            <a:schemeClr val="accent3"/>
          </a:solidFill>
          <a:ln w="19050">
            <a:noFill/>
            <a:miter lim="800000"/>
          </a:ln>
        </p:spPr>
        <p:txBody>
          <a:bodyPr lIns="91426" tIns="45718" rIns="431925" bIns="45718"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defTabSz="1218990">
              <a:buClrTx/>
              <a:defRPr/>
            </a:pPr>
            <a:r>
              <a:rPr lang="en-US" altLang="zh-CN" sz="2800" kern="1200">
                <a:solidFill>
                  <a:srgbClr val="FFFFFF"/>
                </a:solidFill>
                <a:latin typeface="Impact" panose="020B0806030902050204" pitchFamily="34" charset="0"/>
                <a:ea typeface="幼圆" panose="02010509060101010101" pitchFamily="49" charset="-122"/>
              </a:rPr>
              <a:t>2</a:t>
            </a:r>
            <a:endParaRPr lang="zh-CN" altLang="en-US" sz="2800" kern="1200" dirty="0">
              <a:solidFill>
                <a:srgbClr val="FFFFFF"/>
              </a:solidFill>
              <a:latin typeface="Impact" panose="020B0806030902050204" pitchFamily="34" charset="0"/>
              <a:ea typeface="幼圆" panose="02010509060101010101" pitchFamily="49" charset="-122"/>
            </a:endParaRPr>
          </a:p>
        </p:txBody>
      </p:sp>
      <p:sp>
        <p:nvSpPr>
          <p:cNvPr id="64" name="MH_Other_5"/>
          <p:cNvSpPr>
            <a:spLocks noChangeArrowheads="1"/>
          </p:cNvSpPr>
          <p:nvPr>
            <p:custDataLst>
              <p:tags r:id="rId3"/>
            </p:custDataLst>
          </p:nvPr>
        </p:nvSpPr>
        <p:spPr bwMode="auto">
          <a:xfrm rot="1805303" flipH="1">
            <a:off x="1097980" y="2361807"/>
            <a:ext cx="781717" cy="673687"/>
          </a:xfrm>
          <a:prstGeom prst="triangle">
            <a:avLst>
              <a:gd name="adj" fmla="val 50000"/>
            </a:avLst>
          </a:prstGeom>
          <a:solidFill>
            <a:schemeClr val="accent2">
              <a:lumMod val="40000"/>
              <a:lumOff val="60000"/>
            </a:schemeClr>
          </a:solidFill>
          <a:ln>
            <a:noFill/>
          </a:ln>
        </p:spPr>
        <p:txBody>
          <a:bodyPr lIns="91426" tIns="45718" rIns="91426" bIns="45718"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defTabSz="1218990">
              <a:lnSpc>
                <a:spcPct val="130000"/>
              </a:lnSpc>
              <a:buClrTx/>
              <a:defRPr/>
            </a:pPr>
            <a:endParaRPr lang="zh-CN" altLang="en-US" sz="2400" kern="1200">
              <a:solidFill>
                <a:srgbClr val="FFFFFF"/>
              </a:solidFill>
              <a:latin typeface="Calibri" panose="020F0502020204030204" pitchFamily="34" charset="0"/>
              <a:ea typeface="微软雅黑" panose="020B0503020204020204" pitchFamily="34" charset="-122"/>
            </a:endParaRPr>
          </a:p>
        </p:txBody>
      </p:sp>
      <p:sp>
        <p:nvSpPr>
          <p:cNvPr id="65" name="MH_Other_6"/>
          <p:cNvSpPr/>
          <p:nvPr>
            <p:custDataLst>
              <p:tags r:id="rId4"/>
            </p:custDataLst>
          </p:nvPr>
        </p:nvSpPr>
        <p:spPr bwMode="auto">
          <a:xfrm>
            <a:off x="483401" y="2015390"/>
            <a:ext cx="1039387" cy="1197665"/>
          </a:xfrm>
          <a:custGeom>
            <a:avLst/>
            <a:gdLst>
              <a:gd name="T0" fmla="*/ 477 w 1030516"/>
              <a:gd name="T1" fmla="*/ 0 h 1186577"/>
              <a:gd name="T2" fmla="*/ 678091 w 1030516"/>
              <a:gd name="T3" fmla="*/ 389224 h 1186577"/>
              <a:gd name="T4" fmla="*/ 0 w 1030516"/>
              <a:gd name="T5" fmla="*/ 783469 h 1186577"/>
              <a:gd name="T6" fmla="*/ 0 60000 65536"/>
              <a:gd name="T7" fmla="*/ 0 60000 65536"/>
              <a:gd name="T8" fmla="*/ 0 60000 65536"/>
              <a:gd name="T9" fmla="*/ 0 w 1030516"/>
              <a:gd name="T10" fmla="*/ 0 h 1186577"/>
              <a:gd name="T11" fmla="*/ 1030516 w 1030516"/>
              <a:gd name="T12" fmla="*/ 1186577 h 1186577"/>
            </a:gdLst>
            <a:ahLst/>
            <a:cxnLst>
              <a:cxn ang="T6">
                <a:pos x="T0" y="T1"/>
              </a:cxn>
              <a:cxn ang="T7">
                <a:pos x="T2" y="T3"/>
              </a:cxn>
              <a:cxn ang="T8">
                <a:pos x="T4" y="T5"/>
              </a:cxn>
            </a:cxnLst>
            <a:rect l="T9" t="T10" r="T11" b="T12"/>
            <a:pathLst>
              <a:path w="1030516" h="1186577">
                <a:moveTo>
                  <a:pt x="724" y="0"/>
                </a:moveTo>
                <a:lnTo>
                  <a:pt x="1030516" y="589487"/>
                </a:lnTo>
                <a:lnTo>
                  <a:pt x="0" y="1186577"/>
                </a:lnTo>
                <a:lnTo>
                  <a:pt x="724" y="0"/>
                </a:lnTo>
                <a:close/>
              </a:path>
            </a:pathLst>
          </a:custGeom>
          <a:solidFill>
            <a:schemeClr val="accent2"/>
          </a:solidFill>
          <a:ln>
            <a:noFill/>
          </a:ln>
          <a:extLst>
            <a:ext uri="{91240B29-F687-4F45-9708-019B960494DF}">
              <a14:hiddenLine xmlns:a14="http://schemas.microsoft.com/office/drawing/2010/main" w="19050">
                <a:solidFill>
                  <a:srgbClr val="000000"/>
                </a:solidFill>
                <a:miter lim="800000"/>
                <a:headEnd/>
                <a:tailEnd/>
              </a14:hiddenLine>
            </a:ext>
          </a:extLst>
        </p:spPr>
        <p:txBody>
          <a:bodyPr lIns="91426" tIns="45718" rIns="431925" bIns="45718"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defTabSz="1218990">
              <a:buClrTx/>
            </a:pPr>
            <a:r>
              <a:rPr lang="en-US" altLang="zh-CN" sz="2800" kern="1200">
                <a:solidFill>
                  <a:srgbClr val="FFFFFF"/>
                </a:solidFill>
                <a:latin typeface="Impact" panose="020B0806030902050204" pitchFamily="34" charset="0"/>
                <a:ea typeface="幼圆" panose="02010509060101010101" pitchFamily="49" charset="-122"/>
              </a:rPr>
              <a:t>1</a:t>
            </a:r>
            <a:endParaRPr lang="zh-CN" altLang="en-US" sz="2800" kern="1200" dirty="0">
              <a:solidFill>
                <a:srgbClr val="FFFFFF"/>
              </a:solidFill>
              <a:latin typeface="Impact" panose="020B0806030902050204" pitchFamily="34" charset="0"/>
              <a:ea typeface="幼圆" panose="02010509060101010101" pitchFamily="49" charset="-122"/>
            </a:endParaRPr>
          </a:p>
        </p:txBody>
      </p:sp>
      <p:pic>
        <p:nvPicPr>
          <p:cNvPr id="70" name="图片 6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41019" y="966245"/>
            <a:ext cx="3214612" cy="4933995"/>
          </a:xfrm>
          <a:prstGeom prst="rect">
            <a:avLst/>
          </a:prstGeom>
        </p:spPr>
      </p:pic>
      <p:pic>
        <p:nvPicPr>
          <p:cNvPr id="71" name="图片 7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8604" y="5689522"/>
            <a:ext cx="1497157" cy="1007463"/>
          </a:xfrm>
          <a:prstGeom prst="rect">
            <a:avLst/>
          </a:prstGeom>
        </p:spPr>
      </p:pic>
      <p:sp>
        <p:nvSpPr>
          <p:cNvPr id="16" name="TextBox 14"/>
          <p:cNvSpPr txBox="1"/>
          <p:nvPr/>
        </p:nvSpPr>
        <p:spPr>
          <a:xfrm>
            <a:off x="1447803" y="676959"/>
            <a:ext cx="7514212" cy="1046428"/>
          </a:xfrm>
          <a:prstGeom prst="rect">
            <a:avLst/>
          </a:prstGeom>
          <a:noFill/>
        </p:spPr>
        <p:txBody>
          <a:bodyPr wrap="none" lIns="121894" tIns="60948" rIns="121894" bIns="60948" rtlCol="0">
            <a:spAutoFit/>
          </a:bodyPr>
          <a:lstStyle/>
          <a:p>
            <a:r>
              <a:rPr lang="en-US" altLang="zh-CN" sz="6000" b="1">
                <a:ln w="19050">
                  <a:noFill/>
                </a:ln>
                <a:solidFill>
                  <a:srgbClr val="2AADDA"/>
                </a:solidFill>
                <a:effectLst>
                  <a:glow rad="127000">
                    <a:prstClr val="white"/>
                  </a:glow>
                </a:effectLst>
                <a:latin typeface="Times New Roman" pitchFamily="18" charset="0"/>
                <a:cs typeface="Times New Roman" pitchFamily="18" charset="0"/>
              </a:rPr>
              <a:t>YÊU CẦU CẦN ĐẠT</a:t>
            </a:r>
            <a:endParaRPr lang="zh-CN" altLang="en-US" sz="6000" b="1" dirty="0">
              <a:ln w="19050">
                <a:noFill/>
              </a:ln>
              <a:solidFill>
                <a:srgbClr val="2AADDA"/>
              </a:solidFill>
              <a:effectLst>
                <a:glow rad="127000">
                  <a:prstClr val="white"/>
                </a:glow>
              </a:effectLst>
              <a:latin typeface="Times New Roman" pitchFamily="18" charset="0"/>
              <a:cs typeface="Times New Roman" pitchFamily="18" charset="0"/>
            </a:endParaRPr>
          </a:p>
        </p:txBody>
      </p:sp>
      <p:sp>
        <p:nvSpPr>
          <p:cNvPr id="17" name="Rectangle 7"/>
          <p:cNvSpPr>
            <a:spLocks/>
          </p:cNvSpPr>
          <p:nvPr/>
        </p:nvSpPr>
        <p:spPr bwMode="auto">
          <a:xfrm>
            <a:off x="1903782" y="2362368"/>
            <a:ext cx="7240220" cy="1338105"/>
          </a:xfrm>
          <a:prstGeom prst="rect">
            <a:avLst/>
          </a:prstGeom>
          <a:noFill/>
          <a:ln>
            <a:noFill/>
          </a:ln>
          <a:extLst/>
        </p:spPr>
        <p:txBody>
          <a:bodyPr lIns="0" tIns="0" rIns="0" bIns="0" anchor="t"/>
          <a:lstStyle/>
          <a:p>
            <a:pPr fontAlgn="base">
              <a:spcBef>
                <a:spcPct val="0"/>
              </a:spcBef>
              <a:spcAft>
                <a:spcPct val="0"/>
              </a:spcAft>
            </a:pPr>
            <a:r>
              <a:rPr lang="en-US" altLang="zh-CN" sz="2800" b="1" spc="100">
                <a:solidFill>
                  <a:srgbClr val="002060"/>
                </a:solidFill>
                <a:latin typeface="Times New Roman" pitchFamily="18" charset="0"/>
                <a:cs typeface="Times New Roman" pitchFamily="18" charset="0"/>
                <a:sym typeface="Lato Light" charset="0"/>
              </a:rPr>
              <a:t>Thực hiện được phép trừ (không nhớ) trong phạm vi 1000.</a:t>
            </a:r>
            <a:endParaRPr lang="en-US" spc="100" dirty="0">
              <a:solidFill>
                <a:srgbClr val="002060"/>
              </a:solidFill>
              <a:latin typeface="Times New Roman" pitchFamily="18" charset="0"/>
              <a:cs typeface="Times New Roman" pitchFamily="18" charset="0"/>
              <a:sym typeface="Lato Light" charset="0"/>
            </a:endParaRPr>
          </a:p>
        </p:txBody>
      </p:sp>
      <p:sp>
        <p:nvSpPr>
          <p:cNvPr id="18" name="Rectangle 7"/>
          <p:cNvSpPr>
            <a:spLocks/>
          </p:cNvSpPr>
          <p:nvPr/>
        </p:nvSpPr>
        <p:spPr bwMode="auto">
          <a:xfrm>
            <a:off x="1889267" y="3695584"/>
            <a:ext cx="6951752" cy="833349"/>
          </a:xfrm>
          <a:prstGeom prst="rect">
            <a:avLst/>
          </a:prstGeom>
          <a:noFill/>
          <a:ln>
            <a:noFill/>
          </a:ln>
          <a:extLst/>
        </p:spPr>
        <p:txBody>
          <a:bodyPr lIns="0" tIns="0" rIns="0" bIns="0" anchor="t"/>
          <a:lstStyle/>
          <a:p>
            <a:pPr fontAlgn="base">
              <a:spcBef>
                <a:spcPct val="0"/>
              </a:spcBef>
              <a:spcAft>
                <a:spcPct val="0"/>
              </a:spcAft>
            </a:pPr>
            <a:r>
              <a:rPr lang="en-US" altLang="zh-CN" sz="2800" b="1" spc="100">
                <a:solidFill>
                  <a:srgbClr val="002060"/>
                </a:solidFill>
                <a:latin typeface="Times New Roman" pitchFamily="18" charset="0"/>
                <a:cs typeface="Times New Roman" pitchFamily="18" charset="0"/>
                <a:sym typeface="Lato Light" charset="0"/>
              </a:rPr>
              <a:t>Thực hiện tính nhẩm các số tròn trăm trong phạm vi 1 000.</a:t>
            </a:r>
            <a:endParaRPr lang="en-US" spc="100" dirty="0">
              <a:solidFill>
                <a:srgbClr val="002060"/>
              </a:solidFill>
              <a:latin typeface="Times New Roman" pitchFamily="18" charset="0"/>
              <a:cs typeface="Times New Roman" pitchFamily="18" charset="0"/>
              <a:sym typeface="Lato Light" charset="0"/>
            </a:endParaRPr>
          </a:p>
        </p:txBody>
      </p:sp>
      <p:sp>
        <p:nvSpPr>
          <p:cNvPr id="19" name="Rectangle 7"/>
          <p:cNvSpPr>
            <a:spLocks/>
          </p:cNvSpPr>
          <p:nvPr/>
        </p:nvSpPr>
        <p:spPr bwMode="auto">
          <a:xfrm>
            <a:off x="1889267" y="5115300"/>
            <a:ext cx="6951752" cy="833349"/>
          </a:xfrm>
          <a:prstGeom prst="rect">
            <a:avLst/>
          </a:prstGeom>
          <a:noFill/>
          <a:ln>
            <a:noFill/>
          </a:ln>
          <a:extLst/>
        </p:spPr>
        <p:txBody>
          <a:bodyPr lIns="0" tIns="0" rIns="0" bIns="0" anchor="t"/>
          <a:lstStyle/>
          <a:p>
            <a:pPr fontAlgn="base">
              <a:spcBef>
                <a:spcPct val="0"/>
              </a:spcBef>
              <a:spcAft>
                <a:spcPct val="0"/>
              </a:spcAft>
            </a:pPr>
            <a:r>
              <a:rPr lang="en-US" altLang="zh-CN" sz="2800" b="1" spc="100">
                <a:solidFill>
                  <a:srgbClr val="002060"/>
                </a:solidFill>
                <a:latin typeface="Times New Roman" pitchFamily="18" charset="0"/>
                <a:cs typeface="Times New Roman" pitchFamily="18" charset="0"/>
                <a:sym typeface="Lato Light" charset="0"/>
              </a:rPr>
              <a:t>Giải được các bài toán thực tế liên quan đến phép trừ trong phạm vi đã học.</a:t>
            </a:r>
            <a:endParaRPr lang="en-US" spc="100" dirty="0">
              <a:solidFill>
                <a:srgbClr val="002060"/>
              </a:solidFill>
              <a:latin typeface="Times New Roman" pitchFamily="18" charset="0"/>
              <a:cs typeface="Times New Roman" pitchFamily="18" charset="0"/>
              <a:sym typeface="Lato Light" charset="0"/>
            </a:endParaRPr>
          </a:p>
        </p:txBody>
      </p:sp>
      <p:sp>
        <p:nvSpPr>
          <p:cNvPr id="20" name="MH_Other_7"/>
          <p:cNvSpPr>
            <a:spLocks noChangeArrowheads="1"/>
          </p:cNvSpPr>
          <p:nvPr>
            <p:custDataLst>
              <p:tags r:id="rId5"/>
            </p:custDataLst>
          </p:nvPr>
        </p:nvSpPr>
        <p:spPr bwMode="auto">
          <a:xfrm rot="1805303" flipH="1">
            <a:off x="1097575" y="5283421"/>
            <a:ext cx="849928" cy="666859"/>
          </a:xfrm>
          <a:prstGeom prst="triangle">
            <a:avLst>
              <a:gd name="adj" fmla="val 50000"/>
            </a:avLst>
          </a:prstGeom>
          <a:solidFill>
            <a:schemeClr val="accent4">
              <a:lumMod val="40000"/>
              <a:lumOff val="60000"/>
            </a:schemeClr>
          </a:solidFill>
          <a:ln>
            <a:noFill/>
          </a:ln>
        </p:spPr>
        <p:txBody>
          <a:bodyPr lIns="68573" tIns="34290" rIns="68573" bIns="3429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a:lnSpc>
                <a:spcPct val="130000"/>
              </a:lnSpc>
              <a:defRPr/>
            </a:pPr>
            <a:endParaRPr lang="zh-CN" altLang="en-US">
              <a:solidFill>
                <a:srgbClr val="FFFFFF"/>
              </a:solidFill>
              <a:latin typeface="Calibri" panose="020F0502020204030204" pitchFamily="34" charset="0"/>
              <a:ea typeface="微软雅黑" panose="020B0503020204020204" pitchFamily="34" charset="-122"/>
            </a:endParaRPr>
          </a:p>
        </p:txBody>
      </p:sp>
      <p:sp>
        <p:nvSpPr>
          <p:cNvPr id="21" name="MH_Other_8"/>
          <p:cNvSpPr/>
          <p:nvPr>
            <p:custDataLst>
              <p:tags r:id="rId6"/>
            </p:custDataLst>
          </p:nvPr>
        </p:nvSpPr>
        <p:spPr bwMode="auto">
          <a:xfrm>
            <a:off x="525681" y="4876800"/>
            <a:ext cx="1130083" cy="1182472"/>
          </a:xfrm>
          <a:custGeom>
            <a:avLst/>
            <a:gdLst>
              <a:gd name="T0" fmla="*/ 666 w 1030516"/>
              <a:gd name="T1" fmla="*/ 0 h 1186577"/>
              <a:gd name="T2" fmla="*/ 947884 w 1030516"/>
              <a:gd name="T3" fmla="*/ 542219 h 1186577"/>
              <a:gd name="T4" fmla="*/ 0 w 1030516"/>
              <a:gd name="T5" fmla="*/ 1091432 h 1186577"/>
              <a:gd name="T6" fmla="*/ 0 60000 65536"/>
              <a:gd name="T7" fmla="*/ 0 60000 65536"/>
              <a:gd name="T8" fmla="*/ 0 60000 65536"/>
              <a:gd name="T9" fmla="*/ 0 w 1030516"/>
              <a:gd name="T10" fmla="*/ 0 h 1186577"/>
              <a:gd name="T11" fmla="*/ 1030516 w 1030516"/>
              <a:gd name="T12" fmla="*/ 1186577 h 1186577"/>
            </a:gdLst>
            <a:ahLst/>
            <a:cxnLst>
              <a:cxn ang="T6">
                <a:pos x="T0" y="T1"/>
              </a:cxn>
              <a:cxn ang="T7">
                <a:pos x="T2" y="T3"/>
              </a:cxn>
              <a:cxn ang="T8">
                <a:pos x="T4" y="T5"/>
              </a:cxn>
            </a:cxnLst>
            <a:rect l="T9" t="T10" r="T11" b="T12"/>
            <a:pathLst>
              <a:path w="1030516" h="1186577">
                <a:moveTo>
                  <a:pt x="724" y="0"/>
                </a:moveTo>
                <a:lnTo>
                  <a:pt x="1030516" y="589487"/>
                </a:lnTo>
                <a:lnTo>
                  <a:pt x="0" y="1186577"/>
                </a:lnTo>
                <a:lnTo>
                  <a:pt x="724" y="0"/>
                </a:lnTo>
                <a:close/>
              </a:path>
            </a:pathLst>
          </a:custGeom>
          <a:solidFill>
            <a:schemeClr val="accent4"/>
          </a:solidFill>
          <a:ln w="19050">
            <a:noFill/>
            <a:miter lim="800000"/>
          </a:ln>
        </p:spPr>
        <p:txBody>
          <a:bodyPr lIns="68573" tIns="34290" rIns="323960" bIns="3429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en-US" altLang="zh-CN" sz="2400">
                <a:solidFill>
                  <a:srgbClr val="FFFFFF"/>
                </a:solidFill>
                <a:latin typeface="Impact" panose="020B0806030902050204" pitchFamily="34" charset="0"/>
                <a:ea typeface="幼圆" panose="02010509060101010101" pitchFamily="49" charset="-122"/>
              </a:rPr>
              <a:t>3</a:t>
            </a:r>
            <a:endParaRPr lang="zh-CN" altLang="en-US" sz="2400" dirty="0">
              <a:solidFill>
                <a:srgbClr val="FFFFFF"/>
              </a:solidFill>
              <a:latin typeface="Impact" panose="020B0806030902050204" pitchFamily="34" charset="0"/>
              <a:ea typeface="幼圆" panose="02010509060101010101" pitchFamily="49" charset="-122"/>
            </a:endParaRPr>
          </a:p>
        </p:txBody>
      </p:sp>
    </p:spTree>
    <p:extLst>
      <p:ext uri="{BB962C8B-B14F-4D97-AF65-F5344CB8AC3E}">
        <p14:creationId xmlns:p14="http://schemas.microsoft.com/office/powerpoint/2010/main" val="127001748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750" fill="hold"/>
                                        <p:tgtEl>
                                          <p:spTgt spid="70"/>
                                        </p:tgtEl>
                                        <p:attrNameLst>
                                          <p:attrName>ppt_x</p:attrName>
                                        </p:attrNameLst>
                                      </p:cBhvr>
                                      <p:tavLst>
                                        <p:tav tm="0">
                                          <p:val>
                                            <p:strVal val="1+#ppt_w/2"/>
                                          </p:val>
                                        </p:tav>
                                        <p:tav tm="100000">
                                          <p:val>
                                            <p:strVal val="#ppt_x"/>
                                          </p:val>
                                        </p:tav>
                                      </p:tavLst>
                                    </p:anim>
                                    <p:anim calcmode="lin" valueType="num">
                                      <p:cBhvr additive="base">
                                        <p:cTn id="8" dur="750" fill="hold"/>
                                        <p:tgtEl>
                                          <p:spTgt spid="70"/>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fade">
                                      <p:cBhvr>
                                        <p:cTn id="11" dur="750"/>
                                        <p:tgtEl>
                                          <p:spTgt spid="65"/>
                                        </p:tgtEl>
                                      </p:cBhvr>
                                    </p:animEffect>
                                    <p:anim calcmode="lin" valueType="num">
                                      <p:cBhvr>
                                        <p:cTn id="12" dur="750" fill="hold"/>
                                        <p:tgtEl>
                                          <p:spTgt spid="65"/>
                                        </p:tgtEl>
                                        <p:attrNameLst>
                                          <p:attrName>ppt_x</p:attrName>
                                        </p:attrNameLst>
                                      </p:cBhvr>
                                      <p:tavLst>
                                        <p:tav tm="0">
                                          <p:val>
                                            <p:strVal val="#ppt_x"/>
                                          </p:val>
                                        </p:tav>
                                        <p:tav tm="100000">
                                          <p:val>
                                            <p:strVal val="#ppt_x"/>
                                          </p:val>
                                        </p:tav>
                                      </p:tavLst>
                                    </p:anim>
                                    <p:anim calcmode="lin" valueType="num">
                                      <p:cBhvr>
                                        <p:cTn id="13" dur="750" fill="hold"/>
                                        <p:tgtEl>
                                          <p:spTgt spid="65"/>
                                        </p:tgtEl>
                                        <p:attrNameLst>
                                          <p:attrName>ppt_y</p:attrName>
                                        </p:attrNameLst>
                                      </p:cBhvr>
                                      <p:tavLst>
                                        <p:tav tm="0">
                                          <p:val>
                                            <p:strVal val="#ppt_y+.1"/>
                                          </p:val>
                                        </p:tav>
                                        <p:tav tm="100000">
                                          <p:val>
                                            <p:strVal val="#ppt_y"/>
                                          </p:val>
                                        </p:tav>
                                      </p:tavLst>
                                    </p:anim>
                                  </p:childTnLst>
                                </p:cTn>
                              </p:par>
                              <p:par>
                                <p:cTn id="14" presetID="22" presetClass="entr" presetSubtype="8" fill="hold" grpId="0" nodeType="withEffect">
                                  <p:stCondLst>
                                    <p:cond delay="250"/>
                                  </p:stCondLst>
                                  <p:childTnLst>
                                    <p:set>
                                      <p:cBhvr>
                                        <p:cTn id="15" dur="1" fill="hold">
                                          <p:stCondLst>
                                            <p:cond delay="0"/>
                                          </p:stCondLst>
                                        </p:cTn>
                                        <p:tgtEl>
                                          <p:spTgt spid="64"/>
                                        </p:tgtEl>
                                        <p:attrNameLst>
                                          <p:attrName>style.visibility</p:attrName>
                                        </p:attrNameLst>
                                      </p:cBhvr>
                                      <p:to>
                                        <p:strVal val="visible"/>
                                      </p:to>
                                    </p:set>
                                    <p:animEffect transition="in" filter="wipe(left)">
                                      <p:cBhvr>
                                        <p:cTn id="16" dur="600"/>
                                        <p:tgtEl>
                                          <p:spTgt spid="64"/>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750"/>
                                        <p:tgtEl>
                                          <p:spTgt spid="62"/>
                                        </p:tgtEl>
                                      </p:cBhvr>
                                    </p:animEffect>
                                    <p:anim calcmode="lin" valueType="num">
                                      <p:cBhvr>
                                        <p:cTn id="20" dur="750" fill="hold"/>
                                        <p:tgtEl>
                                          <p:spTgt spid="62"/>
                                        </p:tgtEl>
                                        <p:attrNameLst>
                                          <p:attrName>ppt_x</p:attrName>
                                        </p:attrNameLst>
                                      </p:cBhvr>
                                      <p:tavLst>
                                        <p:tav tm="0">
                                          <p:val>
                                            <p:strVal val="#ppt_x"/>
                                          </p:val>
                                        </p:tav>
                                        <p:tav tm="100000">
                                          <p:val>
                                            <p:strVal val="#ppt_x"/>
                                          </p:val>
                                        </p:tav>
                                      </p:tavLst>
                                    </p:anim>
                                    <p:anim calcmode="lin" valueType="num">
                                      <p:cBhvr>
                                        <p:cTn id="21" dur="750" fill="hold"/>
                                        <p:tgtEl>
                                          <p:spTgt spid="62"/>
                                        </p:tgtEl>
                                        <p:attrNameLst>
                                          <p:attrName>ppt_y</p:attrName>
                                        </p:attrNameLst>
                                      </p:cBhvr>
                                      <p:tavLst>
                                        <p:tav tm="0">
                                          <p:val>
                                            <p:strVal val="#ppt_y+.1"/>
                                          </p:val>
                                        </p:tav>
                                        <p:tav tm="100000">
                                          <p:val>
                                            <p:strVal val="#ppt_y"/>
                                          </p:val>
                                        </p:tav>
                                      </p:tavLst>
                                    </p:anim>
                                  </p:childTnLst>
                                </p:cTn>
                              </p:par>
                              <p:par>
                                <p:cTn id="22" presetID="22" presetClass="entr" presetSubtype="8" fill="hold" grpId="0" nodeType="withEffect">
                                  <p:stCondLst>
                                    <p:cond delay="250"/>
                                  </p:stCondLst>
                                  <p:childTnLst>
                                    <p:set>
                                      <p:cBhvr>
                                        <p:cTn id="23" dur="1" fill="hold">
                                          <p:stCondLst>
                                            <p:cond delay="0"/>
                                          </p:stCondLst>
                                        </p:cTn>
                                        <p:tgtEl>
                                          <p:spTgt spid="61"/>
                                        </p:tgtEl>
                                        <p:attrNameLst>
                                          <p:attrName>style.visibility</p:attrName>
                                        </p:attrNameLst>
                                      </p:cBhvr>
                                      <p:to>
                                        <p:strVal val="visible"/>
                                      </p:to>
                                    </p:set>
                                    <p:animEffect transition="in" filter="wipe(left)">
                                      <p:cBhvr>
                                        <p:cTn id="24" dur="600"/>
                                        <p:tgtEl>
                                          <p:spTgt spid="61"/>
                                        </p:tgtEl>
                                      </p:cBhvr>
                                    </p:animEffect>
                                  </p:childTnLst>
                                </p:cTn>
                              </p:par>
                            </p:childTnLst>
                          </p:cTn>
                        </p:par>
                        <p:par>
                          <p:cTn id="25" fill="hold">
                            <p:stCondLst>
                              <p:cond delay="850"/>
                            </p:stCondLst>
                            <p:childTnLst>
                              <p:par>
                                <p:cTn id="26" presetID="10" presetClass="entr" presetSubtype="0" fill="hold" nodeType="after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fade">
                                      <p:cBhvr>
                                        <p:cTn id="28" dur="750"/>
                                        <p:tgtEl>
                                          <p:spTgt spid="71"/>
                                        </p:tgtEl>
                                      </p:cBhvr>
                                    </p:animEffect>
                                  </p:childTnLst>
                                </p:cTn>
                              </p:par>
                            </p:childTnLst>
                          </p:cTn>
                        </p:par>
                        <p:par>
                          <p:cTn id="29" fill="hold">
                            <p:stCondLst>
                              <p:cond delay="1600"/>
                            </p:stCondLst>
                            <p:childTnLst>
                              <p:par>
                                <p:cTn id="30" presetID="53" presetClass="entr" presetSubtype="16"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childTnLst>
                          </p:cTn>
                        </p:par>
                        <p:par>
                          <p:cTn id="35" fill="hold">
                            <p:stCondLst>
                              <p:cond delay="2100"/>
                            </p:stCondLst>
                            <p:childTnLst>
                              <p:par>
                                <p:cTn id="36" presetID="22" presetClass="entr" presetSubtype="2"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right)">
                                      <p:cBhvr>
                                        <p:cTn id="38" dur="500"/>
                                        <p:tgtEl>
                                          <p:spTgt spid="17"/>
                                        </p:tgtEl>
                                      </p:cBhvr>
                                    </p:animEffect>
                                  </p:childTnLst>
                                </p:cTn>
                              </p:par>
                            </p:childTnLst>
                          </p:cTn>
                        </p:par>
                        <p:par>
                          <p:cTn id="39" fill="hold">
                            <p:stCondLst>
                              <p:cond delay="2600"/>
                            </p:stCondLst>
                            <p:childTnLst>
                              <p:par>
                                <p:cTn id="40" presetID="22" presetClass="entr" presetSubtype="2"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right)">
                                      <p:cBhvr>
                                        <p:cTn id="42" dur="500"/>
                                        <p:tgtEl>
                                          <p:spTgt spid="18"/>
                                        </p:tgtEl>
                                      </p:cBhvr>
                                    </p:animEffect>
                                  </p:childTnLst>
                                </p:cTn>
                              </p:par>
                            </p:childTnLst>
                          </p:cTn>
                        </p:par>
                        <p:par>
                          <p:cTn id="43" fill="hold">
                            <p:stCondLst>
                              <p:cond delay="3100"/>
                            </p:stCondLst>
                            <p:childTnLst>
                              <p:par>
                                <p:cTn id="44" presetID="22" presetClass="entr" presetSubtype="2"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right)">
                                      <p:cBhvr>
                                        <p:cTn id="46" dur="500"/>
                                        <p:tgtEl>
                                          <p:spTgt spid="19"/>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600"/>
                                        <p:tgtEl>
                                          <p:spTgt spid="20"/>
                                        </p:tgtEl>
                                      </p:cBhvr>
                                    </p:animEffect>
                                  </p:childTnLst>
                                </p:cTn>
                              </p:par>
                              <p:par>
                                <p:cTn id="50" presetID="42"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750"/>
                                        <p:tgtEl>
                                          <p:spTgt spid="21"/>
                                        </p:tgtEl>
                                      </p:cBhvr>
                                    </p:animEffect>
                                    <p:anim calcmode="lin" valueType="num">
                                      <p:cBhvr>
                                        <p:cTn id="53" dur="750" fill="hold"/>
                                        <p:tgtEl>
                                          <p:spTgt spid="21"/>
                                        </p:tgtEl>
                                        <p:attrNameLst>
                                          <p:attrName>ppt_x</p:attrName>
                                        </p:attrNameLst>
                                      </p:cBhvr>
                                      <p:tavLst>
                                        <p:tav tm="0">
                                          <p:val>
                                            <p:strVal val="#ppt_x"/>
                                          </p:val>
                                        </p:tav>
                                        <p:tav tm="100000">
                                          <p:val>
                                            <p:strVal val="#ppt_x"/>
                                          </p:val>
                                        </p:tav>
                                      </p:tavLst>
                                    </p:anim>
                                    <p:anim calcmode="lin" valueType="num">
                                      <p:cBhvr>
                                        <p:cTn id="54" dur="75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4" grpId="0" animBg="1"/>
      <p:bldP spid="65" grpId="0" animBg="1"/>
      <p:bldP spid="16" grpId="0"/>
      <p:bldP spid="17" grpId="0"/>
      <p:bldP spid="18" grpId="0"/>
      <p:bldP spid="19" grpId="0"/>
      <p:bldP spid="20"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b="8036"/>
          <a:stretch>
            <a:fillRect/>
          </a:stretch>
        </p:blipFill>
        <p:spPr>
          <a:xfrm flipH="1">
            <a:off x="0" y="-795468"/>
            <a:ext cx="12192000" cy="7653469"/>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8181" y="740702"/>
            <a:ext cx="5017643" cy="3376892"/>
          </a:xfrm>
          <a:prstGeom prst="rect">
            <a:avLst/>
          </a:prstGeom>
        </p:spPr>
      </p:pic>
      <p:sp>
        <p:nvSpPr>
          <p:cNvPr id="4" name="TextBox 3"/>
          <p:cNvSpPr txBox="1"/>
          <p:nvPr/>
        </p:nvSpPr>
        <p:spPr>
          <a:xfrm>
            <a:off x="228600" y="1240735"/>
            <a:ext cx="6665339" cy="1107990"/>
          </a:xfrm>
          <a:prstGeom prst="rect">
            <a:avLst/>
          </a:prstGeom>
          <a:noFill/>
        </p:spPr>
        <p:txBody>
          <a:bodyPr wrap="none" lIns="121914" tIns="60957" rIns="121914" bIns="60957" rtlCol="0">
            <a:spAutoFit/>
            <a:scene3d>
              <a:camera prst="orthographicFront">
                <a:rot lat="0" lon="0" rev="0"/>
              </a:camera>
              <a:lightRig rig="soft" dir="tl">
                <a:rot lat="0" lon="0" rev="0"/>
              </a:lightRig>
            </a:scene3d>
            <a:sp3d contourW="25400" prstMaterial="matte">
              <a:bevelT w="25400" h="55880" prst="artDeco"/>
              <a:contourClr>
                <a:schemeClr val="accent2">
                  <a:tint val="20000"/>
                </a:schemeClr>
              </a:contourClr>
            </a:sp3d>
          </a:bodyPr>
          <a:lstStyle/>
          <a:p>
            <a:pPr defTabSz="1219140">
              <a:buClrTx/>
            </a:pPr>
            <a:r>
              <a:rPr lang="en-US" altLang="zh-CN" sz="6400" kern="1200" spc="67" smtClean="0">
                <a:ln w="11430"/>
                <a:solidFill>
                  <a:srgbClr val="CC0066"/>
                </a:solidFill>
                <a:effectLst>
                  <a:outerShdw blurRad="76200" dist="50800" dir="5400000" algn="tl" rotWithShape="0">
                    <a:srgbClr val="000000">
                      <a:alpha val="65000"/>
                    </a:srgbClr>
                  </a:outerShdw>
                </a:effectLst>
                <a:latin typeface="Times New Roman" pitchFamily="18" charset="0"/>
                <a:ea typeface="华康POP3体W12" pitchFamily="81" charset="-122"/>
                <a:cs typeface="Times New Roman" pitchFamily="18" charset="0"/>
              </a:rPr>
              <a:t>CHÀO TAM BIỆT</a:t>
            </a:r>
            <a:endParaRPr lang="zh-CN" altLang="en-US" sz="6400" kern="1200" spc="67" dirty="0">
              <a:ln w="11430"/>
              <a:solidFill>
                <a:srgbClr val="CC0066"/>
              </a:solidFill>
              <a:effectLst>
                <a:outerShdw blurRad="76200" dist="50800" dir="5400000" algn="tl" rotWithShape="0">
                  <a:srgbClr val="000000">
                    <a:alpha val="65000"/>
                  </a:srgbClr>
                </a:outerShdw>
              </a:effectLst>
              <a:latin typeface="Times New Roman" pitchFamily="18" charset="0"/>
              <a:ea typeface="华康POP3体W12" pitchFamily="81" charset="-122"/>
              <a:cs typeface="Times New Roman" pitchFamily="18" charset="0"/>
            </a:endParaRPr>
          </a:p>
        </p:txBody>
      </p:sp>
    </p:spTree>
    <p:extLst>
      <p:ext uri="{BB962C8B-B14F-4D97-AF65-F5344CB8AC3E}">
        <p14:creationId xmlns:p14="http://schemas.microsoft.com/office/powerpoint/2010/main" val="2116877909"/>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anim calcmode="lin" valueType="num">
                                      <p:cBhvr>
                                        <p:cTn id="8" dur="1250" fill="hold"/>
                                        <p:tgtEl>
                                          <p:spTgt spid="2"/>
                                        </p:tgtEl>
                                        <p:attrNameLst>
                                          <p:attrName>ppt_x</p:attrName>
                                        </p:attrNameLst>
                                      </p:cBhvr>
                                      <p:tavLst>
                                        <p:tav tm="0">
                                          <p:val>
                                            <p:strVal val="#ppt_x"/>
                                          </p:val>
                                        </p:tav>
                                        <p:tav tm="100000">
                                          <p:val>
                                            <p:strVal val="#ppt_x"/>
                                          </p:val>
                                        </p:tav>
                                      </p:tavLst>
                                    </p:anim>
                                    <p:anim calcmode="lin" valueType="num">
                                      <p:cBhvr>
                                        <p:cTn id="9" dur="125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250" fill="hold"/>
                                        <p:tgtEl>
                                          <p:spTgt spid="3"/>
                                        </p:tgtEl>
                                        <p:attrNameLst>
                                          <p:attrName>ppt_x</p:attrName>
                                        </p:attrNameLst>
                                      </p:cBhvr>
                                      <p:tavLst>
                                        <p:tav tm="0">
                                          <p:val>
                                            <p:strVal val="1+#ppt_w/2"/>
                                          </p:val>
                                        </p:tav>
                                        <p:tav tm="100000">
                                          <p:val>
                                            <p:strVal val="#ppt_x"/>
                                          </p:val>
                                        </p:tav>
                                      </p:tavLst>
                                    </p:anim>
                                    <p:anim calcmode="lin" valueType="num">
                                      <p:cBhvr additive="base">
                                        <p:cTn id="13" dur="1250" fill="hold"/>
                                        <p:tgtEl>
                                          <p:spTgt spid="3"/>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50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4417035"/>
            <a:ext cx="3835829" cy="2877684"/>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3400" y="4226928"/>
            <a:ext cx="4056824" cy="3043477"/>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4324455"/>
            <a:ext cx="3896883" cy="2923488"/>
          </a:xfrm>
          <a:prstGeom prst="rect">
            <a:avLst/>
          </a:prstGeom>
        </p:spPr>
      </p:pic>
      <p:grpSp>
        <p:nvGrpSpPr>
          <p:cNvPr id="11" name="Google Shape;2597;p1"/>
          <p:cNvGrpSpPr/>
          <p:nvPr/>
        </p:nvGrpSpPr>
        <p:grpSpPr>
          <a:xfrm>
            <a:off x="1143000" y="1610140"/>
            <a:ext cx="2661293" cy="980661"/>
            <a:chOff x="1523998" y="0"/>
            <a:chExt cx="2190751" cy="980661"/>
          </a:xfrm>
        </p:grpSpPr>
        <p:grpSp>
          <p:nvGrpSpPr>
            <p:cNvPr id="12" name="Google Shape;2598;p1"/>
            <p:cNvGrpSpPr/>
            <p:nvPr/>
          </p:nvGrpSpPr>
          <p:grpSpPr>
            <a:xfrm>
              <a:off x="1523998" y="0"/>
              <a:ext cx="2190751" cy="980661"/>
              <a:chOff x="1523999" y="0"/>
              <a:chExt cx="1285462" cy="1828800"/>
            </a:xfrm>
          </p:grpSpPr>
          <p:sp>
            <p:nvSpPr>
              <p:cNvPr id="14" name="Google Shape;2599;p1"/>
              <p:cNvSpPr/>
              <p:nvPr/>
            </p:nvSpPr>
            <p:spPr>
              <a:xfrm rot="10800000">
                <a:off x="1523999" y="0"/>
                <a:ext cx="1285462" cy="1828800"/>
              </a:xfrm>
              <a:prstGeom prst="round2SameRect">
                <a:avLst>
                  <a:gd name="adj1" fmla="val 16667"/>
                  <a:gd name="adj2" fmla="val 0"/>
                </a:avLst>
              </a:prstGeom>
              <a:solidFill>
                <a:srgbClr val="76923C"/>
              </a:solidFill>
              <a:ln w="12700" cap="flat" cmpd="sng">
                <a:solidFill>
                  <a:srgbClr val="4F6128"/>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algn="ctr"/>
                <a:endParaRPr sz="1900">
                  <a:solidFill>
                    <a:srgbClr val="002060"/>
                  </a:solidFill>
                  <a:latin typeface="Times New Roman" pitchFamily="18" charset="0"/>
                  <a:cs typeface="Times New Roman" pitchFamily="18" charset="0"/>
                </a:endParaRPr>
              </a:p>
            </p:txBody>
          </p:sp>
          <p:sp>
            <p:nvSpPr>
              <p:cNvPr id="15" name="Google Shape;2600;p1"/>
              <p:cNvSpPr/>
              <p:nvPr/>
            </p:nvSpPr>
            <p:spPr>
              <a:xfrm rot="10800000">
                <a:off x="1566862" y="76199"/>
                <a:ext cx="1204497" cy="1709738"/>
              </a:xfrm>
              <a:prstGeom prst="round2SameRect">
                <a:avLst>
                  <a:gd name="adj1" fmla="val 16667"/>
                  <a:gd name="adj2" fmla="val 0"/>
                </a:avLst>
              </a:prstGeom>
              <a:solidFill>
                <a:schemeClr val="lt1"/>
              </a:solidFill>
              <a:ln w="12700" cap="flat" cmpd="sng">
                <a:solidFill>
                  <a:srgbClr val="4F6128"/>
                </a:solidFill>
                <a:prstDash val="lgDash"/>
                <a:miter lim="800000"/>
                <a:headEnd type="none" w="sm" len="sm"/>
                <a:tailEnd type="none" w="sm" len="sm"/>
              </a:ln>
            </p:spPr>
            <p:txBody>
              <a:bodyPr spcFirstLastPara="1" wrap="square" lIns="91425" tIns="45700" rIns="91425" bIns="45700" anchor="ctr" anchorCtr="0">
                <a:noAutofit/>
              </a:bodyPr>
              <a:lstStyle/>
              <a:p>
                <a:pPr algn="ctr"/>
                <a:endParaRPr sz="1900">
                  <a:solidFill>
                    <a:srgbClr val="002060"/>
                  </a:solidFill>
                  <a:latin typeface="Times New Roman" pitchFamily="18" charset="0"/>
                  <a:cs typeface="Times New Roman" pitchFamily="18" charset="0"/>
                </a:endParaRPr>
              </a:p>
            </p:txBody>
          </p:sp>
        </p:grpSp>
        <p:sp>
          <p:nvSpPr>
            <p:cNvPr id="13" name="Google Shape;2601;p1"/>
            <p:cNvSpPr txBox="1"/>
            <p:nvPr/>
          </p:nvSpPr>
          <p:spPr>
            <a:xfrm>
              <a:off x="1588935" y="197943"/>
              <a:ext cx="2125814" cy="584735"/>
            </a:xfrm>
            <a:prstGeom prst="rect">
              <a:avLst/>
            </a:prstGeom>
            <a:noFill/>
            <a:ln>
              <a:noFill/>
            </a:ln>
          </p:spPr>
          <p:txBody>
            <a:bodyPr spcFirstLastPara="1" wrap="square" lIns="91425" tIns="45700" rIns="91425" bIns="45700" anchor="t" anchorCtr="0">
              <a:spAutoFit/>
            </a:bodyPr>
            <a:lstStyle/>
            <a:p>
              <a:pPr algn="ctr"/>
              <a:r>
                <a:rPr lang="en-US" sz="3200">
                  <a:solidFill>
                    <a:srgbClr val="002060"/>
                  </a:solidFill>
                  <a:latin typeface="Times New Roman" pitchFamily="18" charset="0"/>
                  <a:ea typeface="Cookie"/>
                  <a:cs typeface="Times New Roman" pitchFamily="18" charset="0"/>
                  <a:sym typeface="Cookie"/>
                </a:rPr>
                <a:t>CHỦ ĐỀ 12</a:t>
              </a:r>
              <a:endParaRPr sz="3200">
                <a:solidFill>
                  <a:srgbClr val="002060"/>
                </a:solidFill>
                <a:latin typeface="Times New Roman" pitchFamily="18" charset="0"/>
                <a:ea typeface="Cookie"/>
                <a:cs typeface="Times New Roman" pitchFamily="18" charset="0"/>
                <a:sym typeface="Cookie"/>
              </a:endParaRPr>
            </a:p>
          </p:txBody>
        </p:sp>
      </p:grpSp>
      <p:sp>
        <p:nvSpPr>
          <p:cNvPr id="16" name="Google Shape;2602;p1"/>
          <p:cNvSpPr txBox="1"/>
          <p:nvPr/>
        </p:nvSpPr>
        <p:spPr>
          <a:xfrm>
            <a:off x="3276600" y="1489101"/>
            <a:ext cx="6755037" cy="1200329"/>
          </a:xfrm>
          <a:prstGeom prst="rect">
            <a:avLst/>
          </a:prstGeom>
          <a:noFill/>
          <a:ln>
            <a:noFill/>
          </a:ln>
        </p:spPr>
        <p:txBody>
          <a:bodyPr spcFirstLastPara="1" wrap="square" lIns="91404" tIns="45698" rIns="91404" bIns="45698" anchor="t" anchorCtr="0">
            <a:spAutoFit/>
          </a:bodyPr>
          <a:lstStyle/>
          <a:p>
            <a:pPr marL="457083" lvl="1" algn="ctr"/>
            <a:r>
              <a:rPr lang="en-US" sz="3600">
                <a:solidFill>
                  <a:srgbClr val="002060"/>
                </a:solidFill>
                <a:latin typeface="Times New Roman" pitchFamily="18" charset="0"/>
                <a:ea typeface="Cookie"/>
                <a:cs typeface="Times New Roman" pitchFamily="18" charset="0"/>
                <a:sym typeface="Cookie"/>
              </a:rPr>
              <a:t>PHÉP CỘNG, PHÉP TRỪ TRONG PHẠM VI 1000</a:t>
            </a:r>
            <a:endParaRPr sz="3600">
              <a:solidFill>
                <a:srgbClr val="002060"/>
              </a:solidFill>
              <a:latin typeface="Times New Roman" pitchFamily="18" charset="0"/>
              <a:ea typeface="Cookie"/>
              <a:cs typeface="Times New Roman" pitchFamily="18" charset="0"/>
              <a:sym typeface="Cookie"/>
            </a:endParaRPr>
          </a:p>
        </p:txBody>
      </p:sp>
      <p:sp>
        <p:nvSpPr>
          <p:cNvPr id="17" name="Google Shape;2603;p1"/>
          <p:cNvSpPr txBox="1"/>
          <p:nvPr/>
        </p:nvSpPr>
        <p:spPr>
          <a:xfrm>
            <a:off x="0" y="2842804"/>
            <a:ext cx="12115800" cy="1323395"/>
          </a:xfrm>
          <a:prstGeom prst="rect">
            <a:avLst/>
          </a:prstGeom>
          <a:noFill/>
          <a:ln>
            <a:noFill/>
          </a:ln>
        </p:spPr>
        <p:txBody>
          <a:bodyPr spcFirstLastPara="1" wrap="square" lIns="91404" tIns="45698" rIns="91404" bIns="45698" anchor="t" anchorCtr="0">
            <a:spAutoFit/>
          </a:bodyPr>
          <a:lstStyle/>
          <a:p>
            <a:pPr algn="ctr"/>
            <a:r>
              <a:rPr lang="en-US" sz="4000" b="1">
                <a:solidFill>
                  <a:srgbClr val="FF0000"/>
                </a:solidFill>
                <a:latin typeface="Times New Roman" pitchFamily="18" charset="0"/>
                <a:ea typeface="Cookie"/>
                <a:cs typeface="Times New Roman" pitchFamily="18" charset="0"/>
                <a:sym typeface="Cookie"/>
              </a:rPr>
              <a:t>BÀI 61:</a:t>
            </a:r>
            <a:endParaRPr b="1">
              <a:solidFill>
                <a:srgbClr val="FF0000"/>
              </a:solidFill>
              <a:latin typeface="Times New Roman" pitchFamily="18" charset="0"/>
              <a:cs typeface="Times New Roman" pitchFamily="18" charset="0"/>
            </a:endParaRPr>
          </a:p>
          <a:p>
            <a:pPr algn="ctr"/>
            <a:r>
              <a:rPr lang="en-US" sz="4000" b="1">
                <a:solidFill>
                  <a:srgbClr val="FF0000"/>
                </a:solidFill>
                <a:latin typeface="Times New Roman" pitchFamily="18" charset="0"/>
                <a:ea typeface="Cookie"/>
                <a:cs typeface="Times New Roman" pitchFamily="18" charset="0"/>
                <a:sym typeface="Cookie"/>
              </a:rPr>
              <a:t>PHÉP TRỪ (KHÔNG NHỚ) TRONG PHẠM VI 1000</a:t>
            </a:r>
            <a:endParaRPr sz="4000" b="1">
              <a:solidFill>
                <a:srgbClr val="FF0000"/>
              </a:solidFill>
              <a:latin typeface="Times New Roman" pitchFamily="18" charset="0"/>
              <a:ea typeface="Cookie"/>
              <a:cs typeface="Times New Roman" pitchFamily="18" charset="0"/>
              <a:sym typeface="Cookie"/>
            </a:endParaRPr>
          </a:p>
        </p:txBody>
      </p:sp>
    </p:spTree>
    <p:extLst>
      <p:ext uri="{BB962C8B-B14F-4D97-AF65-F5344CB8AC3E}">
        <p14:creationId xmlns:p14="http://schemas.microsoft.com/office/powerpoint/2010/main" val="77944004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125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900" decel="100000" fill="hold"/>
                                        <p:tgtEl>
                                          <p:spTgt spid="9"/>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20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900" decel="100000" fill="hold"/>
                                        <p:tgtEl>
                                          <p:spTgt spid="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3" name="Group 262">
            <a:extLst>
              <a:ext uri="{FF2B5EF4-FFF2-40B4-BE49-F238E27FC236}">
                <a16:creationId xmlns="" xmlns:a16="http://schemas.microsoft.com/office/drawing/2014/main" id="{36E414AC-0629-4C0C-AB22-57E03A49DF00}"/>
              </a:ext>
            </a:extLst>
          </p:cNvPr>
          <p:cNvGrpSpPr/>
          <p:nvPr/>
        </p:nvGrpSpPr>
        <p:grpSpPr>
          <a:xfrm>
            <a:off x="977868" y="510978"/>
            <a:ext cx="10442888" cy="4794665"/>
            <a:chOff x="948057" y="915721"/>
            <a:chExt cx="10710541" cy="4989780"/>
          </a:xfrm>
        </p:grpSpPr>
        <p:grpSp>
          <p:nvGrpSpPr>
            <p:cNvPr id="264" name="Group 263">
              <a:extLst>
                <a:ext uri="{FF2B5EF4-FFF2-40B4-BE49-F238E27FC236}">
                  <a16:creationId xmlns="" xmlns:a16="http://schemas.microsoft.com/office/drawing/2014/main" id="{EDC3C9A4-5341-454B-B21A-7CA1685A4CEA}"/>
                </a:ext>
              </a:extLst>
            </p:cNvPr>
            <p:cNvGrpSpPr/>
            <p:nvPr/>
          </p:nvGrpSpPr>
          <p:grpSpPr>
            <a:xfrm rot="10800000">
              <a:off x="948057" y="915722"/>
              <a:ext cx="10710541" cy="4989777"/>
              <a:chOff x="351005" y="819152"/>
              <a:chExt cx="8381718" cy="4224586"/>
            </a:xfrm>
          </p:grpSpPr>
          <p:pic>
            <p:nvPicPr>
              <p:cNvPr id="269" name="Picture 2">
                <a:extLst>
                  <a:ext uri="{FF2B5EF4-FFF2-40B4-BE49-F238E27FC236}">
                    <a16:creationId xmlns="" xmlns:a16="http://schemas.microsoft.com/office/drawing/2014/main" id="{1D67BAD9-7CC5-4D8F-91A3-D7835CD09A0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710" r="3951"/>
              <a:stretch/>
            </p:blipFill>
            <p:spPr bwMode="auto">
              <a:xfrm>
                <a:off x="352499" y="819152"/>
                <a:ext cx="8380224" cy="2118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0" name="Picture 2">
                <a:extLst>
                  <a:ext uri="{FF2B5EF4-FFF2-40B4-BE49-F238E27FC236}">
                    <a16:creationId xmlns="" xmlns:a16="http://schemas.microsoft.com/office/drawing/2014/main" id="{B1377F8E-2AE1-4A2D-934F-1C94571BEDB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710" r="3951"/>
              <a:stretch/>
            </p:blipFill>
            <p:spPr bwMode="auto">
              <a:xfrm flipV="1">
                <a:off x="351005" y="2924983"/>
                <a:ext cx="8380224" cy="2118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65" name="Rectangle 264">
              <a:extLst>
                <a:ext uri="{FF2B5EF4-FFF2-40B4-BE49-F238E27FC236}">
                  <a16:creationId xmlns="" xmlns:a16="http://schemas.microsoft.com/office/drawing/2014/main" id="{59BEC370-242D-4D50-B027-521E09867B1A}"/>
                </a:ext>
              </a:extLst>
            </p:cNvPr>
            <p:cNvSpPr/>
            <p:nvPr/>
          </p:nvSpPr>
          <p:spPr>
            <a:xfrm>
              <a:off x="1587991" y="1320380"/>
              <a:ext cx="9586769" cy="736693"/>
            </a:xfrm>
            <a:prstGeom prst="rect">
              <a:avLst/>
            </a:prstGeom>
          </p:spPr>
          <p:txBody>
            <a:bodyPr wrap="square">
              <a:spAutoFit/>
            </a:bodyPr>
            <a:lstStyle/>
            <a:p>
              <a:pPr defTabSz="1624530">
                <a:defRPr/>
              </a:pPr>
              <a:r>
                <a:rPr lang="en-US" sz="4000" b="1" dirty="0">
                  <a:solidFill>
                    <a:srgbClr val="660066"/>
                  </a:solidFill>
                  <a:latin typeface="HP001 4 hàng" pitchFamily="34" charset="0"/>
                  <a:ea typeface="Arial-Rounded" pitchFamily="34" charset="0"/>
                  <a:cs typeface="Arial-Rounded" pitchFamily="34" charset="0"/>
                </a:rPr>
                <a:t> </a:t>
              </a:r>
              <a:r>
                <a:rPr lang="en-US" sz="4000" b="1" err="1">
                  <a:solidFill>
                    <a:srgbClr val="660066"/>
                  </a:solidFill>
                  <a:latin typeface="HP001 4 hàng" pitchFamily="34" charset="0"/>
                  <a:ea typeface="Arial-Rounded" pitchFamily="34" charset="0"/>
                  <a:cs typeface="Arial-Rounded" pitchFamily="34" charset="0"/>
                </a:rPr>
                <a:t>Thứ</a:t>
              </a:r>
              <a:r>
                <a:rPr lang="en-US" sz="4000" b="1">
                  <a:solidFill>
                    <a:srgbClr val="660066"/>
                  </a:solidFill>
                  <a:latin typeface="HP001 4 hàng" pitchFamily="34" charset="0"/>
                  <a:ea typeface="Arial-Rounded" pitchFamily="34" charset="0"/>
                  <a:cs typeface="Arial-Rounded" pitchFamily="34" charset="0"/>
                </a:rPr>
                <a:t> … </a:t>
              </a:r>
              <a:r>
                <a:rPr lang="en-US" sz="4000" b="1" err="1">
                  <a:solidFill>
                    <a:srgbClr val="660066"/>
                  </a:solidFill>
                  <a:latin typeface="HP001 4 hàng" pitchFamily="34" charset="0"/>
                  <a:ea typeface="Arial-Rounded" pitchFamily="34" charset="0"/>
                  <a:cs typeface="Arial-Rounded" pitchFamily="34" charset="0"/>
                </a:rPr>
                <a:t>ngày</a:t>
              </a:r>
              <a:r>
                <a:rPr lang="en-US" sz="4000" b="1">
                  <a:solidFill>
                    <a:srgbClr val="660066"/>
                  </a:solidFill>
                  <a:latin typeface="HP001 4 hàng" pitchFamily="34" charset="0"/>
                  <a:ea typeface="Arial-Rounded" pitchFamily="34" charset="0"/>
                  <a:cs typeface="Arial-Rounded" pitchFamily="34" charset="0"/>
                </a:rPr>
                <a:t> … </a:t>
              </a:r>
              <a:r>
                <a:rPr lang="en-US" sz="4000" b="1" err="1">
                  <a:solidFill>
                    <a:srgbClr val="660066"/>
                  </a:solidFill>
                  <a:latin typeface="HP001 4 hàng" pitchFamily="34" charset="0"/>
                  <a:ea typeface="Arial-Rounded" pitchFamily="34" charset="0"/>
                  <a:cs typeface="Arial-Rounded" pitchFamily="34" charset="0"/>
                </a:rPr>
                <a:t>tháng</a:t>
              </a:r>
              <a:r>
                <a:rPr lang="en-US" sz="4000" b="1">
                  <a:solidFill>
                    <a:srgbClr val="660066"/>
                  </a:solidFill>
                  <a:latin typeface="HP001 4 hàng" pitchFamily="34" charset="0"/>
                  <a:ea typeface="Arial-Rounded" pitchFamily="34" charset="0"/>
                  <a:cs typeface="Arial-Rounded" pitchFamily="34" charset="0"/>
                </a:rPr>
                <a:t> … </a:t>
              </a:r>
              <a:r>
                <a:rPr lang="en-US" sz="4000" b="1" dirty="0" err="1">
                  <a:solidFill>
                    <a:srgbClr val="660066"/>
                  </a:solidFill>
                  <a:latin typeface="HP001 4 hàng" pitchFamily="34" charset="0"/>
                  <a:ea typeface="Arial-Rounded" pitchFamily="34" charset="0"/>
                  <a:cs typeface="Arial-Rounded" pitchFamily="34" charset="0"/>
                </a:rPr>
                <a:t>năm</a:t>
              </a:r>
              <a:r>
                <a:rPr lang="en-US" sz="4000" b="1" dirty="0">
                  <a:solidFill>
                    <a:srgbClr val="660066"/>
                  </a:solidFill>
                  <a:latin typeface="HP001 4 hàng" pitchFamily="34" charset="0"/>
                  <a:ea typeface="Arial-Rounded" pitchFamily="34" charset="0"/>
                  <a:cs typeface="Arial-Rounded" pitchFamily="34" charset="0"/>
                </a:rPr>
                <a:t> 2022</a:t>
              </a:r>
            </a:p>
          </p:txBody>
        </p:sp>
        <p:sp>
          <p:nvSpPr>
            <p:cNvPr id="266" name="Rectangle 265">
              <a:extLst>
                <a:ext uri="{FF2B5EF4-FFF2-40B4-BE49-F238E27FC236}">
                  <a16:creationId xmlns="" xmlns:a16="http://schemas.microsoft.com/office/drawing/2014/main" id="{44883540-3DFD-4493-808F-7A7261EEE967}"/>
                </a:ext>
              </a:extLst>
            </p:cNvPr>
            <p:cNvSpPr/>
            <p:nvPr/>
          </p:nvSpPr>
          <p:spPr>
            <a:xfrm>
              <a:off x="4439604" y="2104611"/>
              <a:ext cx="3431938" cy="800753"/>
            </a:xfrm>
            <a:prstGeom prst="rect">
              <a:avLst/>
            </a:prstGeom>
          </p:spPr>
          <p:txBody>
            <a:bodyPr wrap="square">
              <a:spAutoFit/>
            </a:bodyPr>
            <a:lstStyle/>
            <a:p>
              <a:pPr defTabSz="1624530">
                <a:defRPr/>
              </a:pPr>
              <a:endParaRPr lang="en-US" sz="4400" b="1" dirty="0">
                <a:solidFill>
                  <a:srgbClr val="660066"/>
                </a:solidFill>
                <a:latin typeface="HP001 4 hàng" pitchFamily="34" charset="0"/>
                <a:ea typeface="Arial-Rounded" pitchFamily="34" charset="0"/>
                <a:cs typeface="Arial-Rounded" pitchFamily="34" charset="0"/>
              </a:endParaRPr>
            </a:p>
          </p:txBody>
        </p:sp>
        <p:sp>
          <p:nvSpPr>
            <p:cNvPr id="267" name="Rectangle 266">
              <a:extLst>
                <a:ext uri="{FF2B5EF4-FFF2-40B4-BE49-F238E27FC236}">
                  <a16:creationId xmlns="" xmlns:a16="http://schemas.microsoft.com/office/drawing/2014/main" id="{C74E5F25-4DF1-473D-AC2A-7E5D96E4D70A}"/>
                </a:ext>
              </a:extLst>
            </p:cNvPr>
            <p:cNvSpPr/>
            <p:nvPr/>
          </p:nvSpPr>
          <p:spPr>
            <a:xfrm>
              <a:off x="3125791" y="2939922"/>
              <a:ext cx="5640971" cy="800753"/>
            </a:xfrm>
            <a:prstGeom prst="rect">
              <a:avLst/>
            </a:prstGeom>
          </p:spPr>
          <p:txBody>
            <a:bodyPr wrap="square">
              <a:spAutoFit/>
            </a:bodyPr>
            <a:lstStyle/>
            <a:p>
              <a:pPr defTabSz="1624530">
                <a:defRPr/>
              </a:pPr>
              <a:endParaRPr lang="en-US" sz="4400" b="1" dirty="0">
                <a:solidFill>
                  <a:srgbClr val="660066"/>
                </a:solidFill>
                <a:latin typeface="HP001 4 hàng" pitchFamily="34" charset="0"/>
                <a:ea typeface="Arial-Rounded" pitchFamily="34" charset="0"/>
                <a:cs typeface="Arial-Rounded" pitchFamily="34" charset="0"/>
              </a:endParaRPr>
            </a:p>
          </p:txBody>
        </p:sp>
        <p:cxnSp>
          <p:nvCxnSpPr>
            <p:cNvPr id="268" name="Straight Connector 267">
              <a:extLst>
                <a:ext uri="{FF2B5EF4-FFF2-40B4-BE49-F238E27FC236}">
                  <a16:creationId xmlns="" xmlns:a16="http://schemas.microsoft.com/office/drawing/2014/main" id="{AC3B96AB-E5FF-47FB-A32D-4D0E3C07C6E6}"/>
                </a:ext>
              </a:extLst>
            </p:cNvPr>
            <p:cNvCxnSpPr>
              <a:cxnSpLocks/>
            </p:cNvCxnSpPr>
            <p:nvPr/>
          </p:nvCxnSpPr>
          <p:spPr>
            <a:xfrm>
              <a:off x="949967" y="915721"/>
              <a:ext cx="0" cy="4989780"/>
            </a:xfrm>
            <a:prstGeom prst="line">
              <a:avLst/>
            </a:prstGeom>
            <a:noFill/>
            <a:ln w="38100" cap="flat" cmpd="sng" algn="ctr">
              <a:solidFill>
                <a:srgbClr val="FF0000"/>
              </a:solidFill>
              <a:prstDash val="solid"/>
            </a:ln>
            <a:effectLst/>
          </p:spPr>
        </p:cxnSp>
      </p:grpSp>
      <p:sp>
        <p:nvSpPr>
          <p:cNvPr id="271" name="Oval 270">
            <a:extLst>
              <a:ext uri="{FF2B5EF4-FFF2-40B4-BE49-F238E27FC236}">
                <a16:creationId xmlns="" xmlns:a16="http://schemas.microsoft.com/office/drawing/2014/main" id="{B51BDABB-35D8-4091-9DC6-F9C874EBE377}"/>
              </a:ext>
            </a:extLst>
          </p:cNvPr>
          <p:cNvSpPr/>
          <p:nvPr/>
        </p:nvSpPr>
        <p:spPr>
          <a:xfrm>
            <a:off x="9159707" y="4077103"/>
            <a:ext cx="1929268" cy="1112695"/>
          </a:xfrm>
          <a:prstGeom prst="ellipse">
            <a:avLst/>
          </a:prstGeom>
          <a:solidFill>
            <a:schemeClr val="bg1"/>
          </a:solidFill>
          <a:ln/>
        </p:spPr>
        <p:style>
          <a:lnRef idx="2">
            <a:schemeClr val="accent6"/>
          </a:lnRef>
          <a:fillRef idx="1">
            <a:schemeClr val="lt1"/>
          </a:fillRef>
          <a:effectRef idx="0">
            <a:schemeClr val="accent6"/>
          </a:effectRef>
          <a:fontRef idx="minor">
            <a:schemeClr val="dk1"/>
          </a:fontRef>
        </p:style>
        <p:txBody>
          <a:bodyPr lIns="91424" tIns="45718" rIns="91424" bIns="45718" rtlCol="0" anchor="ctr"/>
          <a:lstStyle/>
          <a:p>
            <a:pPr algn="ctr" defTabSz="609503">
              <a:defRPr/>
            </a:pPr>
            <a:r>
              <a:rPr lang="en-US" sz="3200" b="1">
                <a:solidFill>
                  <a:srgbClr val="00B050"/>
                </a:solidFill>
                <a:latin typeface="Times New Roman" panose="02020603050405020304" pitchFamily="18" charset="0"/>
                <a:cs typeface="Times New Roman" panose="02020603050405020304" pitchFamily="18" charset="0"/>
              </a:rPr>
              <a:t>Trang 87, 88</a:t>
            </a:r>
            <a:endParaRPr lang="en-US" sz="3200" b="1" dirty="0">
              <a:solidFill>
                <a:srgbClr val="00B050"/>
              </a:solidFill>
              <a:latin typeface="Times New Roman" panose="02020603050405020304" pitchFamily="18" charset="0"/>
              <a:cs typeface="Times New Roman" panose="02020603050405020304" pitchFamily="18" charset="0"/>
            </a:endParaRPr>
          </a:p>
        </p:txBody>
      </p:sp>
      <p:sp>
        <p:nvSpPr>
          <p:cNvPr id="272" name="Rectangle 271">
            <a:extLst>
              <a:ext uri="{FF2B5EF4-FFF2-40B4-BE49-F238E27FC236}">
                <a16:creationId xmlns="" xmlns:a16="http://schemas.microsoft.com/office/drawing/2014/main" id="{44883540-3DFD-4493-808F-7A7261EEE967}"/>
              </a:ext>
            </a:extLst>
          </p:cNvPr>
          <p:cNvSpPr/>
          <p:nvPr/>
        </p:nvSpPr>
        <p:spPr>
          <a:xfrm>
            <a:off x="5244409" y="1665321"/>
            <a:ext cx="4879943" cy="769441"/>
          </a:xfrm>
          <a:prstGeom prst="rect">
            <a:avLst/>
          </a:prstGeom>
        </p:spPr>
        <p:txBody>
          <a:bodyPr wrap="square" lIns="91424" tIns="45718" rIns="91424" bIns="45718">
            <a:spAutoFit/>
          </a:bodyPr>
          <a:lstStyle/>
          <a:p>
            <a:pPr defTabSz="1624530">
              <a:defRPr/>
            </a:pPr>
            <a:r>
              <a:rPr lang="en-US" sz="4400" b="1">
                <a:solidFill>
                  <a:srgbClr val="660066"/>
                </a:solidFill>
                <a:latin typeface="HP001 4 hàng" pitchFamily="34" charset="0"/>
                <a:ea typeface="HP001" panose="020B0603050302020204" pitchFamily="34" charset="0"/>
                <a:cs typeface="Arial-Rounded" pitchFamily="34" charset="0"/>
              </a:rPr>
              <a:t>TǨn</a:t>
            </a:r>
            <a:endParaRPr lang="en-US" sz="4400" b="1" dirty="0">
              <a:solidFill>
                <a:srgbClr val="660066"/>
              </a:solidFill>
              <a:latin typeface="HP001 4 hàng" pitchFamily="34" charset="0"/>
              <a:ea typeface="HP001" panose="020B0603050302020204" pitchFamily="34" charset="0"/>
              <a:cs typeface="Arial-Rounded" pitchFamily="34" charset="0"/>
            </a:endParaRPr>
          </a:p>
        </p:txBody>
      </p:sp>
      <p:sp>
        <p:nvSpPr>
          <p:cNvPr id="273" name="Rectangle 272">
            <a:extLst>
              <a:ext uri="{FF2B5EF4-FFF2-40B4-BE49-F238E27FC236}">
                <a16:creationId xmlns="" xmlns:a16="http://schemas.microsoft.com/office/drawing/2014/main" id="{44883540-3DFD-4493-808F-7A7261EEE967}"/>
              </a:ext>
            </a:extLst>
          </p:cNvPr>
          <p:cNvSpPr/>
          <p:nvPr/>
        </p:nvSpPr>
        <p:spPr>
          <a:xfrm>
            <a:off x="1767698" y="2444086"/>
            <a:ext cx="10807183" cy="769441"/>
          </a:xfrm>
          <a:prstGeom prst="rect">
            <a:avLst/>
          </a:prstGeom>
        </p:spPr>
        <p:txBody>
          <a:bodyPr wrap="square" lIns="91424" tIns="45718" rIns="91424" bIns="45718">
            <a:spAutoFit/>
          </a:bodyPr>
          <a:lstStyle/>
          <a:p>
            <a:pPr defTabSz="1624530">
              <a:defRPr/>
            </a:pPr>
            <a:r>
              <a:rPr lang="en-US" sz="4400" b="1">
                <a:solidFill>
                  <a:srgbClr val="660066"/>
                </a:solidFill>
                <a:latin typeface="HP001 4 hàng" pitchFamily="34" charset="0"/>
                <a:ea typeface="HP001" panose="020B0603050302020204" pitchFamily="34" charset="0"/>
                <a:cs typeface="Arial-Rounded" pitchFamily="34" charset="0"/>
              </a:rPr>
              <a:t>Bài 61: Phép trừ (không nhớ) trong</a:t>
            </a:r>
            <a:endParaRPr lang="en-US" sz="4400" b="1" dirty="0">
              <a:solidFill>
                <a:srgbClr val="660066"/>
              </a:solidFill>
              <a:latin typeface="HP001 4 hàng" pitchFamily="34" charset="0"/>
              <a:ea typeface="HP001" panose="020B0603050302020204" pitchFamily="34" charset="0"/>
              <a:cs typeface="Arial-Rounded" pitchFamily="34" charset="0"/>
            </a:endParaRPr>
          </a:p>
        </p:txBody>
      </p:sp>
      <p:sp>
        <p:nvSpPr>
          <p:cNvPr id="274" name="Rectangle 273">
            <a:extLst>
              <a:ext uri="{FF2B5EF4-FFF2-40B4-BE49-F238E27FC236}">
                <a16:creationId xmlns="" xmlns:a16="http://schemas.microsoft.com/office/drawing/2014/main" id="{44883540-3DFD-4493-808F-7A7261EEE967}"/>
              </a:ext>
            </a:extLst>
          </p:cNvPr>
          <p:cNvSpPr/>
          <p:nvPr/>
        </p:nvSpPr>
        <p:spPr>
          <a:xfrm>
            <a:off x="3520443" y="3221106"/>
            <a:ext cx="6603900" cy="769441"/>
          </a:xfrm>
          <a:prstGeom prst="rect">
            <a:avLst/>
          </a:prstGeom>
        </p:spPr>
        <p:txBody>
          <a:bodyPr wrap="square" lIns="91424" tIns="45718" rIns="91424" bIns="45718">
            <a:spAutoFit/>
          </a:bodyPr>
          <a:lstStyle/>
          <a:p>
            <a:pPr defTabSz="1624530">
              <a:defRPr/>
            </a:pPr>
            <a:r>
              <a:rPr lang="en-US" sz="4400" b="1">
                <a:solidFill>
                  <a:srgbClr val="660066"/>
                </a:solidFill>
                <a:latin typeface="HP001 4 hàng" pitchFamily="34" charset="0"/>
                <a:ea typeface="HP001" panose="020B0603050302020204" pitchFamily="34" charset="0"/>
                <a:cs typeface="Arial-Rounded" pitchFamily="34" charset="0"/>
              </a:rPr>
              <a:t>phạm vi 1000 (Tiết 1)</a:t>
            </a:r>
            <a:endParaRPr lang="en-US" sz="4400" b="1" dirty="0">
              <a:solidFill>
                <a:srgbClr val="660066"/>
              </a:solidFill>
              <a:latin typeface="HP001 4 hàng" pitchFamily="34" charset="0"/>
              <a:ea typeface="HP001" panose="020B0603050302020204" pitchFamily="34" charset="0"/>
              <a:cs typeface="Arial-Rounded" pitchFamily="34" charset="0"/>
            </a:endParaRPr>
          </a:p>
        </p:txBody>
      </p:sp>
      <p:pic>
        <p:nvPicPr>
          <p:cNvPr id="279" name="Picture 278" descr="Download Sun Cartoon Png - Sun Clipart PNG Image with No Background -  PNGkey.co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063773">
            <a:off x="10929761" y="424519"/>
            <a:ext cx="1194835" cy="1197020"/>
          </a:xfrm>
          <a:prstGeom prst="rect">
            <a:avLst/>
          </a:prstGeom>
          <a:noFill/>
          <a:extLst>
            <a:ext uri="{909E8E84-426E-40DD-AFC4-6F175D3DCCD1}">
              <a14:hiddenFill xmlns:a14="http://schemas.microsoft.com/office/drawing/2010/main">
                <a:solidFill>
                  <a:srgbClr val="FFFFFF"/>
                </a:solidFill>
              </a14:hiddenFill>
            </a:ext>
          </a:extLst>
        </p:spPr>
      </p:pic>
      <p:pic>
        <p:nvPicPr>
          <p:cNvPr id="280" name="Picture 4" descr="Cloud cartoon rainbow tilted sticker - TenSticker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235104">
            <a:off x="87914" y="194784"/>
            <a:ext cx="1426001" cy="741521"/>
          </a:xfrm>
          <a:prstGeom prst="rect">
            <a:avLst/>
          </a:prstGeom>
          <a:noFill/>
          <a:extLst>
            <a:ext uri="{909E8E84-426E-40DD-AFC4-6F175D3DCCD1}">
              <a14:hiddenFill xmlns:a14="http://schemas.microsoft.com/office/drawing/2010/main">
                <a:solidFill>
                  <a:srgbClr val="FFFFFF"/>
                </a:solidFill>
              </a14:hiddenFill>
            </a:ext>
          </a:extLst>
        </p:spPr>
      </p:pic>
      <p:pic>
        <p:nvPicPr>
          <p:cNvPr id="281" name="Picture 10" descr="Cute cloud cartoon Royalty Free Vector Image - VectorStock"/>
          <p:cNvPicPr>
            <a:picLocks noChangeAspect="1" noChangeArrowheads="1"/>
          </p:cNvPicPr>
          <p:nvPr/>
        </p:nvPicPr>
        <p:blipFill>
          <a:blip r:embed="rId6" cstate="print">
            <a:clrChange>
              <a:clrFrom>
                <a:srgbClr val="FFFFFF"/>
              </a:clrFrom>
              <a:clrTo>
                <a:srgbClr val="FFFFFF">
                  <a:alpha val="0"/>
                </a:srgbClr>
              </a:clrTo>
            </a:clrChange>
            <a:extLst>
              <a:ext uri="{BEBA8EAE-BF5A-486C-A8C5-ECC9F3942E4B}">
                <a14:imgProps xmlns:a14="http://schemas.microsoft.com/office/drawing/2010/main">
                  <a14:imgLayer r:embed="rId7">
                    <a14:imgEffect>
                      <a14:backgroundRemoval t="10000" b="90000" l="1300" r="97900"/>
                    </a14:imgEffect>
                  </a14:imgLayer>
                </a14:imgProps>
              </a:ext>
              <a:ext uri="{28A0092B-C50C-407E-A947-70E740481C1C}">
                <a14:useLocalDpi xmlns:a14="http://schemas.microsoft.com/office/drawing/2010/main" val="0"/>
              </a:ext>
            </a:extLst>
          </a:blip>
          <a:srcRect/>
          <a:stretch>
            <a:fillRect/>
          </a:stretch>
        </p:blipFill>
        <p:spPr bwMode="auto">
          <a:xfrm>
            <a:off x="4378003" y="57903"/>
            <a:ext cx="885008" cy="955808"/>
          </a:xfrm>
          <a:prstGeom prst="rect">
            <a:avLst/>
          </a:prstGeom>
          <a:noFill/>
          <a:extLst>
            <a:ext uri="{909E8E84-426E-40DD-AFC4-6F175D3DCCD1}">
              <a14:hiddenFill xmlns:a14="http://schemas.microsoft.com/office/drawing/2010/main">
                <a:solidFill>
                  <a:srgbClr val="FFFFFF"/>
                </a:solidFill>
              </a14:hiddenFill>
            </a:ext>
          </a:extLst>
        </p:spPr>
      </p:pic>
      <p:pic>
        <p:nvPicPr>
          <p:cNvPr id="282" name="Picture 10" descr="Cute cloud cartoon Royalty Free Vector Image - VectorStock"/>
          <p:cNvPicPr>
            <a:picLocks noChangeAspect="1" noChangeArrowheads="1"/>
          </p:cNvPicPr>
          <p:nvPr/>
        </p:nvPicPr>
        <p:blipFill>
          <a:blip r:embed="rId8" cstate="print">
            <a:clrChange>
              <a:clrFrom>
                <a:srgbClr val="FFFFFF"/>
              </a:clrFrom>
              <a:clrTo>
                <a:srgbClr val="FFFFFF">
                  <a:alpha val="0"/>
                </a:srgbClr>
              </a:clrTo>
            </a:clrChange>
            <a:extLst>
              <a:ext uri="{BEBA8EAE-BF5A-486C-A8C5-ECC9F3942E4B}">
                <a14:imgProps xmlns:a14="http://schemas.microsoft.com/office/drawing/2010/main">
                  <a14:imgLayer r:embed="rId9">
                    <a14:imgEffect>
                      <a14:backgroundRemoval t="10000" b="90000" l="1300" r="97900"/>
                    </a14:imgEffect>
                  </a14:imgLayer>
                </a14:imgProps>
              </a:ext>
              <a:ext uri="{28A0092B-C50C-407E-A947-70E740481C1C}">
                <a14:useLocalDpi xmlns:a14="http://schemas.microsoft.com/office/drawing/2010/main" val="0"/>
              </a:ext>
            </a:extLst>
          </a:blip>
          <a:srcRect/>
          <a:stretch>
            <a:fillRect/>
          </a:stretch>
        </p:blipFill>
        <p:spPr bwMode="auto">
          <a:xfrm>
            <a:off x="7675055" y="-83668"/>
            <a:ext cx="1202228" cy="1298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8883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MH_Other_3"/>
          <p:cNvSpPr>
            <a:spLocks noChangeArrowheads="1"/>
          </p:cNvSpPr>
          <p:nvPr>
            <p:custDataLst>
              <p:tags r:id="rId1"/>
            </p:custDataLst>
          </p:nvPr>
        </p:nvSpPr>
        <p:spPr bwMode="auto">
          <a:xfrm rot="1805303" flipH="1">
            <a:off x="1099720" y="3844227"/>
            <a:ext cx="781717" cy="673687"/>
          </a:xfrm>
          <a:prstGeom prst="triangle">
            <a:avLst>
              <a:gd name="adj" fmla="val 50000"/>
            </a:avLst>
          </a:prstGeom>
          <a:solidFill>
            <a:schemeClr val="accent3">
              <a:lumMod val="40000"/>
              <a:lumOff val="60000"/>
            </a:schemeClr>
          </a:solidFill>
          <a:ln>
            <a:noFill/>
          </a:ln>
        </p:spPr>
        <p:txBody>
          <a:bodyPr lIns="91426" tIns="45718" rIns="91426" bIns="45718"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defTabSz="1218990">
              <a:lnSpc>
                <a:spcPct val="130000"/>
              </a:lnSpc>
              <a:buClrTx/>
              <a:defRPr/>
            </a:pPr>
            <a:endParaRPr lang="zh-CN" altLang="en-US" sz="2400" kern="1200">
              <a:solidFill>
                <a:srgbClr val="FFFFFF"/>
              </a:solidFill>
              <a:latin typeface="Calibri" panose="020F0502020204030204" pitchFamily="34" charset="0"/>
              <a:ea typeface="微软雅黑" panose="020B0503020204020204" pitchFamily="34" charset="-122"/>
              <a:cs typeface="+mn-cs"/>
            </a:endParaRPr>
          </a:p>
        </p:txBody>
      </p:sp>
      <p:sp>
        <p:nvSpPr>
          <p:cNvPr id="62" name="MH_Other_4"/>
          <p:cNvSpPr/>
          <p:nvPr>
            <p:custDataLst>
              <p:tags r:id="rId2"/>
            </p:custDataLst>
          </p:nvPr>
        </p:nvSpPr>
        <p:spPr bwMode="auto">
          <a:xfrm>
            <a:off x="483403" y="3429003"/>
            <a:ext cx="1039388" cy="1195924"/>
          </a:xfrm>
          <a:custGeom>
            <a:avLst/>
            <a:gdLst>
              <a:gd name="T0" fmla="*/ 666 w 1030516"/>
              <a:gd name="T1" fmla="*/ 0 h 1186577"/>
              <a:gd name="T2" fmla="*/ 947884 w 1030516"/>
              <a:gd name="T3" fmla="*/ 542219 h 1186577"/>
              <a:gd name="T4" fmla="*/ 0 w 1030516"/>
              <a:gd name="T5" fmla="*/ 1091432 h 1186577"/>
              <a:gd name="T6" fmla="*/ 0 60000 65536"/>
              <a:gd name="T7" fmla="*/ 0 60000 65536"/>
              <a:gd name="T8" fmla="*/ 0 60000 65536"/>
              <a:gd name="T9" fmla="*/ 0 w 1030516"/>
              <a:gd name="T10" fmla="*/ 0 h 1186577"/>
              <a:gd name="T11" fmla="*/ 1030516 w 1030516"/>
              <a:gd name="T12" fmla="*/ 1186577 h 1186577"/>
            </a:gdLst>
            <a:ahLst/>
            <a:cxnLst>
              <a:cxn ang="T6">
                <a:pos x="T0" y="T1"/>
              </a:cxn>
              <a:cxn ang="T7">
                <a:pos x="T2" y="T3"/>
              </a:cxn>
              <a:cxn ang="T8">
                <a:pos x="T4" y="T5"/>
              </a:cxn>
            </a:cxnLst>
            <a:rect l="T9" t="T10" r="T11" b="T12"/>
            <a:pathLst>
              <a:path w="1030516" h="1186577">
                <a:moveTo>
                  <a:pt x="724" y="0"/>
                </a:moveTo>
                <a:lnTo>
                  <a:pt x="1030516" y="589487"/>
                </a:lnTo>
                <a:lnTo>
                  <a:pt x="0" y="1186577"/>
                </a:lnTo>
                <a:lnTo>
                  <a:pt x="724" y="0"/>
                </a:lnTo>
                <a:close/>
              </a:path>
            </a:pathLst>
          </a:custGeom>
          <a:solidFill>
            <a:schemeClr val="accent3"/>
          </a:solidFill>
          <a:ln w="19050">
            <a:noFill/>
            <a:miter lim="800000"/>
          </a:ln>
        </p:spPr>
        <p:txBody>
          <a:bodyPr lIns="91426" tIns="45718" rIns="431925" bIns="45718"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defTabSz="1218990">
              <a:buClrTx/>
              <a:defRPr/>
            </a:pPr>
            <a:r>
              <a:rPr lang="en-US" altLang="zh-CN" sz="2800" kern="1200">
                <a:solidFill>
                  <a:srgbClr val="FFFFFF"/>
                </a:solidFill>
                <a:latin typeface="Impact" panose="020B0806030902050204" pitchFamily="34" charset="0"/>
                <a:ea typeface="幼圆" panose="02010509060101010101" pitchFamily="49" charset="-122"/>
                <a:cs typeface="+mn-cs"/>
              </a:rPr>
              <a:t>2</a:t>
            </a:r>
            <a:endParaRPr lang="zh-CN" altLang="en-US" sz="2800" kern="1200" dirty="0">
              <a:solidFill>
                <a:srgbClr val="FFFFFF"/>
              </a:solidFill>
              <a:latin typeface="Impact" panose="020B0806030902050204" pitchFamily="34" charset="0"/>
              <a:ea typeface="幼圆" panose="02010509060101010101" pitchFamily="49" charset="-122"/>
              <a:cs typeface="+mn-cs"/>
            </a:endParaRPr>
          </a:p>
        </p:txBody>
      </p:sp>
      <p:sp>
        <p:nvSpPr>
          <p:cNvPr id="64" name="MH_Other_5"/>
          <p:cNvSpPr>
            <a:spLocks noChangeArrowheads="1"/>
          </p:cNvSpPr>
          <p:nvPr>
            <p:custDataLst>
              <p:tags r:id="rId3"/>
            </p:custDataLst>
          </p:nvPr>
        </p:nvSpPr>
        <p:spPr bwMode="auto">
          <a:xfrm rot="1805303" flipH="1">
            <a:off x="1097980" y="2361807"/>
            <a:ext cx="781717" cy="673687"/>
          </a:xfrm>
          <a:prstGeom prst="triangle">
            <a:avLst>
              <a:gd name="adj" fmla="val 50000"/>
            </a:avLst>
          </a:prstGeom>
          <a:solidFill>
            <a:schemeClr val="accent2">
              <a:lumMod val="40000"/>
              <a:lumOff val="60000"/>
            </a:schemeClr>
          </a:solidFill>
          <a:ln>
            <a:noFill/>
          </a:ln>
        </p:spPr>
        <p:txBody>
          <a:bodyPr lIns="91426" tIns="45718" rIns="91426" bIns="45718"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defTabSz="1218990">
              <a:lnSpc>
                <a:spcPct val="130000"/>
              </a:lnSpc>
              <a:buClrTx/>
              <a:defRPr/>
            </a:pPr>
            <a:endParaRPr lang="zh-CN" altLang="en-US" sz="2400" kern="1200">
              <a:solidFill>
                <a:srgbClr val="FFFFFF"/>
              </a:solidFill>
              <a:latin typeface="Calibri" panose="020F0502020204030204" pitchFamily="34" charset="0"/>
              <a:ea typeface="微软雅黑" panose="020B0503020204020204" pitchFamily="34" charset="-122"/>
              <a:cs typeface="+mn-cs"/>
            </a:endParaRPr>
          </a:p>
        </p:txBody>
      </p:sp>
      <p:sp>
        <p:nvSpPr>
          <p:cNvPr id="65" name="MH_Other_6"/>
          <p:cNvSpPr/>
          <p:nvPr>
            <p:custDataLst>
              <p:tags r:id="rId4"/>
            </p:custDataLst>
          </p:nvPr>
        </p:nvSpPr>
        <p:spPr bwMode="auto">
          <a:xfrm>
            <a:off x="483401" y="2015390"/>
            <a:ext cx="1039387" cy="1197665"/>
          </a:xfrm>
          <a:custGeom>
            <a:avLst/>
            <a:gdLst>
              <a:gd name="T0" fmla="*/ 477 w 1030516"/>
              <a:gd name="T1" fmla="*/ 0 h 1186577"/>
              <a:gd name="T2" fmla="*/ 678091 w 1030516"/>
              <a:gd name="T3" fmla="*/ 389224 h 1186577"/>
              <a:gd name="T4" fmla="*/ 0 w 1030516"/>
              <a:gd name="T5" fmla="*/ 783469 h 1186577"/>
              <a:gd name="T6" fmla="*/ 0 60000 65536"/>
              <a:gd name="T7" fmla="*/ 0 60000 65536"/>
              <a:gd name="T8" fmla="*/ 0 60000 65536"/>
              <a:gd name="T9" fmla="*/ 0 w 1030516"/>
              <a:gd name="T10" fmla="*/ 0 h 1186577"/>
              <a:gd name="T11" fmla="*/ 1030516 w 1030516"/>
              <a:gd name="T12" fmla="*/ 1186577 h 1186577"/>
            </a:gdLst>
            <a:ahLst/>
            <a:cxnLst>
              <a:cxn ang="T6">
                <a:pos x="T0" y="T1"/>
              </a:cxn>
              <a:cxn ang="T7">
                <a:pos x="T2" y="T3"/>
              </a:cxn>
              <a:cxn ang="T8">
                <a:pos x="T4" y="T5"/>
              </a:cxn>
            </a:cxnLst>
            <a:rect l="T9" t="T10" r="T11" b="T12"/>
            <a:pathLst>
              <a:path w="1030516" h="1186577">
                <a:moveTo>
                  <a:pt x="724" y="0"/>
                </a:moveTo>
                <a:lnTo>
                  <a:pt x="1030516" y="589487"/>
                </a:lnTo>
                <a:lnTo>
                  <a:pt x="0" y="1186577"/>
                </a:lnTo>
                <a:lnTo>
                  <a:pt x="724" y="0"/>
                </a:lnTo>
                <a:close/>
              </a:path>
            </a:pathLst>
          </a:custGeom>
          <a:solidFill>
            <a:schemeClr val="accent2"/>
          </a:solidFill>
          <a:ln>
            <a:noFill/>
          </a:ln>
          <a:extLst>
            <a:ext uri="{91240B29-F687-4F45-9708-019B960494DF}">
              <a14:hiddenLine xmlns:a14="http://schemas.microsoft.com/office/drawing/2010/main" w="19050">
                <a:solidFill>
                  <a:srgbClr val="000000"/>
                </a:solidFill>
                <a:miter lim="800000"/>
                <a:headEnd/>
                <a:tailEnd/>
              </a14:hiddenLine>
            </a:ext>
          </a:extLst>
        </p:spPr>
        <p:txBody>
          <a:bodyPr lIns="91426" tIns="45718" rIns="431925" bIns="45718"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defTabSz="1218990">
              <a:buClrTx/>
            </a:pPr>
            <a:r>
              <a:rPr lang="en-US" altLang="zh-CN" sz="2800" kern="1200">
                <a:solidFill>
                  <a:srgbClr val="FFFFFF"/>
                </a:solidFill>
                <a:latin typeface="Impact" panose="020B0806030902050204" pitchFamily="34" charset="0"/>
                <a:ea typeface="幼圆" panose="02010509060101010101" pitchFamily="49" charset="-122"/>
                <a:cs typeface="+mn-cs"/>
              </a:rPr>
              <a:t>1</a:t>
            </a:r>
            <a:endParaRPr lang="zh-CN" altLang="en-US" sz="2800" kern="1200" dirty="0">
              <a:solidFill>
                <a:srgbClr val="FFFFFF"/>
              </a:solidFill>
              <a:latin typeface="Impact" panose="020B0806030902050204" pitchFamily="34" charset="0"/>
              <a:ea typeface="幼圆" panose="02010509060101010101" pitchFamily="49" charset="-122"/>
              <a:cs typeface="+mn-cs"/>
            </a:endParaRPr>
          </a:p>
        </p:txBody>
      </p:sp>
      <p:pic>
        <p:nvPicPr>
          <p:cNvPr id="70" name="图片 6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41019" y="966245"/>
            <a:ext cx="3214612" cy="4933995"/>
          </a:xfrm>
          <a:prstGeom prst="rect">
            <a:avLst/>
          </a:prstGeom>
        </p:spPr>
      </p:pic>
      <p:pic>
        <p:nvPicPr>
          <p:cNvPr id="71" name="图片 7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8604" y="5689522"/>
            <a:ext cx="1497157" cy="1007463"/>
          </a:xfrm>
          <a:prstGeom prst="rect">
            <a:avLst/>
          </a:prstGeom>
        </p:spPr>
      </p:pic>
      <p:sp>
        <p:nvSpPr>
          <p:cNvPr id="16" name="TextBox 14"/>
          <p:cNvSpPr txBox="1"/>
          <p:nvPr/>
        </p:nvSpPr>
        <p:spPr>
          <a:xfrm>
            <a:off x="1447803" y="676959"/>
            <a:ext cx="7514212" cy="1046428"/>
          </a:xfrm>
          <a:prstGeom prst="rect">
            <a:avLst/>
          </a:prstGeom>
          <a:noFill/>
        </p:spPr>
        <p:txBody>
          <a:bodyPr wrap="none" lIns="121894" tIns="60948" rIns="121894" bIns="60948" rtlCol="0">
            <a:spAutoFit/>
          </a:bodyPr>
          <a:lstStyle/>
          <a:p>
            <a:r>
              <a:rPr lang="en-US" altLang="zh-CN" sz="6000" b="1">
                <a:ln w="19050">
                  <a:noFill/>
                </a:ln>
                <a:solidFill>
                  <a:srgbClr val="2AADDA"/>
                </a:solidFill>
                <a:effectLst>
                  <a:glow rad="127000">
                    <a:prstClr val="white"/>
                  </a:glow>
                </a:effectLst>
                <a:latin typeface="Times New Roman" pitchFamily="18" charset="0"/>
                <a:cs typeface="Times New Roman" pitchFamily="18" charset="0"/>
              </a:rPr>
              <a:t>YÊU CẦU CẦN ĐẠT</a:t>
            </a:r>
            <a:endParaRPr lang="zh-CN" altLang="en-US" sz="6000" b="1" dirty="0">
              <a:ln w="19050">
                <a:noFill/>
              </a:ln>
              <a:solidFill>
                <a:srgbClr val="2AADDA"/>
              </a:solidFill>
              <a:effectLst>
                <a:glow rad="127000">
                  <a:prstClr val="white"/>
                </a:glow>
              </a:effectLst>
              <a:latin typeface="Times New Roman" pitchFamily="18" charset="0"/>
              <a:cs typeface="Times New Roman" pitchFamily="18" charset="0"/>
            </a:endParaRPr>
          </a:p>
        </p:txBody>
      </p:sp>
      <p:sp>
        <p:nvSpPr>
          <p:cNvPr id="17" name="Rectangle 7"/>
          <p:cNvSpPr>
            <a:spLocks/>
          </p:cNvSpPr>
          <p:nvPr/>
        </p:nvSpPr>
        <p:spPr bwMode="auto">
          <a:xfrm>
            <a:off x="1903782" y="2362368"/>
            <a:ext cx="7240220" cy="1338105"/>
          </a:xfrm>
          <a:prstGeom prst="rect">
            <a:avLst/>
          </a:prstGeom>
          <a:noFill/>
          <a:ln>
            <a:noFill/>
          </a:ln>
          <a:extLst/>
        </p:spPr>
        <p:txBody>
          <a:bodyPr lIns="0" tIns="0" rIns="0" bIns="0" anchor="t"/>
          <a:lstStyle/>
          <a:p>
            <a:pPr fontAlgn="base">
              <a:spcBef>
                <a:spcPct val="0"/>
              </a:spcBef>
              <a:spcAft>
                <a:spcPct val="0"/>
              </a:spcAft>
            </a:pPr>
            <a:r>
              <a:rPr lang="en-US" altLang="zh-CN" sz="2800" b="1" spc="100">
                <a:solidFill>
                  <a:srgbClr val="002060"/>
                </a:solidFill>
                <a:latin typeface="Times New Roman" pitchFamily="18" charset="0"/>
                <a:cs typeface="Times New Roman" pitchFamily="18" charset="0"/>
                <a:sym typeface="Lato Light" charset="0"/>
              </a:rPr>
              <a:t>Thực hiện được phép trừ (không nhớ) trong phạm vi </a:t>
            </a:r>
            <a:r>
              <a:rPr lang="en-US" altLang="zh-CN" sz="2800" b="1" spc="100" smtClean="0">
                <a:solidFill>
                  <a:srgbClr val="002060"/>
                </a:solidFill>
                <a:latin typeface="Times New Roman" pitchFamily="18" charset="0"/>
                <a:cs typeface="Times New Roman" pitchFamily="18" charset="0"/>
                <a:sym typeface="Lato Light" charset="0"/>
              </a:rPr>
              <a:t>1 000</a:t>
            </a:r>
            <a:r>
              <a:rPr lang="en-US" altLang="zh-CN" sz="2800" b="1" spc="100">
                <a:solidFill>
                  <a:srgbClr val="002060"/>
                </a:solidFill>
                <a:latin typeface="Times New Roman" pitchFamily="18" charset="0"/>
                <a:cs typeface="Times New Roman" pitchFamily="18" charset="0"/>
                <a:sym typeface="Lato Light" charset="0"/>
              </a:rPr>
              <a:t>.</a:t>
            </a:r>
            <a:endParaRPr lang="en-US" spc="100" dirty="0">
              <a:solidFill>
                <a:srgbClr val="002060"/>
              </a:solidFill>
              <a:latin typeface="Times New Roman" pitchFamily="18" charset="0"/>
              <a:cs typeface="Times New Roman" pitchFamily="18" charset="0"/>
              <a:sym typeface="Lato Light" charset="0"/>
            </a:endParaRPr>
          </a:p>
        </p:txBody>
      </p:sp>
      <p:sp>
        <p:nvSpPr>
          <p:cNvPr id="18" name="Rectangle 7"/>
          <p:cNvSpPr>
            <a:spLocks/>
          </p:cNvSpPr>
          <p:nvPr/>
        </p:nvSpPr>
        <p:spPr bwMode="auto">
          <a:xfrm>
            <a:off x="1889267" y="3695584"/>
            <a:ext cx="6951752" cy="833349"/>
          </a:xfrm>
          <a:prstGeom prst="rect">
            <a:avLst/>
          </a:prstGeom>
          <a:noFill/>
          <a:ln>
            <a:noFill/>
          </a:ln>
          <a:extLst/>
        </p:spPr>
        <p:txBody>
          <a:bodyPr lIns="0" tIns="0" rIns="0" bIns="0" anchor="t"/>
          <a:lstStyle/>
          <a:p>
            <a:pPr fontAlgn="base">
              <a:spcBef>
                <a:spcPct val="0"/>
              </a:spcBef>
              <a:spcAft>
                <a:spcPct val="0"/>
              </a:spcAft>
            </a:pPr>
            <a:r>
              <a:rPr lang="en-US" altLang="zh-CN" sz="2800" b="1" spc="100">
                <a:solidFill>
                  <a:srgbClr val="002060"/>
                </a:solidFill>
                <a:latin typeface="Times New Roman" pitchFamily="18" charset="0"/>
                <a:cs typeface="Times New Roman" pitchFamily="18" charset="0"/>
                <a:sym typeface="Lato Light" charset="0"/>
              </a:rPr>
              <a:t>Thực hiện tính nhẩm các số tròn trăm trong phạm vi 1 000.</a:t>
            </a:r>
            <a:endParaRPr lang="en-US" spc="100" dirty="0">
              <a:solidFill>
                <a:srgbClr val="002060"/>
              </a:solidFill>
              <a:latin typeface="Times New Roman" pitchFamily="18" charset="0"/>
              <a:cs typeface="Times New Roman" pitchFamily="18" charset="0"/>
              <a:sym typeface="Lato Light" charset="0"/>
            </a:endParaRPr>
          </a:p>
        </p:txBody>
      </p:sp>
      <p:sp>
        <p:nvSpPr>
          <p:cNvPr id="19" name="Rectangle 7"/>
          <p:cNvSpPr>
            <a:spLocks/>
          </p:cNvSpPr>
          <p:nvPr/>
        </p:nvSpPr>
        <p:spPr bwMode="auto">
          <a:xfrm>
            <a:off x="1889267" y="5115300"/>
            <a:ext cx="6951752" cy="833349"/>
          </a:xfrm>
          <a:prstGeom prst="rect">
            <a:avLst/>
          </a:prstGeom>
          <a:noFill/>
          <a:ln>
            <a:noFill/>
          </a:ln>
          <a:extLst/>
        </p:spPr>
        <p:txBody>
          <a:bodyPr lIns="0" tIns="0" rIns="0" bIns="0" anchor="t"/>
          <a:lstStyle/>
          <a:p>
            <a:pPr fontAlgn="base">
              <a:spcBef>
                <a:spcPct val="0"/>
              </a:spcBef>
              <a:spcAft>
                <a:spcPct val="0"/>
              </a:spcAft>
            </a:pPr>
            <a:r>
              <a:rPr lang="en-US" altLang="zh-CN" sz="2800" b="1" spc="100">
                <a:solidFill>
                  <a:srgbClr val="002060"/>
                </a:solidFill>
                <a:latin typeface="Times New Roman" pitchFamily="18" charset="0"/>
                <a:cs typeface="Times New Roman" pitchFamily="18" charset="0"/>
                <a:sym typeface="Lato Light" charset="0"/>
              </a:rPr>
              <a:t>Giải được các bài toán thực tế liên quan đến phép trừ trong phạm vi đã học.</a:t>
            </a:r>
            <a:endParaRPr lang="en-US" spc="100" dirty="0">
              <a:solidFill>
                <a:srgbClr val="002060"/>
              </a:solidFill>
              <a:latin typeface="Times New Roman" pitchFamily="18" charset="0"/>
              <a:cs typeface="Times New Roman" pitchFamily="18" charset="0"/>
              <a:sym typeface="Lato Light" charset="0"/>
            </a:endParaRPr>
          </a:p>
        </p:txBody>
      </p:sp>
      <p:sp>
        <p:nvSpPr>
          <p:cNvPr id="20" name="MH_Other_7"/>
          <p:cNvSpPr>
            <a:spLocks noChangeArrowheads="1"/>
          </p:cNvSpPr>
          <p:nvPr>
            <p:custDataLst>
              <p:tags r:id="rId5"/>
            </p:custDataLst>
          </p:nvPr>
        </p:nvSpPr>
        <p:spPr bwMode="auto">
          <a:xfrm rot="1805303" flipH="1">
            <a:off x="1097575" y="5283421"/>
            <a:ext cx="849928" cy="666859"/>
          </a:xfrm>
          <a:prstGeom prst="triangle">
            <a:avLst>
              <a:gd name="adj" fmla="val 50000"/>
            </a:avLst>
          </a:prstGeom>
          <a:solidFill>
            <a:schemeClr val="accent4">
              <a:lumMod val="40000"/>
              <a:lumOff val="60000"/>
            </a:schemeClr>
          </a:solidFill>
          <a:ln>
            <a:noFill/>
          </a:ln>
        </p:spPr>
        <p:txBody>
          <a:bodyPr lIns="68573" tIns="34290" rIns="68573" bIns="3429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a:lnSpc>
                <a:spcPct val="130000"/>
              </a:lnSpc>
              <a:defRPr/>
            </a:pPr>
            <a:endParaRPr lang="zh-CN" altLang="en-US">
              <a:solidFill>
                <a:srgbClr val="FFFFFF"/>
              </a:solidFill>
              <a:latin typeface="Calibri" panose="020F0502020204030204" pitchFamily="34" charset="0"/>
              <a:ea typeface="微软雅黑" panose="020B0503020204020204" pitchFamily="34" charset="-122"/>
            </a:endParaRPr>
          </a:p>
        </p:txBody>
      </p:sp>
      <p:sp>
        <p:nvSpPr>
          <p:cNvPr id="21" name="MH_Other_8"/>
          <p:cNvSpPr/>
          <p:nvPr>
            <p:custDataLst>
              <p:tags r:id="rId6"/>
            </p:custDataLst>
          </p:nvPr>
        </p:nvSpPr>
        <p:spPr bwMode="auto">
          <a:xfrm>
            <a:off x="525681" y="4876800"/>
            <a:ext cx="1130083" cy="1182472"/>
          </a:xfrm>
          <a:custGeom>
            <a:avLst/>
            <a:gdLst>
              <a:gd name="T0" fmla="*/ 666 w 1030516"/>
              <a:gd name="T1" fmla="*/ 0 h 1186577"/>
              <a:gd name="T2" fmla="*/ 947884 w 1030516"/>
              <a:gd name="T3" fmla="*/ 542219 h 1186577"/>
              <a:gd name="T4" fmla="*/ 0 w 1030516"/>
              <a:gd name="T5" fmla="*/ 1091432 h 1186577"/>
              <a:gd name="T6" fmla="*/ 0 60000 65536"/>
              <a:gd name="T7" fmla="*/ 0 60000 65536"/>
              <a:gd name="T8" fmla="*/ 0 60000 65536"/>
              <a:gd name="T9" fmla="*/ 0 w 1030516"/>
              <a:gd name="T10" fmla="*/ 0 h 1186577"/>
              <a:gd name="T11" fmla="*/ 1030516 w 1030516"/>
              <a:gd name="T12" fmla="*/ 1186577 h 1186577"/>
            </a:gdLst>
            <a:ahLst/>
            <a:cxnLst>
              <a:cxn ang="T6">
                <a:pos x="T0" y="T1"/>
              </a:cxn>
              <a:cxn ang="T7">
                <a:pos x="T2" y="T3"/>
              </a:cxn>
              <a:cxn ang="T8">
                <a:pos x="T4" y="T5"/>
              </a:cxn>
            </a:cxnLst>
            <a:rect l="T9" t="T10" r="T11" b="T12"/>
            <a:pathLst>
              <a:path w="1030516" h="1186577">
                <a:moveTo>
                  <a:pt x="724" y="0"/>
                </a:moveTo>
                <a:lnTo>
                  <a:pt x="1030516" y="589487"/>
                </a:lnTo>
                <a:lnTo>
                  <a:pt x="0" y="1186577"/>
                </a:lnTo>
                <a:lnTo>
                  <a:pt x="724" y="0"/>
                </a:lnTo>
                <a:close/>
              </a:path>
            </a:pathLst>
          </a:custGeom>
          <a:solidFill>
            <a:schemeClr val="accent4"/>
          </a:solidFill>
          <a:ln w="19050">
            <a:noFill/>
            <a:miter lim="800000"/>
          </a:ln>
        </p:spPr>
        <p:txBody>
          <a:bodyPr lIns="68573" tIns="34290" rIns="323960" bIns="3429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en-US" altLang="zh-CN" sz="2400">
                <a:solidFill>
                  <a:srgbClr val="FFFFFF"/>
                </a:solidFill>
                <a:latin typeface="Impact" panose="020B0806030902050204" pitchFamily="34" charset="0"/>
                <a:ea typeface="幼圆" panose="02010509060101010101" pitchFamily="49" charset="-122"/>
              </a:rPr>
              <a:t>3</a:t>
            </a:r>
            <a:endParaRPr lang="zh-CN" altLang="en-US" sz="2400" dirty="0">
              <a:solidFill>
                <a:srgbClr val="FFFFFF"/>
              </a:solidFill>
              <a:latin typeface="Impact" panose="020B0806030902050204" pitchFamily="34" charset="0"/>
              <a:ea typeface="幼圆" panose="02010509060101010101" pitchFamily="49" charset="-122"/>
            </a:endParaRPr>
          </a:p>
        </p:txBody>
      </p:sp>
    </p:spTree>
    <p:extLst>
      <p:ext uri="{BB962C8B-B14F-4D97-AF65-F5344CB8AC3E}">
        <p14:creationId xmlns:p14="http://schemas.microsoft.com/office/powerpoint/2010/main" val="54931902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750" fill="hold"/>
                                        <p:tgtEl>
                                          <p:spTgt spid="70"/>
                                        </p:tgtEl>
                                        <p:attrNameLst>
                                          <p:attrName>ppt_x</p:attrName>
                                        </p:attrNameLst>
                                      </p:cBhvr>
                                      <p:tavLst>
                                        <p:tav tm="0">
                                          <p:val>
                                            <p:strVal val="1+#ppt_w/2"/>
                                          </p:val>
                                        </p:tav>
                                        <p:tav tm="100000">
                                          <p:val>
                                            <p:strVal val="#ppt_x"/>
                                          </p:val>
                                        </p:tav>
                                      </p:tavLst>
                                    </p:anim>
                                    <p:anim calcmode="lin" valueType="num">
                                      <p:cBhvr additive="base">
                                        <p:cTn id="8" dur="750" fill="hold"/>
                                        <p:tgtEl>
                                          <p:spTgt spid="70"/>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fade">
                                      <p:cBhvr>
                                        <p:cTn id="11" dur="750"/>
                                        <p:tgtEl>
                                          <p:spTgt spid="65"/>
                                        </p:tgtEl>
                                      </p:cBhvr>
                                    </p:animEffect>
                                    <p:anim calcmode="lin" valueType="num">
                                      <p:cBhvr>
                                        <p:cTn id="12" dur="750" fill="hold"/>
                                        <p:tgtEl>
                                          <p:spTgt spid="65"/>
                                        </p:tgtEl>
                                        <p:attrNameLst>
                                          <p:attrName>ppt_x</p:attrName>
                                        </p:attrNameLst>
                                      </p:cBhvr>
                                      <p:tavLst>
                                        <p:tav tm="0">
                                          <p:val>
                                            <p:strVal val="#ppt_x"/>
                                          </p:val>
                                        </p:tav>
                                        <p:tav tm="100000">
                                          <p:val>
                                            <p:strVal val="#ppt_x"/>
                                          </p:val>
                                        </p:tav>
                                      </p:tavLst>
                                    </p:anim>
                                    <p:anim calcmode="lin" valueType="num">
                                      <p:cBhvr>
                                        <p:cTn id="13" dur="750" fill="hold"/>
                                        <p:tgtEl>
                                          <p:spTgt spid="65"/>
                                        </p:tgtEl>
                                        <p:attrNameLst>
                                          <p:attrName>ppt_y</p:attrName>
                                        </p:attrNameLst>
                                      </p:cBhvr>
                                      <p:tavLst>
                                        <p:tav tm="0">
                                          <p:val>
                                            <p:strVal val="#ppt_y+.1"/>
                                          </p:val>
                                        </p:tav>
                                        <p:tav tm="100000">
                                          <p:val>
                                            <p:strVal val="#ppt_y"/>
                                          </p:val>
                                        </p:tav>
                                      </p:tavLst>
                                    </p:anim>
                                  </p:childTnLst>
                                </p:cTn>
                              </p:par>
                              <p:par>
                                <p:cTn id="14" presetID="22" presetClass="entr" presetSubtype="8" fill="hold" grpId="0" nodeType="withEffect">
                                  <p:stCondLst>
                                    <p:cond delay="250"/>
                                  </p:stCondLst>
                                  <p:childTnLst>
                                    <p:set>
                                      <p:cBhvr>
                                        <p:cTn id="15" dur="1" fill="hold">
                                          <p:stCondLst>
                                            <p:cond delay="0"/>
                                          </p:stCondLst>
                                        </p:cTn>
                                        <p:tgtEl>
                                          <p:spTgt spid="64"/>
                                        </p:tgtEl>
                                        <p:attrNameLst>
                                          <p:attrName>style.visibility</p:attrName>
                                        </p:attrNameLst>
                                      </p:cBhvr>
                                      <p:to>
                                        <p:strVal val="visible"/>
                                      </p:to>
                                    </p:set>
                                    <p:animEffect transition="in" filter="wipe(left)">
                                      <p:cBhvr>
                                        <p:cTn id="16" dur="600"/>
                                        <p:tgtEl>
                                          <p:spTgt spid="64"/>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750"/>
                                        <p:tgtEl>
                                          <p:spTgt spid="62"/>
                                        </p:tgtEl>
                                      </p:cBhvr>
                                    </p:animEffect>
                                    <p:anim calcmode="lin" valueType="num">
                                      <p:cBhvr>
                                        <p:cTn id="20" dur="750" fill="hold"/>
                                        <p:tgtEl>
                                          <p:spTgt spid="62"/>
                                        </p:tgtEl>
                                        <p:attrNameLst>
                                          <p:attrName>ppt_x</p:attrName>
                                        </p:attrNameLst>
                                      </p:cBhvr>
                                      <p:tavLst>
                                        <p:tav tm="0">
                                          <p:val>
                                            <p:strVal val="#ppt_x"/>
                                          </p:val>
                                        </p:tav>
                                        <p:tav tm="100000">
                                          <p:val>
                                            <p:strVal val="#ppt_x"/>
                                          </p:val>
                                        </p:tav>
                                      </p:tavLst>
                                    </p:anim>
                                    <p:anim calcmode="lin" valueType="num">
                                      <p:cBhvr>
                                        <p:cTn id="21" dur="750" fill="hold"/>
                                        <p:tgtEl>
                                          <p:spTgt spid="62"/>
                                        </p:tgtEl>
                                        <p:attrNameLst>
                                          <p:attrName>ppt_y</p:attrName>
                                        </p:attrNameLst>
                                      </p:cBhvr>
                                      <p:tavLst>
                                        <p:tav tm="0">
                                          <p:val>
                                            <p:strVal val="#ppt_y+.1"/>
                                          </p:val>
                                        </p:tav>
                                        <p:tav tm="100000">
                                          <p:val>
                                            <p:strVal val="#ppt_y"/>
                                          </p:val>
                                        </p:tav>
                                      </p:tavLst>
                                    </p:anim>
                                  </p:childTnLst>
                                </p:cTn>
                              </p:par>
                              <p:par>
                                <p:cTn id="22" presetID="22" presetClass="entr" presetSubtype="8" fill="hold" grpId="0" nodeType="withEffect">
                                  <p:stCondLst>
                                    <p:cond delay="250"/>
                                  </p:stCondLst>
                                  <p:childTnLst>
                                    <p:set>
                                      <p:cBhvr>
                                        <p:cTn id="23" dur="1" fill="hold">
                                          <p:stCondLst>
                                            <p:cond delay="0"/>
                                          </p:stCondLst>
                                        </p:cTn>
                                        <p:tgtEl>
                                          <p:spTgt spid="61"/>
                                        </p:tgtEl>
                                        <p:attrNameLst>
                                          <p:attrName>style.visibility</p:attrName>
                                        </p:attrNameLst>
                                      </p:cBhvr>
                                      <p:to>
                                        <p:strVal val="visible"/>
                                      </p:to>
                                    </p:set>
                                    <p:animEffect transition="in" filter="wipe(left)">
                                      <p:cBhvr>
                                        <p:cTn id="24" dur="600"/>
                                        <p:tgtEl>
                                          <p:spTgt spid="61"/>
                                        </p:tgtEl>
                                      </p:cBhvr>
                                    </p:animEffect>
                                  </p:childTnLst>
                                </p:cTn>
                              </p:par>
                            </p:childTnLst>
                          </p:cTn>
                        </p:par>
                        <p:par>
                          <p:cTn id="25" fill="hold">
                            <p:stCondLst>
                              <p:cond delay="850"/>
                            </p:stCondLst>
                            <p:childTnLst>
                              <p:par>
                                <p:cTn id="26" presetID="10" presetClass="entr" presetSubtype="0" fill="hold" nodeType="after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fade">
                                      <p:cBhvr>
                                        <p:cTn id="28" dur="750"/>
                                        <p:tgtEl>
                                          <p:spTgt spid="71"/>
                                        </p:tgtEl>
                                      </p:cBhvr>
                                    </p:animEffect>
                                  </p:childTnLst>
                                </p:cTn>
                              </p:par>
                            </p:childTnLst>
                          </p:cTn>
                        </p:par>
                        <p:par>
                          <p:cTn id="29" fill="hold">
                            <p:stCondLst>
                              <p:cond delay="1600"/>
                            </p:stCondLst>
                            <p:childTnLst>
                              <p:par>
                                <p:cTn id="30" presetID="53" presetClass="entr" presetSubtype="16"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childTnLst>
                          </p:cTn>
                        </p:par>
                        <p:par>
                          <p:cTn id="35" fill="hold">
                            <p:stCondLst>
                              <p:cond delay="2100"/>
                            </p:stCondLst>
                            <p:childTnLst>
                              <p:par>
                                <p:cTn id="36" presetID="22" presetClass="entr" presetSubtype="2"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right)">
                                      <p:cBhvr>
                                        <p:cTn id="38" dur="500"/>
                                        <p:tgtEl>
                                          <p:spTgt spid="17"/>
                                        </p:tgtEl>
                                      </p:cBhvr>
                                    </p:animEffect>
                                  </p:childTnLst>
                                </p:cTn>
                              </p:par>
                            </p:childTnLst>
                          </p:cTn>
                        </p:par>
                        <p:par>
                          <p:cTn id="39" fill="hold">
                            <p:stCondLst>
                              <p:cond delay="2600"/>
                            </p:stCondLst>
                            <p:childTnLst>
                              <p:par>
                                <p:cTn id="40" presetID="22" presetClass="entr" presetSubtype="2"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right)">
                                      <p:cBhvr>
                                        <p:cTn id="42" dur="500"/>
                                        <p:tgtEl>
                                          <p:spTgt spid="18"/>
                                        </p:tgtEl>
                                      </p:cBhvr>
                                    </p:animEffect>
                                  </p:childTnLst>
                                </p:cTn>
                              </p:par>
                            </p:childTnLst>
                          </p:cTn>
                        </p:par>
                        <p:par>
                          <p:cTn id="43" fill="hold">
                            <p:stCondLst>
                              <p:cond delay="3100"/>
                            </p:stCondLst>
                            <p:childTnLst>
                              <p:par>
                                <p:cTn id="44" presetID="22" presetClass="entr" presetSubtype="2"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right)">
                                      <p:cBhvr>
                                        <p:cTn id="46" dur="500"/>
                                        <p:tgtEl>
                                          <p:spTgt spid="19"/>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600"/>
                                        <p:tgtEl>
                                          <p:spTgt spid="20"/>
                                        </p:tgtEl>
                                      </p:cBhvr>
                                    </p:animEffect>
                                  </p:childTnLst>
                                </p:cTn>
                              </p:par>
                              <p:par>
                                <p:cTn id="50" presetID="42"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750"/>
                                        <p:tgtEl>
                                          <p:spTgt spid="21"/>
                                        </p:tgtEl>
                                      </p:cBhvr>
                                    </p:animEffect>
                                    <p:anim calcmode="lin" valueType="num">
                                      <p:cBhvr>
                                        <p:cTn id="53" dur="750" fill="hold"/>
                                        <p:tgtEl>
                                          <p:spTgt spid="21"/>
                                        </p:tgtEl>
                                        <p:attrNameLst>
                                          <p:attrName>ppt_x</p:attrName>
                                        </p:attrNameLst>
                                      </p:cBhvr>
                                      <p:tavLst>
                                        <p:tav tm="0">
                                          <p:val>
                                            <p:strVal val="#ppt_x"/>
                                          </p:val>
                                        </p:tav>
                                        <p:tav tm="100000">
                                          <p:val>
                                            <p:strVal val="#ppt_x"/>
                                          </p:val>
                                        </p:tav>
                                      </p:tavLst>
                                    </p:anim>
                                    <p:anim calcmode="lin" valueType="num">
                                      <p:cBhvr>
                                        <p:cTn id="54" dur="75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4" grpId="0" animBg="1"/>
      <p:bldP spid="65" grpId="0" animBg="1"/>
      <p:bldP spid="16" grpId="0"/>
      <p:bldP spid="17" grpId="0"/>
      <p:bldP spid="18" grpId="0"/>
      <p:bldP spid="19" grpId="0"/>
      <p:bldP spid="20"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6468" y="3481049"/>
            <a:ext cx="1953349" cy="3368801"/>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3552" y="4513140"/>
            <a:ext cx="2963349" cy="2623837"/>
          </a:xfrm>
          <a:prstGeom prst="rect">
            <a:avLst/>
          </a:prstGeom>
        </p:spPr>
      </p:pic>
      <p:grpSp>
        <p:nvGrpSpPr>
          <p:cNvPr id="8" name="组合 7"/>
          <p:cNvGrpSpPr/>
          <p:nvPr/>
        </p:nvGrpSpPr>
        <p:grpSpPr>
          <a:xfrm>
            <a:off x="3810000" y="-52444"/>
            <a:ext cx="4328536" cy="3204683"/>
            <a:chOff x="3461080" y="-39334"/>
            <a:chExt cx="3246401" cy="2403513"/>
          </a:xfrm>
        </p:grpSpPr>
        <p:sp>
          <p:nvSpPr>
            <p:cNvPr id="7" name="任意多边形 6"/>
            <p:cNvSpPr/>
            <p:nvPr/>
          </p:nvSpPr>
          <p:spPr>
            <a:xfrm>
              <a:off x="3962397" y="-39334"/>
              <a:ext cx="2338251" cy="1254180"/>
            </a:xfrm>
            <a:custGeom>
              <a:avLst/>
              <a:gdLst>
                <a:gd name="connsiteX0" fmla="*/ 0 w 2338251"/>
                <a:gd name="connsiteY0" fmla="*/ 1254180 h 1254180"/>
                <a:gd name="connsiteX1" fmla="*/ 1188720 w 2338251"/>
                <a:gd name="connsiteY1" fmla="*/ 145 h 1254180"/>
                <a:gd name="connsiteX2" fmla="*/ 2338251 w 2338251"/>
                <a:gd name="connsiteY2" fmla="*/ 1188865 h 1254180"/>
              </a:gdLst>
              <a:ahLst/>
              <a:cxnLst>
                <a:cxn ang="0">
                  <a:pos x="connsiteX0" y="connsiteY0"/>
                </a:cxn>
                <a:cxn ang="0">
                  <a:pos x="connsiteX1" y="connsiteY1"/>
                </a:cxn>
                <a:cxn ang="0">
                  <a:pos x="connsiteX2" y="connsiteY2"/>
                </a:cxn>
              </a:cxnLst>
              <a:rect l="l" t="t" r="r" b="b"/>
              <a:pathLst>
                <a:path w="2338251" h="1254180">
                  <a:moveTo>
                    <a:pt x="0" y="1254180"/>
                  </a:moveTo>
                  <a:cubicBezTo>
                    <a:pt x="399506" y="632605"/>
                    <a:pt x="799012" y="11031"/>
                    <a:pt x="1188720" y="145"/>
                  </a:cubicBezTo>
                  <a:cubicBezTo>
                    <a:pt x="1578428" y="-10741"/>
                    <a:pt x="1958339" y="589062"/>
                    <a:pt x="2338251" y="1188865"/>
                  </a:cubicBez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defTabSz="1218840">
                <a:buClrTx/>
              </a:pPr>
              <a:endParaRPr lang="zh-CN" altLang="en-US" sz="2400" kern="1200">
                <a:solidFill>
                  <a:srgbClr val="000000"/>
                </a:solidFill>
              </a:endParaRPr>
            </a:p>
          </p:txBody>
        </p:sp>
        <p:sp>
          <p:nvSpPr>
            <p:cNvPr id="4" name="矩形 3"/>
            <p:cNvSpPr/>
            <p:nvPr/>
          </p:nvSpPr>
          <p:spPr>
            <a:xfrm>
              <a:off x="3461080" y="1371600"/>
              <a:ext cx="3246401" cy="992579"/>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pPr defTabSz="1218840">
                <a:lnSpc>
                  <a:spcPct val="130000"/>
                </a:lnSpc>
                <a:buClrTx/>
                <a:defRPr/>
              </a:pPr>
              <a:r>
                <a:rPr lang="en-US" altLang="zh-CN" sz="6000">
                  <a:solidFill>
                    <a:srgbClr val="FFFFFF"/>
                  </a:solidFill>
                  <a:latin typeface="Times New Roman" pitchFamily="18" charset="0"/>
                  <a:ea typeface="华康方圆体W7(P)" pitchFamily="82" charset="-122"/>
                  <a:cs typeface="Times New Roman" pitchFamily="18" charset="0"/>
                </a:rPr>
                <a:t>KHÁM PHÁ</a:t>
              </a:r>
              <a:endParaRPr lang="zh-CN" altLang="en-US" sz="6000" dirty="0">
                <a:solidFill>
                  <a:srgbClr val="FFFFFF"/>
                </a:solidFill>
                <a:latin typeface="Times New Roman" pitchFamily="18" charset="0"/>
                <a:ea typeface="华康方圆体W7(P)" pitchFamily="82" charset="-122"/>
                <a:cs typeface="Times New Roman" pitchFamily="18" charset="0"/>
              </a:endParaRPr>
            </a:p>
          </p:txBody>
        </p:sp>
        <p:sp>
          <p:nvSpPr>
            <p:cNvPr id="5" name="椭圆 4"/>
            <p:cNvSpPr/>
            <p:nvPr/>
          </p:nvSpPr>
          <p:spPr>
            <a:xfrm>
              <a:off x="3868360" y="1112854"/>
              <a:ext cx="216000" cy="216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defTabSz="1218840">
                <a:buClrTx/>
              </a:pPr>
              <a:endParaRPr lang="zh-CN" altLang="en-US" sz="2400" kern="1200">
                <a:solidFill>
                  <a:srgbClr val="FFFFFF"/>
                </a:solidFill>
              </a:endParaRPr>
            </a:p>
          </p:txBody>
        </p:sp>
        <p:sp>
          <p:nvSpPr>
            <p:cNvPr id="6" name="椭圆 5"/>
            <p:cNvSpPr/>
            <p:nvPr/>
          </p:nvSpPr>
          <p:spPr>
            <a:xfrm>
              <a:off x="6231837" y="1106846"/>
              <a:ext cx="216000" cy="216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defTabSz="1218840">
                <a:buClrTx/>
              </a:pPr>
              <a:endParaRPr lang="zh-CN" altLang="en-US" sz="2400" kern="1200">
                <a:solidFill>
                  <a:srgbClr val="FFFFFF"/>
                </a:solidFill>
              </a:endParaRPr>
            </a:p>
          </p:txBody>
        </p:sp>
      </p:grpSp>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4350" y="4544675"/>
            <a:ext cx="2938049" cy="2560772"/>
          </a:xfrm>
          <a:prstGeom prst="rect">
            <a:avLst/>
          </a:prstGeom>
        </p:spPr>
      </p:pic>
    </p:spTree>
    <p:extLst>
      <p:ext uri="{BB962C8B-B14F-4D97-AF65-F5344CB8AC3E}">
        <p14:creationId xmlns:p14="http://schemas.microsoft.com/office/powerpoint/2010/main" val="322451961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5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5000">
                                          <p:cBhvr additive="base">
                                            <p:cTn id="7" dur="1500" fill="hold"/>
                                            <p:tgtEl>
                                              <p:spTgt spid="8"/>
                                            </p:tgtEl>
                                            <p:attrNameLst>
                                              <p:attrName>ppt_x</p:attrName>
                                            </p:attrNameLst>
                                          </p:cBhvr>
                                          <p:tavLst>
                                            <p:tav tm="0">
                                              <p:val>
                                                <p:strVal val="#ppt_x"/>
                                              </p:val>
                                            </p:tav>
                                            <p:tav tm="100000">
                                              <p:val>
                                                <p:strVal val="#ppt_x"/>
                                              </p:val>
                                            </p:tav>
                                          </p:tavLst>
                                        </p:anim>
                                        <p:anim calcmode="lin" valueType="num" p14:bounceEnd="65000">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nodeType="withEffect">
                                      <p:stCondLst>
                                        <p:cond delay="10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1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nodeType="withEffect">
                                      <p:stCondLst>
                                        <p:cond delay="10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1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11"/>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 y="-712"/>
            <a:ext cx="12191999" cy="6858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12" name="Google Shape;2612;p3"/>
          <p:cNvSpPr txBox="1"/>
          <p:nvPr/>
        </p:nvSpPr>
        <p:spPr>
          <a:xfrm>
            <a:off x="3529885" y="5486407"/>
            <a:ext cx="2886891" cy="584775"/>
          </a:xfrm>
          <a:prstGeom prst="rect">
            <a:avLst/>
          </a:prstGeom>
          <a:noFill/>
          <a:ln>
            <a:noFill/>
          </a:ln>
        </p:spPr>
        <p:txBody>
          <a:bodyPr spcFirstLastPara="1" wrap="square" lIns="91404" tIns="45698" rIns="91404" bIns="45698" anchor="t" anchorCtr="0">
            <a:spAutoFit/>
          </a:bodyPr>
          <a:lstStyle/>
          <a:p>
            <a:r>
              <a:rPr lang="en-US" sz="3200" b="1">
                <a:solidFill>
                  <a:srgbClr val="E36C09"/>
                </a:solidFill>
                <a:latin typeface="Times New Roman" pitchFamily="18" charset="0"/>
                <a:cs typeface="Times New Roman" pitchFamily="18" charset="0"/>
              </a:rPr>
              <a:t>586 – 254 = ?</a:t>
            </a:r>
            <a:endParaRPr sz="3200" b="1">
              <a:solidFill>
                <a:srgbClr val="E36C09"/>
              </a:solidFill>
              <a:latin typeface="Times New Roman" pitchFamily="18" charset="0"/>
              <a:cs typeface="Times New Roman" pitchFamily="18" charset="0"/>
            </a:endParaRPr>
          </a:p>
        </p:txBody>
      </p:sp>
      <p:sp>
        <p:nvSpPr>
          <p:cNvPr id="6" name="Oval Callout 3">
            <a:extLst>
              <a:ext uri="{FF2B5EF4-FFF2-40B4-BE49-F238E27FC236}">
                <a16:creationId xmlns="" xmlns:a16="http://schemas.microsoft.com/office/drawing/2014/main" id="{D12FD0DC-44AE-4D02-B762-1D299264C465}"/>
              </a:ext>
            </a:extLst>
          </p:cNvPr>
          <p:cNvSpPr/>
          <p:nvPr/>
        </p:nvSpPr>
        <p:spPr>
          <a:xfrm>
            <a:off x="228607" y="457200"/>
            <a:ext cx="4326447" cy="1429829"/>
          </a:xfrm>
          <a:prstGeom prst="wedgeEllipseCallout">
            <a:avLst>
              <a:gd name="adj1" fmla="val -4250"/>
              <a:gd name="adj2" fmla="val 6220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r>
              <a:rPr lang="en-US" sz="2800">
                <a:solidFill>
                  <a:schemeClr val="tx1"/>
                </a:solidFill>
                <a:latin typeface="Times New Roman" pitchFamily="18" charset="0"/>
                <a:cs typeface="Times New Roman" pitchFamily="18" charset="0"/>
              </a:rPr>
              <a:t>Quê mình cách đây 254 ki – lô – mét.</a:t>
            </a:r>
            <a:endParaRPr lang="en-US" sz="2800" dirty="0">
              <a:solidFill>
                <a:schemeClr val="tx1"/>
              </a:solidFill>
              <a:latin typeface="Times New Roman" pitchFamily="18" charset="0"/>
              <a:cs typeface="Times New Roman" pitchFamily="18" charset="0"/>
            </a:endParaRPr>
          </a:p>
        </p:txBody>
      </p:sp>
      <p:pic>
        <p:nvPicPr>
          <p:cNvPr id="7" name="Google Shape;2613;p3" descr="Screen Clipping"/>
          <p:cNvPicPr preferRelativeResize="0"/>
          <p:nvPr/>
        </p:nvPicPr>
        <p:blipFill rotWithShape="1">
          <a:blip r:embed="rId4">
            <a:alphaModFix/>
          </a:blip>
          <a:srcRect l="61680" t="46830" r="24203" b="-1"/>
          <a:stretch/>
        </p:blipFill>
        <p:spPr>
          <a:xfrm>
            <a:off x="7434691" y="2310333"/>
            <a:ext cx="2438400" cy="2876067"/>
          </a:xfrm>
          <a:prstGeom prst="rect">
            <a:avLst/>
          </a:prstGeom>
          <a:noFill/>
          <a:ln>
            <a:noFill/>
          </a:ln>
        </p:spPr>
      </p:pic>
      <p:grpSp>
        <p:nvGrpSpPr>
          <p:cNvPr id="3" name="Group 2"/>
          <p:cNvGrpSpPr/>
          <p:nvPr/>
        </p:nvGrpSpPr>
        <p:grpSpPr>
          <a:xfrm>
            <a:off x="914400" y="2124616"/>
            <a:ext cx="2697288" cy="3029485"/>
            <a:chOff x="1417512" y="1733610"/>
            <a:chExt cx="2697288" cy="3029485"/>
          </a:xfrm>
        </p:grpSpPr>
        <p:pic>
          <p:nvPicPr>
            <p:cNvPr id="2613" name="Google Shape;2613;p3" descr="Screen Clipping"/>
            <p:cNvPicPr preferRelativeResize="0"/>
            <p:nvPr/>
          </p:nvPicPr>
          <p:blipFill rotWithShape="1">
            <a:blip r:embed="rId4">
              <a:alphaModFix/>
            </a:blip>
            <a:srcRect l="27310" t="50003" r="57463"/>
            <a:stretch/>
          </p:blipFill>
          <p:spPr>
            <a:xfrm>
              <a:off x="1417512" y="1733610"/>
              <a:ext cx="2697288" cy="3029485"/>
            </a:xfrm>
            <a:prstGeom prst="rect">
              <a:avLst/>
            </a:prstGeom>
            <a:noFill/>
            <a:ln>
              <a:noFill/>
            </a:ln>
          </p:spPr>
        </p:pic>
        <p:sp>
          <p:nvSpPr>
            <p:cNvPr id="2" name="Rectangle 1"/>
            <p:cNvSpPr/>
            <p:nvPr/>
          </p:nvSpPr>
          <p:spPr>
            <a:xfrm>
              <a:off x="1417512" y="1733610"/>
              <a:ext cx="411288" cy="6285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grpSp>
        <p:nvGrpSpPr>
          <p:cNvPr id="4" name="Group 3"/>
          <p:cNvGrpSpPr/>
          <p:nvPr/>
        </p:nvGrpSpPr>
        <p:grpSpPr>
          <a:xfrm>
            <a:off x="4694655" y="2484864"/>
            <a:ext cx="2209800" cy="2621757"/>
            <a:chOff x="4593055" y="1998805"/>
            <a:chExt cx="2209800" cy="2621757"/>
          </a:xfrm>
        </p:grpSpPr>
        <p:pic>
          <p:nvPicPr>
            <p:cNvPr id="8" name="Google Shape;2613;p3" descr="Screen Clipping"/>
            <p:cNvPicPr preferRelativeResize="0"/>
            <p:nvPr/>
          </p:nvPicPr>
          <p:blipFill rotWithShape="1">
            <a:blip r:embed="rId4">
              <a:alphaModFix/>
            </a:blip>
            <a:srcRect l="42263" t="53254" r="46034"/>
            <a:stretch/>
          </p:blipFill>
          <p:spPr>
            <a:xfrm>
              <a:off x="4593055" y="2029562"/>
              <a:ext cx="2209800" cy="2591000"/>
            </a:xfrm>
            <a:prstGeom prst="rect">
              <a:avLst/>
            </a:prstGeom>
            <a:noFill/>
            <a:ln>
              <a:noFill/>
            </a:ln>
          </p:spPr>
        </p:pic>
        <p:sp>
          <p:nvSpPr>
            <p:cNvPr id="11" name="Rectangle 10"/>
            <p:cNvSpPr/>
            <p:nvPr/>
          </p:nvSpPr>
          <p:spPr>
            <a:xfrm>
              <a:off x="6391567" y="1998805"/>
              <a:ext cx="411288" cy="6285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sp>
        <p:nvSpPr>
          <p:cNvPr id="13" name="Oval Callout 3">
            <a:extLst>
              <a:ext uri="{FF2B5EF4-FFF2-40B4-BE49-F238E27FC236}">
                <a16:creationId xmlns="" xmlns:a16="http://schemas.microsoft.com/office/drawing/2014/main" id="{D12FD0DC-44AE-4D02-B762-1D299264C465}"/>
              </a:ext>
            </a:extLst>
          </p:cNvPr>
          <p:cNvSpPr/>
          <p:nvPr/>
        </p:nvSpPr>
        <p:spPr>
          <a:xfrm>
            <a:off x="4615677" y="462728"/>
            <a:ext cx="3842523" cy="1752600"/>
          </a:xfrm>
          <a:prstGeom prst="wedgeEllipseCallout">
            <a:avLst>
              <a:gd name="adj1" fmla="val -21188"/>
              <a:gd name="adj2" fmla="val 62333"/>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r>
              <a:rPr lang="en-US" sz="2800">
                <a:solidFill>
                  <a:schemeClr val="tx1"/>
                </a:solidFill>
                <a:latin typeface="Times New Roman" pitchFamily="18" charset="0"/>
                <a:cs typeface="Times New Roman" pitchFamily="18" charset="0"/>
              </a:rPr>
              <a:t>Quê mình ở xa hơn, cách đây 586 ki – lô – mét. </a:t>
            </a:r>
            <a:endParaRPr lang="en-US" sz="2800" dirty="0">
              <a:solidFill>
                <a:schemeClr val="tx1"/>
              </a:solidFill>
              <a:latin typeface="Times New Roman" pitchFamily="18" charset="0"/>
              <a:cs typeface="Times New Roman" pitchFamily="18" charset="0"/>
            </a:endParaRPr>
          </a:p>
        </p:txBody>
      </p:sp>
      <p:sp>
        <p:nvSpPr>
          <p:cNvPr id="16" name="Oval Callout 3">
            <a:extLst>
              <a:ext uri="{FF2B5EF4-FFF2-40B4-BE49-F238E27FC236}">
                <a16:creationId xmlns="" xmlns:a16="http://schemas.microsoft.com/office/drawing/2014/main" id="{D12FD0DC-44AE-4D02-B762-1D299264C465}"/>
              </a:ext>
            </a:extLst>
          </p:cNvPr>
          <p:cNvSpPr/>
          <p:nvPr/>
        </p:nvSpPr>
        <p:spPr>
          <a:xfrm>
            <a:off x="8610607" y="462729"/>
            <a:ext cx="3505199" cy="1835651"/>
          </a:xfrm>
          <a:prstGeom prst="wedgeEllipseCallout">
            <a:avLst>
              <a:gd name="adj1" fmla="val -36923"/>
              <a:gd name="adj2" fmla="val 61396"/>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r>
              <a:rPr lang="en-US" sz="2800">
                <a:solidFill>
                  <a:schemeClr val="tx1"/>
                </a:solidFill>
                <a:latin typeface="Times New Roman" pitchFamily="18" charset="0"/>
                <a:cs typeface="Times New Roman" pitchFamily="18" charset="0"/>
              </a:rPr>
              <a:t>Xa hơn bao nhiêu </a:t>
            </a:r>
          </a:p>
          <a:p>
            <a:pPr algn="ctr"/>
            <a:r>
              <a:rPr lang="en-US" sz="2800">
                <a:solidFill>
                  <a:schemeClr val="tx1"/>
                </a:solidFill>
                <a:latin typeface="Times New Roman" pitchFamily="18" charset="0"/>
                <a:cs typeface="Times New Roman" pitchFamily="18" charset="0"/>
              </a:rPr>
              <a:t>ki – lô – mét nhỉ?</a:t>
            </a:r>
            <a:endParaRPr lang="en-US" sz="2800" dirty="0">
              <a:solidFill>
                <a:schemeClr val="tx1"/>
              </a:solidFill>
              <a:latin typeface="Times New Roman" pitchFamily="18" charset="0"/>
              <a:cs typeface="Times New Roman" pitchFamily="18" charset="0"/>
            </a:endParaRPr>
          </a:p>
        </p:txBody>
      </p:sp>
      <p:sp>
        <p:nvSpPr>
          <p:cNvPr id="17" name="Half Frame 13"/>
          <p:cNvSpPr/>
          <p:nvPr/>
        </p:nvSpPr>
        <p:spPr>
          <a:xfrm rot="8106864">
            <a:off x="8457147" y="5144797"/>
            <a:ext cx="832484" cy="789227"/>
          </a:xfrm>
          <a:prstGeom prst="halfFrame">
            <a:avLst/>
          </a:prstGeom>
          <a:solidFill>
            <a:schemeClr val="tx1">
              <a:lumMod val="65000"/>
              <a:lumOff val="35000"/>
            </a:schemeClr>
          </a:solidFill>
          <a:ln>
            <a:noFill/>
          </a:ln>
          <a:effectLst/>
        </p:spPr>
      </p:sp>
      <p:grpSp>
        <p:nvGrpSpPr>
          <p:cNvPr id="18" name="组合 28"/>
          <p:cNvGrpSpPr/>
          <p:nvPr/>
        </p:nvGrpSpPr>
        <p:grpSpPr>
          <a:xfrm>
            <a:off x="9606496" y="4103870"/>
            <a:ext cx="2344429" cy="2297119"/>
            <a:chOff x="6556157" y="1824135"/>
            <a:chExt cx="1969627" cy="2297119"/>
          </a:xfrm>
          <a:solidFill>
            <a:srgbClr val="FF7443"/>
          </a:solidFill>
          <a:effectLst/>
        </p:grpSpPr>
        <p:sp>
          <p:nvSpPr>
            <p:cNvPr id="19" name="Oval 2"/>
            <p:cNvSpPr>
              <a:spLocks noChangeAspect="1" noChangeArrowheads="1"/>
            </p:cNvSpPr>
            <p:nvPr/>
          </p:nvSpPr>
          <p:spPr bwMode="auto">
            <a:xfrm>
              <a:off x="6556157" y="1824135"/>
              <a:ext cx="1969627" cy="2297119"/>
            </a:xfrm>
            <a:prstGeom prst="ellipse">
              <a:avLst/>
            </a:prstGeom>
            <a:solidFill>
              <a:srgbClr val="E74C2E"/>
            </a:solidFill>
            <a:ln w="12700" cmpd="sng">
              <a:noFill/>
              <a:miter lim="800000"/>
            </a:ln>
          </p:spPr>
          <p:txBody>
            <a:bodyPr anchor="ctr"/>
            <a:lstStyle/>
            <a:p>
              <a:pPr algn="ctr" defTabSz="914286">
                <a:buClrTx/>
                <a:defRPr/>
              </a:pPr>
              <a:endParaRPr lang="fr-FR" altLang="zh-CN" dirty="0">
                <a:solidFill>
                  <a:sysClr val="windowText" lastClr="000000">
                    <a:lumMod val="85000"/>
                    <a:lumOff val="15000"/>
                  </a:sysClr>
                </a:solidFill>
                <a:latin typeface="微软雅黑" panose="020B0503020204020204" pitchFamily="34" charset="-122"/>
              </a:endParaRPr>
            </a:p>
          </p:txBody>
        </p:sp>
        <p:sp>
          <p:nvSpPr>
            <p:cNvPr id="20" name="Text Box 29"/>
            <p:cNvSpPr txBox="1">
              <a:spLocks noChangeArrowheads="1"/>
            </p:cNvSpPr>
            <p:nvPr/>
          </p:nvSpPr>
          <p:spPr bwMode="gray">
            <a:xfrm>
              <a:off x="6780134" y="2476846"/>
              <a:ext cx="1531793" cy="859651"/>
            </a:xfrm>
            <a:prstGeom prst="rect">
              <a:avLst/>
            </a:prstGeom>
            <a:noFill/>
            <a:ln w="12700" cmpd="sng">
              <a:noFill/>
              <a:miter lim="800000"/>
            </a:ln>
          </p:spPr>
          <p:txBody>
            <a:bodyPr anchor="ctr"/>
            <a:lstStyle>
              <a:defPPr>
                <a:defRPr lang="zh-CN"/>
              </a:defPPr>
              <a:lvl1pPr algn="ctr">
                <a:defRPr sz="1400">
                  <a:solidFill>
                    <a:schemeClr val="tx1">
                      <a:lumMod val="85000"/>
                      <a:lumOff val="15000"/>
                    </a:schemeClr>
                  </a:solidFill>
                  <a:latin typeface="+mn-ea"/>
                </a:defRPr>
              </a:lvl1pPr>
            </a:lstStyle>
            <a:p>
              <a:pPr defTabSz="914286">
                <a:buClrTx/>
                <a:defRPr/>
              </a:pPr>
              <a:r>
                <a:rPr lang="en-US" altLang="zh-CN" sz="2800" b="1">
                  <a:solidFill>
                    <a:schemeClr val="bg1"/>
                  </a:solidFill>
                  <a:latin typeface="Times New Roman" pitchFamily="18" charset="0"/>
                  <a:ea typeface="微软雅黑" panose="020B0503020204020204" pitchFamily="34" charset="-122"/>
                  <a:cs typeface="Times New Roman" pitchFamily="18" charset="0"/>
                </a:rPr>
                <a:t>Ta cần thực hiện phép tính gì?</a:t>
              </a:r>
              <a:endParaRPr lang="zh-CN" altLang="en-US" sz="2800" b="1" dirty="0">
                <a:solidFill>
                  <a:schemeClr val="bg1"/>
                </a:solidFill>
                <a:latin typeface="Times New Roman" pitchFamily="18" charset="0"/>
                <a:ea typeface="微软雅黑" panose="020B0503020204020204" pitchFamily="34" charset="-122"/>
                <a:cs typeface="Times New Roman"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par>
                                <p:cTn id="23" presetID="6" presetClass="entr" presetSubtype="32"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circle(out)">
                                      <p:cBhvr>
                                        <p:cTn id="25" dur="20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612"/>
                                        </p:tgtEl>
                                        <p:attrNameLst>
                                          <p:attrName>style.visibility</p:attrName>
                                        </p:attrNameLst>
                                      </p:cBhvr>
                                      <p:to>
                                        <p:strVal val="visible"/>
                                      </p:to>
                                    </p:set>
                                    <p:animEffect transition="in" filter="fade">
                                      <p:cBhvr>
                                        <p:cTn id="30" dur="1000"/>
                                        <p:tgtEl>
                                          <p:spTgt spid="2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18"/>
        <p:cNvGrpSpPr/>
        <p:nvPr/>
      </p:nvGrpSpPr>
      <p:grpSpPr>
        <a:xfrm>
          <a:off x="0" y="0"/>
          <a:ext cx="0" cy="0"/>
          <a:chOff x="0" y="0"/>
          <a:chExt cx="0" cy="0"/>
        </a:xfrm>
      </p:grpSpPr>
      <p:pic>
        <p:nvPicPr>
          <p:cNvPr id="64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186" b="2857"/>
          <a:stretch/>
        </p:blipFill>
        <p:spPr bwMode="auto">
          <a:xfrm>
            <a:off x="7" y="0"/>
            <a:ext cx="1219199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619" name="Google Shape;2619;p4"/>
          <p:cNvGraphicFramePr/>
          <p:nvPr>
            <p:extLst>
              <p:ext uri="{D42A27DB-BD31-4B8C-83A1-F6EECF244321}">
                <p14:modId xmlns:p14="http://schemas.microsoft.com/office/powerpoint/2010/main" val="1544845270"/>
              </p:ext>
            </p:extLst>
          </p:nvPr>
        </p:nvGraphicFramePr>
        <p:xfrm>
          <a:off x="685806" y="214749"/>
          <a:ext cx="4790553" cy="5957450"/>
        </p:xfrm>
        <a:graphic>
          <a:graphicData uri="http://schemas.openxmlformats.org/drawingml/2006/table">
            <a:tbl>
              <a:tblPr firstRow="1" bandRow="1">
                <a:noFill/>
                <a:tableStyleId>{1FE48C67-604F-4F1F-8C56-4D35BB55C2A9}</a:tableStyleId>
              </a:tblPr>
              <a:tblGrid>
                <a:gridCol w="1596851"/>
                <a:gridCol w="1596851"/>
                <a:gridCol w="1596851"/>
              </a:tblGrid>
              <a:tr h="616725">
                <a:tc>
                  <a:txBody>
                    <a:bodyPr/>
                    <a:lstStyle/>
                    <a:p>
                      <a:pPr marL="0" marR="0" lvl="0" indent="0" algn="ctr" rtl="0">
                        <a:spcBef>
                          <a:spcPts val="0"/>
                        </a:spcBef>
                        <a:spcAft>
                          <a:spcPts val="0"/>
                        </a:spcAft>
                        <a:buNone/>
                      </a:pPr>
                      <a:r>
                        <a:rPr lang="en-US" sz="2400" u="none" strike="noStrike" cap="none">
                          <a:latin typeface="Times New Roman" pitchFamily="18" charset="0"/>
                          <a:cs typeface="Times New Roman" pitchFamily="18" charset="0"/>
                        </a:rPr>
                        <a:t>Trăm </a:t>
                      </a:r>
                      <a:endParaRPr sz="2400" u="none" strike="noStrike" cap="none">
                        <a:latin typeface="Times New Roman" pitchFamily="18" charset="0"/>
                        <a:cs typeface="Times New Roman" pitchFamily="18" charset="0"/>
                      </a:endParaRPr>
                    </a:p>
                  </a:txBody>
                  <a:tcPr marL="91451" marR="91451" marT="45725" marB="45725" anchor="ctr"/>
                </a:tc>
                <a:tc>
                  <a:txBody>
                    <a:bodyPr/>
                    <a:lstStyle/>
                    <a:p>
                      <a:pPr marL="0" marR="0" lvl="0" indent="0" algn="ctr" rtl="0">
                        <a:spcBef>
                          <a:spcPts val="0"/>
                        </a:spcBef>
                        <a:spcAft>
                          <a:spcPts val="0"/>
                        </a:spcAft>
                        <a:buNone/>
                      </a:pPr>
                      <a:r>
                        <a:rPr lang="en-US" sz="2400" u="none" strike="noStrike" cap="none">
                          <a:latin typeface="Times New Roman" pitchFamily="18" charset="0"/>
                          <a:cs typeface="Times New Roman" pitchFamily="18" charset="0"/>
                        </a:rPr>
                        <a:t>Chục </a:t>
                      </a:r>
                      <a:endParaRPr sz="2400" u="none" strike="noStrike" cap="none">
                        <a:latin typeface="Times New Roman" pitchFamily="18" charset="0"/>
                        <a:cs typeface="Times New Roman" pitchFamily="18" charset="0"/>
                      </a:endParaRPr>
                    </a:p>
                  </a:txBody>
                  <a:tcPr marL="91451" marR="91451" marT="45725" marB="45725" anchor="ctr"/>
                </a:tc>
                <a:tc>
                  <a:txBody>
                    <a:bodyPr/>
                    <a:lstStyle/>
                    <a:p>
                      <a:pPr marL="0" marR="0" lvl="0" indent="0" algn="ctr" rtl="0">
                        <a:spcBef>
                          <a:spcPts val="0"/>
                        </a:spcBef>
                        <a:spcAft>
                          <a:spcPts val="0"/>
                        </a:spcAft>
                        <a:buNone/>
                      </a:pPr>
                      <a:r>
                        <a:rPr lang="en-US" sz="2400" u="none" strike="noStrike" cap="none">
                          <a:latin typeface="Times New Roman" pitchFamily="18" charset="0"/>
                          <a:cs typeface="Times New Roman" pitchFamily="18" charset="0"/>
                        </a:rPr>
                        <a:t>Đơn vị</a:t>
                      </a:r>
                      <a:endParaRPr sz="2400" u="none" strike="noStrike" cap="none">
                        <a:latin typeface="Times New Roman" pitchFamily="18" charset="0"/>
                        <a:cs typeface="Times New Roman" pitchFamily="18" charset="0"/>
                      </a:endParaRPr>
                    </a:p>
                  </a:txBody>
                  <a:tcPr marL="91451" marR="91451" marT="45725" marB="45725" anchor="ctr"/>
                </a:tc>
              </a:tr>
              <a:tr h="5340725">
                <a:tc>
                  <a:txBody>
                    <a:bodyPr/>
                    <a:lstStyle/>
                    <a:p>
                      <a:pPr marL="0" marR="0" lvl="0" indent="0" algn="l" rtl="0">
                        <a:spcBef>
                          <a:spcPts val="0"/>
                        </a:spcBef>
                        <a:spcAft>
                          <a:spcPts val="0"/>
                        </a:spcAft>
                        <a:buNone/>
                      </a:pPr>
                      <a:endParaRPr sz="1900">
                        <a:latin typeface="Times New Roman" pitchFamily="18" charset="0"/>
                        <a:cs typeface="Times New Roman" pitchFamily="18" charset="0"/>
                      </a:endParaRPr>
                    </a:p>
                  </a:txBody>
                  <a:tcPr marL="91451" marR="91451" marT="45725" marB="45725"/>
                </a:tc>
                <a:tc>
                  <a:txBody>
                    <a:bodyPr/>
                    <a:lstStyle/>
                    <a:p>
                      <a:pPr marL="0" marR="0" lvl="0" indent="0" algn="l" rtl="0">
                        <a:spcBef>
                          <a:spcPts val="0"/>
                        </a:spcBef>
                        <a:spcAft>
                          <a:spcPts val="0"/>
                        </a:spcAft>
                        <a:buNone/>
                      </a:pPr>
                      <a:endParaRPr sz="1900">
                        <a:latin typeface="Times New Roman" pitchFamily="18" charset="0"/>
                        <a:cs typeface="Times New Roman" pitchFamily="18" charset="0"/>
                      </a:endParaRPr>
                    </a:p>
                  </a:txBody>
                  <a:tcPr marL="91451" marR="91451" marT="45725" marB="45725"/>
                </a:tc>
                <a:tc>
                  <a:txBody>
                    <a:bodyPr/>
                    <a:lstStyle/>
                    <a:p>
                      <a:pPr marL="0" marR="0" lvl="0" indent="0" algn="l" rtl="0">
                        <a:spcBef>
                          <a:spcPts val="0"/>
                        </a:spcBef>
                        <a:spcAft>
                          <a:spcPts val="0"/>
                        </a:spcAft>
                        <a:buNone/>
                      </a:pPr>
                      <a:endParaRPr sz="1900">
                        <a:latin typeface="Times New Roman" pitchFamily="18" charset="0"/>
                        <a:cs typeface="Times New Roman" pitchFamily="18" charset="0"/>
                      </a:endParaRPr>
                    </a:p>
                  </a:txBody>
                  <a:tcPr marL="91451" marR="91451" marT="45725" marB="45725"/>
                </a:tc>
              </a:tr>
            </a:tbl>
          </a:graphicData>
        </a:graphic>
      </p:graphicFrame>
      <p:sp>
        <p:nvSpPr>
          <p:cNvPr id="2620" name="Google Shape;2620;p4"/>
          <p:cNvSpPr txBox="1"/>
          <p:nvPr/>
        </p:nvSpPr>
        <p:spPr>
          <a:xfrm>
            <a:off x="7351681" y="683500"/>
            <a:ext cx="447211" cy="830997"/>
          </a:xfrm>
          <a:prstGeom prst="rect">
            <a:avLst/>
          </a:prstGeom>
          <a:noFill/>
          <a:ln>
            <a:noFill/>
          </a:ln>
        </p:spPr>
        <p:txBody>
          <a:bodyPr spcFirstLastPara="1" wrap="square" lIns="91404" tIns="45698" rIns="91404" bIns="45698" anchor="t" anchorCtr="0">
            <a:spAutoFit/>
          </a:bodyPr>
          <a:lstStyle/>
          <a:p>
            <a:r>
              <a:rPr lang="en-US" sz="4800" b="1">
                <a:solidFill>
                  <a:srgbClr val="E36C09"/>
                </a:solidFill>
              </a:rPr>
              <a:t>5</a:t>
            </a:r>
            <a:endParaRPr sz="4800" b="1">
              <a:solidFill>
                <a:srgbClr val="E36C09"/>
              </a:solidFill>
            </a:endParaRPr>
          </a:p>
        </p:txBody>
      </p:sp>
      <p:sp>
        <p:nvSpPr>
          <p:cNvPr id="2621" name="Google Shape;2621;p4"/>
          <p:cNvSpPr txBox="1"/>
          <p:nvPr/>
        </p:nvSpPr>
        <p:spPr>
          <a:xfrm>
            <a:off x="7741749" y="683500"/>
            <a:ext cx="447211" cy="830997"/>
          </a:xfrm>
          <a:prstGeom prst="rect">
            <a:avLst/>
          </a:prstGeom>
          <a:noFill/>
          <a:ln>
            <a:noFill/>
          </a:ln>
        </p:spPr>
        <p:txBody>
          <a:bodyPr spcFirstLastPara="1" wrap="square" lIns="91404" tIns="45698" rIns="91404" bIns="45698" anchor="t" anchorCtr="0">
            <a:spAutoFit/>
          </a:bodyPr>
          <a:lstStyle/>
          <a:p>
            <a:r>
              <a:rPr lang="en-US" sz="4800" b="1">
                <a:solidFill>
                  <a:srgbClr val="E36C09"/>
                </a:solidFill>
              </a:rPr>
              <a:t>8</a:t>
            </a:r>
            <a:endParaRPr sz="4800" b="1">
              <a:solidFill>
                <a:srgbClr val="E36C09"/>
              </a:solidFill>
            </a:endParaRPr>
          </a:p>
        </p:txBody>
      </p:sp>
      <p:sp>
        <p:nvSpPr>
          <p:cNvPr id="2622" name="Google Shape;2622;p4"/>
          <p:cNvSpPr txBox="1"/>
          <p:nvPr/>
        </p:nvSpPr>
        <p:spPr>
          <a:xfrm>
            <a:off x="8118397" y="683500"/>
            <a:ext cx="447211" cy="830997"/>
          </a:xfrm>
          <a:prstGeom prst="rect">
            <a:avLst/>
          </a:prstGeom>
          <a:noFill/>
          <a:ln>
            <a:noFill/>
          </a:ln>
        </p:spPr>
        <p:txBody>
          <a:bodyPr spcFirstLastPara="1" wrap="square" lIns="91404" tIns="45698" rIns="91404" bIns="45698" anchor="t" anchorCtr="0">
            <a:spAutoFit/>
          </a:bodyPr>
          <a:lstStyle/>
          <a:p>
            <a:r>
              <a:rPr lang="en-US" sz="4800" b="1">
                <a:solidFill>
                  <a:srgbClr val="E36C09"/>
                </a:solidFill>
              </a:rPr>
              <a:t>6</a:t>
            </a:r>
            <a:endParaRPr sz="4800" b="1">
              <a:solidFill>
                <a:srgbClr val="E36C09"/>
              </a:solidFill>
            </a:endParaRPr>
          </a:p>
        </p:txBody>
      </p:sp>
      <p:sp>
        <p:nvSpPr>
          <p:cNvPr id="2623" name="Google Shape;2623;p4"/>
          <p:cNvSpPr txBox="1"/>
          <p:nvPr/>
        </p:nvSpPr>
        <p:spPr>
          <a:xfrm>
            <a:off x="8620589" y="683500"/>
            <a:ext cx="447211" cy="830997"/>
          </a:xfrm>
          <a:prstGeom prst="rect">
            <a:avLst/>
          </a:prstGeom>
          <a:noFill/>
          <a:ln>
            <a:noFill/>
          </a:ln>
        </p:spPr>
        <p:txBody>
          <a:bodyPr spcFirstLastPara="1" wrap="square" lIns="91404" tIns="45698" rIns="91404" bIns="45698" anchor="t" anchorCtr="0">
            <a:spAutoFit/>
          </a:bodyPr>
          <a:lstStyle/>
          <a:p>
            <a:r>
              <a:rPr lang="en-US" sz="4800" b="1">
                <a:solidFill>
                  <a:srgbClr val="E36C09"/>
                </a:solidFill>
              </a:rPr>
              <a:t>-</a:t>
            </a:r>
            <a:endParaRPr sz="4800" b="1">
              <a:solidFill>
                <a:srgbClr val="E36C09"/>
              </a:solidFill>
            </a:endParaRPr>
          </a:p>
        </p:txBody>
      </p:sp>
      <p:sp>
        <p:nvSpPr>
          <p:cNvPr id="2624" name="Google Shape;2624;p4"/>
          <p:cNvSpPr txBox="1"/>
          <p:nvPr/>
        </p:nvSpPr>
        <p:spPr>
          <a:xfrm>
            <a:off x="8945449" y="683500"/>
            <a:ext cx="447211" cy="830997"/>
          </a:xfrm>
          <a:prstGeom prst="rect">
            <a:avLst/>
          </a:prstGeom>
          <a:noFill/>
          <a:ln>
            <a:noFill/>
          </a:ln>
        </p:spPr>
        <p:txBody>
          <a:bodyPr spcFirstLastPara="1" wrap="square" lIns="91404" tIns="45698" rIns="91404" bIns="45698" anchor="t" anchorCtr="0">
            <a:spAutoFit/>
          </a:bodyPr>
          <a:lstStyle/>
          <a:p>
            <a:r>
              <a:rPr lang="en-US" sz="4800" b="1">
                <a:solidFill>
                  <a:srgbClr val="E36C09"/>
                </a:solidFill>
              </a:rPr>
              <a:t>2</a:t>
            </a:r>
            <a:endParaRPr sz="4800" b="1">
              <a:solidFill>
                <a:srgbClr val="E36C09"/>
              </a:solidFill>
            </a:endParaRPr>
          </a:p>
        </p:txBody>
      </p:sp>
      <p:sp>
        <p:nvSpPr>
          <p:cNvPr id="2625" name="Google Shape;2625;p4"/>
          <p:cNvSpPr txBox="1"/>
          <p:nvPr/>
        </p:nvSpPr>
        <p:spPr>
          <a:xfrm>
            <a:off x="9323545" y="683500"/>
            <a:ext cx="447211" cy="830997"/>
          </a:xfrm>
          <a:prstGeom prst="rect">
            <a:avLst/>
          </a:prstGeom>
          <a:noFill/>
          <a:ln>
            <a:noFill/>
          </a:ln>
        </p:spPr>
        <p:txBody>
          <a:bodyPr spcFirstLastPara="1" wrap="square" lIns="91404" tIns="45698" rIns="91404" bIns="45698" anchor="t" anchorCtr="0">
            <a:spAutoFit/>
          </a:bodyPr>
          <a:lstStyle/>
          <a:p>
            <a:r>
              <a:rPr lang="en-US" sz="4800" b="1">
                <a:solidFill>
                  <a:srgbClr val="E36C09"/>
                </a:solidFill>
              </a:rPr>
              <a:t>5</a:t>
            </a:r>
            <a:endParaRPr sz="4800" b="1">
              <a:solidFill>
                <a:srgbClr val="E36C09"/>
              </a:solidFill>
            </a:endParaRPr>
          </a:p>
        </p:txBody>
      </p:sp>
      <p:sp>
        <p:nvSpPr>
          <p:cNvPr id="2626" name="Google Shape;2626;p4"/>
          <p:cNvSpPr txBox="1"/>
          <p:nvPr/>
        </p:nvSpPr>
        <p:spPr>
          <a:xfrm>
            <a:off x="9675153" y="683500"/>
            <a:ext cx="447211" cy="830997"/>
          </a:xfrm>
          <a:prstGeom prst="rect">
            <a:avLst/>
          </a:prstGeom>
          <a:noFill/>
          <a:ln>
            <a:noFill/>
          </a:ln>
        </p:spPr>
        <p:txBody>
          <a:bodyPr spcFirstLastPara="1" wrap="square" lIns="91404" tIns="45698" rIns="91404" bIns="45698" anchor="t" anchorCtr="0">
            <a:spAutoFit/>
          </a:bodyPr>
          <a:lstStyle/>
          <a:p>
            <a:r>
              <a:rPr lang="en-US" sz="4800" b="1">
                <a:solidFill>
                  <a:srgbClr val="E36C09"/>
                </a:solidFill>
              </a:rPr>
              <a:t>4</a:t>
            </a:r>
            <a:endParaRPr sz="4800" b="1">
              <a:solidFill>
                <a:srgbClr val="E36C09"/>
              </a:solidFill>
            </a:endParaRPr>
          </a:p>
        </p:txBody>
      </p:sp>
      <p:grpSp>
        <p:nvGrpSpPr>
          <p:cNvPr id="2627" name="Google Shape;2627;p4"/>
          <p:cNvGrpSpPr/>
          <p:nvPr/>
        </p:nvGrpSpPr>
        <p:grpSpPr>
          <a:xfrm>
            <a:off x="1019727" y="1050083"/>
            <a:ext cx="901548" cy="901548"/>
            <a:chOff x="4046220" y="2072640"/>
            <a:chExt cx="2590800" cy="2590800"/>
          </a:xfrm>
        </p:grpSpPr>
        <p:sp>
          <p:nvSpPr>
            <p:cNvPr id="2628" name="Google Shape;2628;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29" name="Google Shape;2629;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30" name="Google Shape;2630;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31" name="Google Shape;2631;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32" name="Google Shape;2632;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33" name="Google Shape;2633;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34" name="Google Shape;2634;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35" name="Google Shape;2635;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36" name="Google Shape;2636;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37" name="Google Shape;2637;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38" name="Google Shape;2638;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39" name="Google Shape;2639;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40" name="Google Shape;2640;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41" name="Google Shape;2641;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42" name="Google Shape;2642;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43" name="Google Shape;2643;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44" name="Google Shape;2644;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45" name="Google Shape;2645;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46" name="Google Shape;2646;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47" name="Google Shape;2647;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48" name="Google Shape;2648;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49" name="Google Shape;2649;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50" name="Google Shape;2650;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51" name="Google Shape;2651;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52" name="Google Shape;2652;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53" name="Google Shape;2653;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54" name="Google Shape;2654;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55" name="Google Shape;2655;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56" name="Google Shape;2656;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57" name="Google Shape;2657;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58" name="Google Shape;2658;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59" name="Google Shape;2659;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60" name="Google Shape;2660;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61" name="Google Shape;2661;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62" name="Google Shape;2662;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63" name="Google Shape;2663;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64" name="Google Shape;2664;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65" name="Google Shape;2665;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66" name="Google Shape;2666;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67" name="Google Shape;2667;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68" name="Google Shape;2668;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69" name="Google Shape;2669;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70" name="Google Shape;2670;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71" name="Google Shape;2671;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72" name="Google Shape;2672;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73" name="Google Shape;2673;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74" name="Google Shape;2674;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75" name="Google Shape;2675;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76" name="Google Shape;2676;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77" name="Google Shape;2677;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78" name="Google Shape;2678;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79" name="Google Shape;2679;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80" name="Google Shape;2680;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81" name="Google Shape;2681;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82" name="Google Shape;2682;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83" name="Google Shape;2683;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84" name="Google Shape;2684;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85" name="Google Shape;2685;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86" name="Google Shape;2686;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87" name="Google Shape;2687;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88" name="Google Shape;2688;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89" name="Google Shape;2689;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90" name="Google Shape;2690;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91" name="Google Shape;2691;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92" name="Google Shape;2692;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93" name="Google Shape;2693;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94" name="Google Shape;2694;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95" name="Google Shape;2695;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96" name="Google Shape;2696;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97" name="Google Shape;2697;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98" name="Google Shape;2698;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99" name="Google Shape;2699;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00" name="Google Shape;2700;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01" name="Google Shape;2701;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02" name="Google Shape;2702;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03" name="Google Shape;2703;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04" name="Google Shape;2704;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05" name="Google Shape;2705;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06" name="Google Shape;2706;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07" name="Google Shape;2707;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08" name="Google Shape;2708;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09" name="Google Shape;2709;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10" name="Google Shape;2710;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11" name="Google Shape;2711;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12" name="Google Shape;2712;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13" name="Google Shape;2713;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14" name="Google Shape;2714;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15" name="Google Shape;2715;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16" name="Google Shape;2716;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17" name="Google Shape;2717;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18" name="Google Shape;2718;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19" name="Google Shape;2719;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20" name="Google Shape;2720;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21" name="Google Shape;2721;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22" name="Google Shape;2722;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23" name="Google Shape;2723;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24" name="Google Shape;2724;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25" name="Google Shape;2725;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26" name="Google Shape;2726;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27" name="Google Shape;2727;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grpSp>
      <p:grpSp>
        <p:nvGrpSpPr>
          <p:cNvPr id="2728" name="Google Shape;2728;p4"/>
          <p:cNvGrpSpPr/>
          <p:nvPr/>
        </p:nvGrpSpPr>
        <p:grpSpPr>
          <a:xfrm>
            <a:off x="1019727" y="2075319"/>
            <a:ext cx="901548" cy="901548"/>
            <a:chOff x="4046220" y="2072640"/>
            <a:chExt cx="2590800" cy="2590800"/>
          </a:xfrm>
        </p:grpSpPr>
        <p:sp>
          <p:nvSpPr>
            <p:cNvPr id="2729" name="Google Shape;2729;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30" name="Google Shape;2730;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31" name="Google Shape;2731;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32" name="Google Shape;2732;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33" name="Google Shape;2733;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34" name="Google Shape;2734;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35" name="Google Shape;2735;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36" name="Google Shape;2736;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37" name="Google Shape;2737;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38" name="Google Shape;2738;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39" name="Google Shape;2739;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40" name="Google Shape;2740;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41" name="Google Shape;2741;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42" name="Google Shape;2742;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43" name="Google Shape;2743;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44" name="Google Shape;2744;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45" name="Google Shape;2745;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46" name="Google Shape;2746;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47" name="Google Shape;2747;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48" name="Google Shape;2748;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49" name="Google Shape;2749;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50" name="Google Shape;2750;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51" name="Google Shape;2751;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52" name="Google Shape;2752;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53" name="Google Shape;2753;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54" name="Google Shape;2754;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55" name="Google Shape;2755;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56" name="Google Shape;2756;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57" name="Google Shape;2757;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58" name="Google Shape;2758;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59" name="Google Shape;2759;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60" name="Google Shape;2760;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61" name="Google Shape;2761;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62" name="Google Shape;2762;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63" name="Google Shape;2763;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64" name="Google Shape;2764;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65" name="Google Shape;2765;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66" name="Google Shape;2766;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67" name="Google Shape;2767;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68" name="Google Shape;2768;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69" name="Google Shape;2769;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70" name="Google Shape;2770;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71" name="Google Shape;2771;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72" name="Google Shape;2772;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73" name="Google Shape;2773;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74" name="Google Shape;2774;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75" name="Google Shape;2775;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76" name="Google Shape;2776;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77" name="Google Shape;2777;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78" name="Google Shape;2778;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79" name="Google Shape;2779;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80" name="Google Shape;2780;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81" name="Google Shape;2781;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82" name="Google Shape;2782;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83" name="Google Shape;2783;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84" name="Google Shape;2784;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85" name="Google Shape;2785;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86" name="Google Shape;2786;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87" name="Google Shape;2787;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88" name="Google Shape;2788;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89" name="Google Shape;2789;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90" name="Google Shape;2790;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91" name="Google Shape;2791;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92" name="Google Shape;2792;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93" name="Google Shape;2793;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94" name="Google Shape;2794;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95" name="Google Shape;2795;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96" name="Google Shape;2796;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97" name="Google Shape;2797;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98" name="Google Shape;2798;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99" name="Google Shape;2799;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00" name="Google Shape;2800;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01" name="Google Shape;2801;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02" name="Google Shape;2802;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03" name="Google Shape;2803;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04" name="Google Shape;2804;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05" name="Google Shape;2805;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06" name="Google Shape;2806;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07" name="Google Shape;2807;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08" name="Google Shape;2808;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09" name="Google Shape;2809;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10" name="Google Shape;2810;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11" name="Google Shape;2811;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12" name="Google Shape;2812;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13" name="Google Shape;2813;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14" name="Google Shape;2814;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15" name="Google Shape;2815;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16" name="Google Shape;2816;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17" name="Google Shape;2817;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18" name="Google Shape;2818;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19" name="Google Shape;2819;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20" name="Google Shape;2820;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21" name="Google Shape;2821;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22" name="Google Shape;2822;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23" name="Google Shape;2823;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24" name="Google Shape;2824;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25" name="Google Shape;2825;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26" name="Google Shape;2826;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27" name="Google Shape;2827;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28" name="Google Shape;2828;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grpSp>
      <p:grpSp>
        <p:nvGrpSpPr>
          <p:cNvPr id="2829" name="Google Shape;2829;p4"/>
          <p:cNvGrpSpPr/>
          <p:nvPr/>
        </p:nvGrpSpPr>
        <p:grpSpPr>
          <a:xfrm>
            <a:off x="1019727" y="3086699"/>
            <a:ext cx="901548" cy="901548"/>
            <a:chOff x="4046220" y="2072640"/>
            <a:chExt cx="2590800" cy="2590800"/>
          </a:xfrm>
        </p:grpSpPr>
        <p:sp>
          <p:nvSpPr>
            <p:cNvPr id="2830" name="Google Shape;2830;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31" name="Google Shape;2831;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32" name="Google Shape;2832;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33" name="Google Shape;2833;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34" name="Google Shape;2834;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35" name="Google Shape;2835;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36" name="Google Shape;2836;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37" name="Google Shape;2837;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38" name="Google Shape;2838;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39" name="Google Shape;2839;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40" name="Google Shape;2840;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41" name="Google Shape;2841;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42" name="Google Shape;2842;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43" name="Google Shape;2843;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44" name="Google Shape;2844;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45" name="Google Shape;2845;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46" name="Google Shape;2846;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47" name="Google Shape;2847;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48" name="Google Shape;2848;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49" name="Google Shape;2849;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50" name="Google Shape;2850;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51" name="Google Shape;2851;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52" name="Google Shape;2852;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53" name="Google Shape;2853;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54" name="Google Shape;2854;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55" name="Google Shape;2855;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56" name="Google Shape;2856;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57" name="Google Shape;2857;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58" name="Google Shape;2858;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59" name="Google Shape;2859;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60" name="Google Shape;2860;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61" name="Google Shape;2861;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62" name="Google Shape;2862;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63" name="Google Shape;2863;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64" name="Google Shape;2864;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65" name="Google Shape;2865;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66" name="Google Shape;2866;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67" name="Google Shape;2867;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68" name="Google Shape;2868;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69" name="Google Shape;2869;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70" name="Google Shape;2870;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71" name="Google Shape;2871;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72" name="Google Shape;2872;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73" name="Google Shape;2873;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74" name="Google Shape;2874;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75" name="Google Shape;2875;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76" name="Google Shape;2876;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77" name="Google Shape;2877;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78" name="Google Shape;2878;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79" name="Google Shape;2879;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80" name="Google Shape;2880;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81" name="Google Shape;2881;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82" name="Google Shape;2882;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83" name="Google Shape;2883;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84" name="Google Shape;2884;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85" name="Google Shape;2885;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86" name="Google Shape;2886;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87" name="Google Shape;2887;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88" name="Google Shape;2888;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89" name="Google Shape;2889;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90" name="Google Shape;2890;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91" name="Google Shape;2891;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92" name="Google Shape;2892;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93" name="Google Shape;2893;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94" name="Google Shape;2894;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95" name="Google Shape;2895;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96" name="Google Shape;2896;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97" name="Google Shape;2897;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98" name="Google Shape;2898;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99" name="Google Shape;2899;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00" name="Google Shape;2900;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01" name="Google Shape;2901;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02" name="Google Shape;2902;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03" name="Google Shape;2903;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04" name="Google Shape;2904;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05" name="Google Shape;2905;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06" name="Google Shape;2906;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07" name="Google Shape;2907;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08" name="Google Shape;2908;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09" name="Google Shape;2909;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10" name="Google Shape;2910;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11" name="Google Shape;2911;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12" name="Google Shape;2912;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13" name="Google Shape;2913;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14" name="Google Shape;2914;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15" name="Google Shape;2915;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16" name="Google Shape;2916;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17" name="Google Shape;2917;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18" name="Google Shape;2918;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19" name="Google Shape;2919;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20" name="Google Shape;2920;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21" name="Google Shape;2921;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22" name="Google Shape;2922;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23" name="Google Shape;2923;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24" name="Google Shape;2924;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25" name="Google Shape;2925;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26" name="Google Shape;2926;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27" name="Google Shape;2927;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28" name="Google Shape;2928;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29" name="Google Shape;2929;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grpSp>
      <p:grpSp>
        <p:nvGrpSpPr>
          <p:cNvPr id="2930" name="Google Shape;2930;p4"/>
          <p:cNvGrpSpPr/>
          <p:nvPr/>
        </p:nvGrpSpPr>
        <p:grpSpPr>
          <a:xfrm>
            <a:off x="1019727" y="4111935"/>
            <a:ext cx="901548" cy="901548"/>
            <a:chOff x="4046220" y="2072640"/>
            <a:chExt cx="2590800" cy="2590800"/>
          </a:xfrm>
        </p:grpSpPr>
        <p:sp>
          <p:nvSpPr>
            <p:cNvPr id="2931" name="Google Shape;2931;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32" name="Google Shape;2932;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33" name="Google Shape;2933;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34" name="Google Shape;2934;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35" name="Google Shape;2935;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36" name="Google Shape;2936;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37" name="Google Shape;2937;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38" name="Google Shape;2938;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39" name="Google Shape;2939;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40" name="Google Shape;2940;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41" name="Google Shape;2941;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42" name="Google Shape;2942;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43" name="Google Shape;2943;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44" name="Google Shape;2944;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45" name="Google Shape;2945;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46" name="Google Shape;2946;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47" name="Google Shape;2947;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48" name="Google Shape;2948;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49" name="Google Shape;2949;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50" name="Google Shape;2950;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51" name="Google Shape;2951;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52" name="Google Shape;2952;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53" name="Google Shape;2953;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54" name="Google Shape;2954;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55" name="Google Shape;2955;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56" name="Google Shape;2956;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57" name="Google Shape;2957;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58" name="Google Shape;2958;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59" name="Google Shape;2959;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60" name="Google Shape;2960;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61" name="Google Shape;2961;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62" name="Google Shape;2962;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63" name="Google Shape;2963;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64" name="Google Shape;2964;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65" name="Google Shape;2965;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66" name="Google Shape;2966;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67" name="Google Shape;2967;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68" name="Google Shape;2968;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69" name="Google Shape;2969;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70" name="Google Shape;2970;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71" name="Google Shape;2971;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72" name="Google Shape;2972;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73" name="Google Shape;2973;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74" name="Google Shape;2974;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75" name="Google Shape;2975;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76" name="Google Shape;2976;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77" name="Google Shape;2977;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78" name="Google Shape;2978;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79" name="Google Shape;2979;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80" name="Google Shape;2980;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81" name="Google Shape;2981;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82" name="Google Shape;2982;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83" name="Google Shape;2983;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84" name="Google Shape;2984;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85" name="Google Shape;2985;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86" name="Google Shape;2986;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87" name="Google Shape;2987;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88" name="Google Shape;2988;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89" name="Google Shape;2989;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90" name="Google Shape;2990;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91" name="Google Shape;2991;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92" name="Google Shape;2992;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93" name="Google Shape;2993;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94" name="Google Shape;2994;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95" name="Google Shape;2995;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96" name="Google Shape;2996;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97" name="Google Shape;2997;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98" name="Google Shape;2998;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99" name="Google Shape;2999;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00" name="Google Shape;3000;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01" name="Google Shape;3001;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02" name="Google Shape;3002;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03" name="Google Shape;3003;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04" name="Google Shape;3004;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05" name="Google Shape;3005;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06" name="Google Shape;3006;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07" name="Google Shape;3007;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08" name="Google Shape;3008;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09" name="Google Shape;3009;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10" name="Google Shape;3010;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11" name="Google Shape;3011;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12" name="Google Shape;3012;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13" name="Google Shape;3013;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14" name="Google Shape;3014;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15" name="Google Shape;3015;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16" name="Google Shape;3016;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17" name="Google Shape;3017;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18" name="Google Shape;3018;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19" name="Google Shape;3019;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20" name="Google Shape;3020;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21" name="Google Shape;3021;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22" name="Google Shape;3022;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23" name="Google Shape;3023;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24" name="Google Shape;3024;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25" name="Google Shape;3025;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26" name="Google Shape;3026;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27" name="Google Shape;3027;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28" name="Google Shape;3028;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29" name="Google Shape;3029;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30" name="Google Shape;3030;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grpSp>
      <p:grpSp>
        <p:nvGrpSpPr>
          <p:cNvPr id="3031" name="Google Shape;3031;p4"/>
          <p:cNvGrpSpPr/>
          <p:nvPr/>
        </p:nvGrpSpPr>
        <p:grpSpPr>
          <a:xfrm>
            <a:off x="1019727" y="5124687"/>
            <a:ext cx="901548" cy="901548"/>
            <a:chOff x="4046220" y="2072640"/>
            <a:chExt cx="2590800" cy="2590800"/>
          </a:xfrm>
        </p:grpSpPr>
        <p:sp>
          <p:nvSpPr>
            <p:cNvPr id="3032" name="Google Shape;3032;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33" name="Google Shape;3033;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34" name="Google Shape;3034;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35" name="Google Shape;3035;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36" name="Google Shape;3036;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37" name="Google Shape;3037;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38" name="Google Shape;3038;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39" name="Google Shape;3039;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40" name="Google Shape;3040;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41" name="Google Shape;3041;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42" name="Google Shape;3042;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43" name="Google Shape;3043;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44" name="Google Shape;3044;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45" name="Google Shape;3045;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46" name="Google Shape;3046;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47" name="Google Shape;3047;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48" name="Google Shape;3048;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49" name="Google Shape;3049;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50" name="Google Shape;3050;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51" name="Google Shape;3051;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52" name="Google Shape;3052;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53" name="Google Shape;3053;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54" name="Google Shape;3054;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55" name="Google Shape;3055;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56" name="Google Shape;3056;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57" name="Google Shape;3057;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58" name="Google Shape;3058;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59" name="Google Shape;3059;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60" name="Google Shape;3060;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61" name="Google Shape;3061;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62" name="Google Shape;3062;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63" name="Google Shape;3063;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64" name="Google Shape;3064;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65" name="Google Shape;3065;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66" name="Google Shape;3066;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67" name="Google Shape;3067;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68" name="Google Shape;3068;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69" name="Google Shape;3069;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70" name="Google Shape;3070;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71" name="Google Shape;3071;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72" name="Google Shape;3072;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73" name="Google Shape;3073;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74" name="Google Shape;3074;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75" name="Google Shape;3075;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76" name="Google Shape;3076;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77" name="Google Shape;3077;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78" name="Google Shape;3078;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79" name="Google Shape;3079;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80" name="Google Shape;3080;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81" name="Google Shape;3081;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82" name="Google Shape;3082;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83" name="Google Shape;3083;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84" name="Google Shape;3084;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85" name="Google Shape;3085;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86" name="Google Shape;3086;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87" name="Google Shape;3087;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88" name="Google Shape;3088;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89" name="Google Shape;3089;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90" name="Google Shape;3090;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91" name="Google Shape;3091;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92" name="Google Shape;3092;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93" name="Google Shape;3093;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94" name="Google Shape;3094;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95" name="Google Shape;3095;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96" name="Google Shape;3096;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97" name="Google Shape;3097;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98" name="Google Shape;3098;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99" name="Google Shape;3099;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00" name="Google Shape;3100;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01" name="Google Shape;3101;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02" name="Google Shape;3102;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03" name="Google Shape;3103;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04" name="Google Shape;3104;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05" name="Google Shape;3105;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06" name="Google Shape;3106;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07" name="Google Shape;3107;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08" name="Google Shape;3108;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09" name="Google Shape;3109;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10" name="Google Shape;3110;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11" name="Google Shape;3111;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12" name="Google Shape;3112;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13" name="Google Shape;3113;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14" name="Google Shape;3114;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15" name="Google Shape;3115;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16" name="Google Shape;3116;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17" name="Google Shape;3117;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18" name="Google Shape;3118;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19" name="Google Shape;3119;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20" name="Google Shape;3120;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21" name="Google Shape;3121;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22" name="Google Shape;3122;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23" name="Google Shape;3123;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24" name="Google Shape;3124;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25" name="Google Shape;3125;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26" name="Google Shape;3126;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27" name="Google Shape;3127;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28" name="Google Shape;3128;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29" name="Google Shape;3129;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30" name="Google Shape;3130;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31" name="Google Shape;3131;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grpSp>
      <p:grpSp>
        <p:nvGrpSpPr>
          <p:cNvPr id="3132" name="Google Shape;3132;p4"/>
          <p:cNvGrpSpPr/>
          <p:nvPr/>
        </p:nvGrpSpPr>
        <p:grpSpPr>
          <a:xfrm>
            <a:off x="2721784" y="4111935"/>
            <a:ext cx="724576" cy="901548"/>
            <a:chOff x="2846886" y="1604312"/>
            <a:chExt cx="724576" cy="901548"/>
          </a:xfrm>
        </p:grpSpPr>
        <p:grpSp>
          <p:nvGrpSpPr>
            <p:cNvPr id="3133" name="Google Shape;3133;p4"/>
            <p:cNvGrpSpPr/>
            <p:nvPr/>
          </p:nvGrpSpPr>
          <p:grpSpPr>
            <a:xfrm>
              <a:off x="2846886" y="1604312"/>
              <a:ext cx="90155" cy="901548"/>
              <a:chOff x="7152671" y="1595686"/>
              <a:chExt cx="90155" cy="901548"/>
            </a:xfrm>
          </p:grpSpPr>
          <p:sp>
            <p:nvSpPr>
              <p:cNvPr id="3134" name="Google Shape;3134;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35" name="Google Shape;3135;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36" name="Google Shape;3136;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37" name="Google Shape;3137;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38" name="Google Shape;3138;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39" name="Google Shape;3139;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40" name="Google Shape;3140;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41" name="Google Shape;3141;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42" name="Google Shape;3142;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43" name="Google Shape;3143;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grpSp>
        <p:grpSp>
          <p:nvGrpSpPr>
            <p:cNvPr id="3144" name="Google Shape;3144;p4"/>
            <p:cNvGrpSpPr/>
            <p:nvPr/>
          </p:nvGrpSpPr>
          <p:grpSpPr>
            <a:xfrm>
              <a:off x="3004442" y="1604312"/>
              <a:ext cx="90155" cy="901548"/>
              <a:chOff x="7152671" y="1595686"/>
              <a:chExt cx="90155" cy="901548"/>
            </a:xfrm>
          </p:grpSpPr>
          <p:sp>
            <p:nvSpPr>
              <p:cNvPr id="3145" name="Google Shape;3145;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46" name="Google Shape;3146;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47" name="Google Shape;3147;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48" name="Google Shape;3148;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49" name="Google Shape;3149;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50" name="Google Shape;3150;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51" name="Google Shape;3151;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52" name="Google Shape;3152;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53" name="Google Shape;3153;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54" name="Google Shape;3154;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grpSp>
        <p:grpSp>
          <p:nvGrpSpPr>
            <p:cNvPr id="3155" name="Google Shape;3155;p4"/>
            <p:cNvGrpSpPr/>
            <p:nvPr/>
          </p:nvGrpSpPr>
          <p:grpSpPr>
            <a:xfrm>
              <a:off x="3152797" y="1604312"/>
              <a:ext cx="90155" cy="901548"/>
              <a:chOff x="7152671" y="1595686"/>
              <a:chExt cx="90155" cy="901548"/>
            </a:xfrm>
          </p:grpSpPr>
          <p:sp>
            <p:nvSpPr>
              <p:cNvPr id="3156" name="Google Shape;3156;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57" name="Google Shape;3157;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58" name="Google Shape;3158;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59" name="Google Shape;3159;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60" name="Google Shape;3160;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61" name="Google Shape;3161;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62" name="Google Shape;3162;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63" name="Google Shape;3163;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64" name="Google Shape;3164;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65" name="Google Shape;3165;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grpSp>
        <p:grpSp>
          <p:nvGrpSpPr>
            <p:cNvPr id="3166" name="Google Shape;3166;p4"/>
            <p:cNvGrpSpPr/>
            <p:nvPr/>
          </p:nvGrpSpPr>
          <p:grpSpPr>
            <a:xfrm>
              <a:off x="3311838" y="1604312"/>
              <a:ext cx="259624" cy="901548"/>
              <a:chOff x="7152671" y="1595686"/>
              <a:chExt cx="259624" cy="901548"/>
            </a:xfrm>
          </p:grpSpPr>
          <p:sp>
            <p:nvSpPr>
              <p:cNvPr id="3167" name="Google Shape;3167;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68" name="Google Shape;3168;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69" name="Google Shape;3169;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70" name="Google Shape;3170;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71" name="Google Shape;3171;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72" name="Google Shape;3172;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73" name="Google Shape;3173;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74" name="Google Shape;3174;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75" name="Google Shape;3175;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76" name="Google Shape;3176;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77" name="Google Shape;3177;p4"/>
              <p:cNvSpPr/>
              <p:nvPr/>
            </p:nvSpPr>
            <p:spPr>
              <a:xfrm>
                <a:off x="7322140"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78" name="Google Shape;3178;p4"/>
              <p:cNvSpPr/>
              <p:nvPr/>
            </p:nvSpPr>
            <p:spPr>
              <a:xfrm>
                <a:off x="7322140"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79" name="Google Shape;3179;p4"/>
              <p:cNvSpPr/>
              <p:nvPr/>
            </p:nvSpPr>
            <p:spPr>
              <a:xfrm>
                <a:off x="7322140"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80" name="Google Shape;3180;p4"/>
              <p:cNvSpPr/>
              <p:nvPr/>
            </p:nvSpPr>
            <p:spPr>
              <a:xfrm>
                <a:off x="7322140"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81" name="Google Shape;3181;p4"/>
              <p:cNvSpPr/>
              <p:nvPr/>
            </p:nvSpPr>
            <p:spPr>
              <a:xfrm>
                <a:off x="7322140"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82" name="Google Shape;3182;p4"/>
              <p:cNvSpPr/>
              <p:nvPr/>
            </p:nvSpPr>
            <p:spPr>
              <a:xfrm>
                <a:off x="7322140"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83" name="Google Shape;3183;p4"/>
              <p:cNvSpPr/>
              <p:nvPr/>
            </p:nvSpPr>
            <p:spPr>
              <a:xfrm>
                <a:off x="7322140"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84" name="Google Shape;3184;p4"/>
              <p:cNvSpPr/>
              <p:nvPr/>
            </p:nvSpPr>
            <p:spPr>
              <a:xfrm>
                <a:off x="7322140"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85" name="Google Shape;3185;p4"/>
              <p:cNvSpPr/>
              <p:nvPr/>
            </p:nvSpPr>
            <p:spPr>
              <a:xfrm>
                <a:off x="7322140"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86" name="Google Shape;3186;p4"/>
              <p:cNvSpPr/>
              <p:nvPr/>
            </p:nvSpPr>
            <p:spPr>
              <a:xfrm>
                <a:off x="7322140"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grpSp>
      </p:grpSp>
      <p:grpSp>
        <p:nvGrpSpPr>
          <p:cNvPr id="3187" name="Google Shape;3187;p4"/>
          <p:cNvGrpSpPr/>
          <p:nvPr/>
        </p:nvGrpSpPr>
        <p:grpSpPr>
          <a:xfrm>
            <a:off x="2724513" y="5140539"/>
            <a:ext cx="396067" cy="901548"/>
            <a:chOff x="2846886" y="1604312"/>
            <a:chExt cx="396066" cy="901548"/>
          </a:xfrm>
        </p:grpSpPr>
        <p:grpSp>
          <p:nvGrpSpPr>
            <p:cNvPr id="3188" name="Google Shape;3188;p4"/>
            <p:cNvGrpSpPr/>
            <p:nvPr/>
          </p:nvGrpSpPr>
          <p:grpSpPr>
            <a:xfrm>
              <a:off x="2846886" y="1604312"/>
              <a:ext cx="90155" cy="901548"/>
              <a:chOff x="7152671" y="1595686"/>
              <a:chExt cx="90155" cy="901548"/>
            </a:xfrm>
          </p:grpSpPr>
          <p:sp>
            <p:nvSpPr>
              <p:cNvPr id="3189" name="Google Shape;3189;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90" name="Google Shape;3190;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91" name="Google Shape;3191;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92" name="Google Shape;3192;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93" name="Google Shape;3193;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94" name="Google Shape;3194;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95" name="Google Shape;3195;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96" name="Google Shape;3196;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97" name="Google Shape;3197;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98" name="Google Shape;3198;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grpSp>
        <p:grpSp>
          <p:nvGrpSpPr>
            <p:cNvPr id="3199" name="Google Shape;3199;p4"/>
            <p:cNvGrpSpPr/>
            <p:nvPr/>
          </p:nvGrpSpPr>
          <p:grpSpPr>
            <a:xfrm>
              <a:off x="3004442" y="1604312"/>
              <a:ext cx="90155" cy="901548"/>
              <a:chOff x="7152671" y="1595686"/>
              <a:chExt cx="90155" cy="901548"/>
            </a:xfrm>
          </p:grpSpPr>
          <p:sp>
            <p:nvSpPr>
              <p:cNvPr id="3200" name="Google Shape;3200;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01" name="Google Shape;3201;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02" name="Google Shape;3202;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03" name="Google Shape;3203;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04" name="Google Shape;3204;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05" name="Google Shape;3205;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06" name="Google Shape;3206;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07" name="Google Shape;3207;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08" name="Google Shape;3208;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09" name="Google Shape;3209;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grpSp>
        <p:grpSp>
          <p:nvGrpSpPr>
            <p:cNvPr id="3210" name="Google Shape;3210;p4"/>
            <p:cNvGrpSpPr/>
            <p:nvPr/>
          </p:nvGrpSpPr>
          <p:grpSpPr>
            <a:xfrm>
              <a:off x="3152797" y="1604312"/>
              <a:ext cx="90155" cy="901548"/>
              <a:chOff x="7152671" y="1595686"/>
              <a:chExt cx="90155" cy="901548"/>
            </a:xfrm>
          </p:grpSpPr>
          <p:sp>
            <p:nvSpPr>
              <p:cNvPr id="3211" name="Google Shape;3211;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12" name="Google Shape;3212;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13" name="Google Shape;3213;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14" name="Google Shape;3214;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15" name="Google Shape;3215;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16" name="Google Shape;3216;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17" name="Google Shape;3217;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18" name="Google Shape;3218;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19" name="Google Shape;3219;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20" name="Google Shape;3220;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grpSp>
      </p:grpSp>
      <p:grpSp>
        <p:nvGrpSpPr>
          <p:cNvPr id="3221" name="Google Shape;3221;p4"/>
          <p:cNvGrpSpPr/>
          <p:nvPr/>
        </p:nvGrpSpPr>
        <p:grpSpPr>
          <a:xfrm>
            <a:off x="4680333" y="5310989"/>
            <a:ext cx="90155" cy="726843"/>
            <a:chOff x="4824133" y="1438424"/>
            <a:chExt cx="90155" cy="726843"/>
          </a:xfrm>
        </p:grpSpPr>
        <p:sp>
          <p:nvSpPr>
            <p:cNvPr id="3222" name="Google Shape;3222;p4"/>
            <p:cNvSpPr/>
            <p:nvPr/>
          </p:nvSpPr>
          <p:spPr>
            <a:xfrm>
              <a:off x="4824133" y="14384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23" name="Google Shape;3223;p4"/>
            <p:cNvSpPr/>
            <p:nvPr/>
          </p:nvSpPr>
          <p:spPr>
            <a:xfrm>
              <a:off x="4824133" y="1566898"/>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24" name="Google Shape;3224;p4"/>
            <p:cNvSpPr/>
            <p:nvPr/>
          </p:nvSpPr>
          <p:spPr>
            <a:xfrm>
              <a:off x="4824133" y="169515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25" name="Google Shape;3225;p4"/>
            <p:cNvSpPr/>
            <p:nvPr/>
          </p:nvSpPr>
          <p:spPr>
            <a:xfrm>
              <a:off x="4824133" y="1823412"/>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26" name="Google Shape;3226;p4"/>
            <p:cNvSpPr/>
            <p:nvPr/>
          </p:nvSpPr>
          <p:spPr>
            <a:xfrm>
              <a:off x="4824133" y="1949288"/>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27" name="Google Shape;3227;p4"/>
            <p:cNvSpPr/>
            <p:nvPr/>
          </p:nvSpPr>
          <p:spPr>
            <a:xfrm>
              <a:off x="4824133" y="2075112"/>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grpSp>
      <p:cxnSp>
        <p:nvCxnSpPr>
          <p:cNvPr id="3233" name="Google Shape;3233;p4"/>
          <p:cNvCxnSpPr/>
          <p:nvPr/>
        </p:nvCxnSpPr>
        <p:spPr>
          <a:xfrm flipH="1">
            <a:off x="4635256" y="5263812"/>
            <a:ext cx="180309" cy="180309"/>
          </a:xfrm>
          <a:prstGeom prst="straightConnector1">
            <a:avLst/>
          </a:prstGeom>
          <a:noFill/>
          <a:ln w="38100" cap="flat" cmpd="sng">
            <a:solidFill>
              <a:srgbClr val="FF0000"/>
            </a:solidFill>
            <a:prstDash val="solid"/>
            <a:miter lim="800000"/>
            <a:headEnd type="none" w="sm" len="sm"/>
            <a:tailEnd type="none" w="sm" len="sm"/>
          </a:ln>
        </p:spPr>
      </p:cxnSp>
      <p:cxnSp>
        <p:nvCxnSpPr>
          <p:cNvPr id="3234" name="Google Shape;3234;p4"/>
          <p:cNvCxnSpPr/>
          <p:nvPr/>
        </p:nvCxnSpPr>
        <p:spPr>
          <a:xfrm flipH="1">
            <a:off x="4635256" y="5402764"/>
            <a:ext cx="180309" cy="180309"/>
          </a:xfrm>
          <a:prstGeom prst="straightConnector1">
            <a:avLst/>
          </a:prstGeom>
          <a:noFill/>
          <a:ln w="38100" cap="flat" cmpd="sng">
            <a:solidFill>
              <a:srgbClr val="FF0000"/>
            </a:solidFill>
            <a:prstDash val="solid"/>
            <a:miter lim="800000"/>
            <a:headEnd type="none" w="sm" len="sm"/>
            <a:tailEnd type="none" w="sm" len="sm"/>
          </a:ln>
        </p:spPr>
      </p:cxnSp>
      <p:cxnSp>
        <p:nvCxnSpPr>
          <p:cNvPr id="3235" name="Google Shape;3235;p4"/>
          <p:cNvCxnSpPr/>
          <p:nvPr/>
        </p:nvCxnSpPr>
        <p:spPr>
          <a:xfrm flipH="1">
            <a:off x="4635256" y="5529616"/>
            <a:ext cx="180309" cy="180309"/>
          </a:xfrm>
          <a:prstGeom prst="straightConnector1">
            <a:avLst/>
          </a:prstGeom>
          <a:noFill/>
          <a:ln w="38100" cap="flat" cmpd="sng">
            <a:solidFill>
              <a:srgbClr val="FF0000"/>
            </a:solidFill>
            <a:prstDash val="solid"/>
            <a:miter lim="800000"/>
            <a:headEnd type="none" w="sm" len="sm"/>
            <a:tailEnd type="none" w="sm" len="sm"/>
          </a:ln>
        </p:spPr>
      </p:cxnSp>
      <p:cxnSp>
        <p:nvCxnSpPr>
          <p:cNvPr id="3236" name="Google Shape;3236;p4"/>
          <p:cNvCxnSpPr/>
          <p:nvPr/>
        </p:nvCxnSpPr>
        <p:spPr>
          <a:xfrm flipH="1">
            <a:off x="4635256" y="5649632"/>
            <a:ext cx="180309" cy="180309"/>
          </a:xfrm>
          <a:prstGeom prst="straightConnector1">
            <a:avLst/>
          </a:prstGeom>
          <a:noFill/>
          <a:ln w="38100" cap="flat" cmpd="sng">
            <a:solidFill>
              <a:srgbClr val="FF0000"/>
            </a:solidFill>
            <a:prstDash val="solid"/>
            <a:miter lim="800000"/>
            <a:headEnd type="none" w="sm" len="sm"/>
            <a:tailEnd type="none" w="sm" len="sm"/>
          </a:ln>
        </p:spPr>
      </p:cxnSp>
      <p:cxnSp>
        <p:nvCxnSpPr>
          <p:cNvPr id="3237" name="Google Shape;3237;p4"/>
          <p:cNvCxnSpPr/>
          <p:nvPr/>
        </p:nvCxnSpPr>
        <p:spPr>
          <a:xfrm flipH="1">
            <a:off x="2566178" y="4085308"/>
            <a:ext cx="991703" cy="991701"/>
          </a:xfrm>
          <a:prstGeom prst="straightConnector1">
            <a:avLst/>
          </a:prstGeom>
          <a:noFill/>
          <a:ln w="38100" cap="flat" cmpd="sng">
            <a:solidFill>
              <a:srgbClr val="FF0000"/>
            </a:solidFill>
            <a:prstDash val="solid"/>
            <a:miter lim="800000"/>
            <a:headEnd type="none" w="sm" len="sm"/>
            <a:tailEnd type="none" w="sm" len="sm"/>
          </a:ln>
        </p:spPr>
      </p:cxnSp>
      <p:cxnSp>
        <p:nvCxnSpPr>
          <p:cNvPr id="3239" name="Google Shape;3239;p4"/>
          <p:cNvCxnSpPr/>
          <p:nvPr/>
        </p:nvCxnSpPr>
        <p:spPr>
          <a:xfrm flipH="1">
            <a:off x="974662" y="1013228"/>
            <a:ext cx="991703" cy="991701"/>
          </a:xfrm>
          <a:prstGeom prst="straightConnector1">
            <a:avLst/>
          </a:prstGeom>
          <a:noFill/>
          <a:ln w="38100" cap="flat" cmpd="sng">
            <a:solidFill>
              <a:srgbClr val="FF0000"/>
            </a:solidFill>
            <a:prstDash val="solid"/>
            <a:miter lim="800000"/>
            <a:headEnd type="none" w="sm" len="sm"/>
            <a:tailEnd type="none" w="sm" len="sm"/>
          </a:ln>
        </p:spPr>
      </p:cxnSp>
      <p:cxnSp>
        <p:nvCxnSpPr>
          <p:cNvPr id="3240" name="Google Shape;3240;p4"/>
          <p:cNvCxnSpPr/>
          <p:nvPr/>
        </p:nvCxnSpPr>
        <p:spPr>
          <a:xfrm flipH="1">
            <a:off x="974662" y="2030240"/>
            <a:ext cx="991703" cy="991701"/>
          </a:xfrm>
          <a:prstGeom prst="straightConnector1">
            <a:avLst/>
          </a:prstGeom>
          <a:noFill/>
          <a:ln w="38100" cap="flat" cmpd="sng">
            <a:solidFill>
              <a:srgbClr val="FF0000"/>
            </a:solidFill>
            <a:prstDash val="solid"/>
            <a:miter lim="800000"/>
            <a:headEnd type="none" w="sm" len="sm"/>
            <a:tailEnd type="none" w="sm" len="sm"/>
          </a:ln>
        </p:spPr>
      </p:cxnSp>
      <p:grpSp>
        <p:nvGrpSpPr>
          <p:cNvPr id="3242" name="Google Shape;3242;p4"/>
          <p:cNvGrpSpPr/>
          <p:nvPr/>
        </p:nvGrpSpPr>
        <p:grpSpPr>
          <a:xfrm>
            <a:off x="6723977" y="5354392"/>
            <a:ext cx="3900931" cy="954053"/>
            <a:chOff x="6881370" y="4098709"/>
            <a:chExt cx="3900930" cy="954053"/>
          </a:xfrm>
        </p:grpSpPr>
        <p:sp>
          <p:nvSpPr>
            <p:cNvPr id="3243" name="Google Shape;3243;p4"/>
            <p:cNvSpPr txBox="1"/>
            <p:nvPr/>
          </p:nvSpPr>
          <p:spPr>
            <a:xfrm>
              <a:off x="7021029" y="4098709"/>
              <a:ext cx="3748571" cy="954053"/>
            </a:xfrm>
            <a:prstGeom prst="rect">
              <a:avLst/>
            </a:prstGeom>
            <a:noFill/>
            <a:ln>
              <a:noFill/>
            </a:ln>
          </p:spPr>
          <p:txBody>
            <a:bodyPr spcFirstLastPara="1" wrap="square" lIns="91425" tIns="45700" rIns="91425" bIns="45700" anchor="t" anchorCtr="0">
              <a:spAutoFit/>
            </a:bodyPr>
            <a:lstStyle/>
            <a:p>
              <a:pPr>
                <a:lnSpc>
                  <a:spcPct val="150000"/>
                </a:lnSpc>
              </a:pPr>
              <a:r>
                <a:rPr lang="en-US" sz="3600" b="1">
                  <a:solidFill>
                    <a:srgbClr val="31859B"/>
                  </a:solidFill>
                  <a:latin typeface="Times New Roman" pitchFamily="18" charset="0"/>
                  <a:cs typeface="Times New Roman" pitchFamily="18" charset="0"/>
                </a:rPr>
                <a:t>586 – 254 = 332</a:t>
              </a:r>
              <a:endParaRPr sz="3600" b="1">
                <a:solidFill>
                  <a:srgbClr val="31859B"/>
                </a:solidFill>
                <a:latin typeface="Times New Roman" pitchFamily="18" charset="0"/>
                <a:cs typeface="Times New Roman" pitchFamily="18" charset="0"/>
              </a:endParaRPr>
            </a:p>
          </p:txBody>
        </p:sp>
        <p:sp>
          <p:nvSpPr>
            <p:cNvPr id="3244" name="Google Shape;3244;p4"/>
            <p:cNvSpPr/>
            <p:nvPr/>
          </p:nvSpPr>
          <p:spPr>
            <a:xfrm>
              <a:off x="6881370" y="4140177"/>
              <a:ext cx="3900930" cy="894562"/>
            </a:xfrm>
            <a:prstGeom prst="roundRect">
              <a:avLst>
                <a:gd name="adj" fmla="val 16667"/>
              </a:avLst>
            </a:prstGeom>
            <a:noFill/>
            <a:ln w="76200" cap="flat" cmpd="dbl">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latin typeface="Times New Roman" pitchFamily="18" charset="0"/>
                <a:cs typeface="Times New Roman" pitchFamily="18" charset="0"/>
              </a:endParaRPr>
            </a:p>
          </p:txBody>
        </p:sp>
      </p:grpSp>
      <p:sp>
        <p:nvSpPr>
          <p:cNvPr id="630" name="Down Arrow 629"/>
          <p:cNvSpPr/>
          <p:nvPr/>
        </p:nvSpPr>
        <p:spPr>
          <a:xfrm>
            <a:off x="4506127" y="5965887"/>
            <a:ext cx="129132" cy="282516"/>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endParaRPr lang="en-US"/>
          </a:p>
        </p:txBody>
      </p:sp>
      <p:sp>
        <p:nvSpPr>
          <p:cNvPr id="631" name="Rounded Rectangle 630"/>
          <p:cNvSpPr/>
          <p:nvPr/>
        </p:nvSpPr>
        <p:spPr>
          <a:xfrm>
            <a:off x="3930708" y="6308451"/>
            <a:ext cx="1527485" cy="500831"/>
          </a:xfrm>
          <a:prstGeom prst="roundRect">
            <a:avLst/>
          </a:prstGeom>
          <a:solidFill>
            <a:schemeClr val="accent4">
              <a:lumMod val="40000"/>
              <a:lumOff val="60000"/>
            </a:schemeClr>
          </a:solidFill>
          <a:ln w="28575">
            <a:solidFill>
              <a:srgbClr val="FFC000"/>
            </a:solidFill>
          </a:ln>
        </p:spPr>
        <p:style>
          <a:lnRef idx="2">
            <a:schemeClr val="accent2"/>
          </a:lnRef>
          <a:fillRef idx="1">
            <a:schemeClr val="lt1"/>
          </a:fillRef>
          <a:effectRef idx="0">
            <a:schemeClr val="accent2"/>
          </a:effectRef>
          <a:fontRef idx="minor">
            <a:schemeClr val="dk1"/>
          </a:fontRef>
        </p:style>
        <p:txBody>
          <a:bodyPr lIns="91430" tIns="45718" rIns="91430" bIns="45718" rtlCol="0" anchor="ctr"/>
          <a:lstStyle/>
          <a:p>
            <a:pPr algn="ctr"/>
            <a:r>
              <a:rPr lang="en-US" sz="2800" b="1">
                <a:solidFill>
                  <a:srgbClr val="0070C0"/>
                </a:solidFill>
                <a:latin typeface="Times New Roman" pitchFamily="18" charset="0"/>
                <a:cs typeface="Times New Roman" pitchFamily="18" charset="0"/>
              </a:rPr>
              <a:t>2 đơn vị</a:t>
            </a:r>
            <a:endParaRPr lang="en-US" sz="2800" b="1" dirty="0">
              <a:solidFill>
                <a:srgbClr val="0070C0"/>
              </a:solidFill>
              <a:latin typeface="Times New Roman" pitchFamily="18" charset="0"/>
              <a:cs typeface="Times New Roman" pitchFamily="18" charset="0"/>
            </a:endParaRPr>
          </a:p>
        </p:txBody>
      </p:sp>
      <p:sp>
        <p:nvSpPr>
          <p:cNvPr id="632" name="Down Arrow 631"/>
          <p:cNvSpPr/>
          <p:nvPr/>
        </p:nvSpPr>
        <p:spPr>
          <a:xfrm>
            <a:off x="3148483" y="5947863"/>
            <a:ext cx="129132" cy="282516"/>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endParaRPr lang="en-US"/>
          </a:p>
        </p:txBody>
      </p:sp>
      <p:sp>
        <p:nvSpPr>
          <p:cNvPr id="633" name="Rounded Rectangle 632"/>
          <p:cNvSpPr/>
          <p:nvPr/>
        </p:nvSpPr>
        <p:spPr>
          <a:xfrm>
            <a:off x="2311760" y="6290427"/>
            <a:ext cx="1527485" cy="500831"/>
          </a:xfrm>
          <a:prstGeom prst="roundRect">
            <a:avLst/>
          </a:prstGeom>
          <a:solidFill>
            <a:schemeClr val="accent4">
              <a:lumMod val="40000"/>
              <a:lumOff val="60000"/>
            </a:schemeClr>
          </a:solidFill>
          <a:ln w="28575">
            <a:solidFill>
              <a:srgbClr val="FFC000"/>
            </a:solidFill>
          </a:ln>
        </p:spPr>
        <p:style>
          <a:lnRef idx="2">
            <a:schemeClr val="accent2"/>
          </a:lnRef>
          <a:fillRef idx="1">
            <a:schemeClr val="lt1"/>
          </a:fillRef>
          <a:effectRef idx="0">
            <a:schemeClr val="accent2"/>
          </a:effectRef>
          <a:fontRef idx="minor">
            <a:schemeClr val="dk1"/>
          </a:fontRef>
        </p:style>
        <p:txBody>
          <a:bodyPr lIns="91430" tIns="45718" rIns="91430" bIns="45718" rtlCol="0" anchor="ctr"/>
          <a:lstStyle/>
          <a:p>
            <a:pPr algn="ctr"/>
            <a:r>
              <a:rPr lang="en-US" sz="2800" b="1">
                <a:solidFill>
                  <a:srgbClr val="0070C0"/>
                </a:solidFill>
                <a:latin typeface="Times New Roman" pitchFamily="18" charset="0"/>
                <a:cs typeface="Times New Roman" pitchFamily="18" charset="0"/>
              </a:rPr>
              <a:t>3 chục</a:t>
            </a:r>
            <a:endParaRPr lang="en-US" sz="2800" b="1" dirty="0">
              <a:solidFill>
                <a:srgbClr val="0070C0"/>
              </a:solidFill>
              <a:latin typeface="Times New Roman" pitchFamily="18" charset="0"/>
              <a:cs typeface="Times New Roman" pitchFamily="18" charset="0"/>
            </a:endParaRPr>
          </a:p>
        </p:txBody>
      </p:sp>
      <p:sp>
        <p:nvSpPr>
          <p:cNvPr id="634" name="Down Arrow 633"/>
          <p:cNvSpPr/>
          <p:nvPr/>
        </p:nvSpPr>
        <p:spPr>
          <a:xfrm>
            <a:off x="1408251" y="5943603"/>
            <a:ext cx="129132" cy="282516"/>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endParaRPr lang="en-US"/>
          </a:p>
        </p:txBody>
      </p:sp>
      <p:sp>
        <p:nvSpPr>
          <p:cNvPr id="635" name="Rounded Rectangle 634"/>
          <p:cNvSpPr/>
          <p:nvPr/>
        </p:nvSpPr>
        <p:spPr>
          <a:xfrm>
            <a:off x="571527" y="6286167"/>
            <a:ext cx="1527485" cy="500831"/>
          </a:xfrm>
          <a:prstGeom prst="roundRect">
            <a:avLst/>
          </a:prstGeom>
          <a:solidFill>
            <a:schemeClr val="accent4">
              <a:lumMod val="40000"/>
              <a:lumOff val="60000"/>
            </a:schemeClr>
          </a:solidFill>
          <a:ln w="28575">
            <a:solidFill>
              <a:srgbClr val="FFC000"/>
            </a:solidFill>
          </a:ln>
        </p:spPr>
        <p:style>
          <a:lnRef idx="2">
            <a:schemeClr val="accent2"/>
          </a:lnRef>
          <a:fillRef idx="1">
            <a:schemeClr val="lt1"/>
          </a:fillRef>
          <a:effectRef idx="0">
            <a:schemeClr val="accent2"/>
          </a:effectRef>
          <a:fontRef idx="minor">
            <a:schemeClr val="dk1"/>
          </a:fontRef>
        </p:style>
        <p:txBody>
          <a:bodyPr lIns="91430" tIns="45718" rIns="91430" bIns="45718" rtlCol="0" anchor="ctr"/>
          <a:lstStyle/>
          <a:p>
            <a:pPr algn="ctr"/>
            <a:r>
              <a:rPr lang="en-US" sz="2800" b="1">
                <a:solidFill>
                  <a:srgbClr val="0070C0"/>
                </a:solidFill>
                <a:latin typeface="Times New Roman" pitchFamily="18" charset="0"/>
                <a:cs typeface="Times New Roman" pitchFamily="18" charset="0"/>
              </a:rPr>
              <a:t>3 trăm</a:t>
            </a:r>
            <a:endParaRPr lang="en-US" sz="2800" b="1" dirty="0">
              <a:solidFill>
                <a:srgbClr val="0070C0"/>
              </a:solidFill>
              <a:latin typeface="Times New Roman" pitchFamily="18" charset="0"/>
              <a:cs typeface="Times New Roman" pitchFamily="18" charset="0"/>
            </a:endParaRPr>
          </a:p>
        </p:txBody>
      </p:sp>
      <p:sp>
        <p:nvSpPr>
          <p:cNvPr id="636" name="TextBox 635">
            <a:extLst>
              <a:ext uri="{FF2B5EF4-FFF2-40B4-BE49-F238E27FC236}">
                <a16:creationId xmlns="" xmlns:a16="http://schemas.microsoft.com/office/drawing/2014/main" id="{C60D5E7B-B85A-43DF-8829-6358A1422397}"/>
              </a:ext>
            </a:extLst>
          </p:cNvPr>
          <p:cNvSpPr txBox="1"/>
          <p:nvPr/>
        </p:nvSpPr>
        <p:spPr>
          <a:xfrm>
            <a:off x="7767876" y="1805104"/>
            <a:ext cx="4775045" cy="2031325"/>
          </a:xfrm>
          <a:prstGeom prst="rect">
            <a:avLst/>
          </a:prstGeom>
          <a:noFill/>
        </p:spPr>
        <p:txBody>
          <a:bodyPr wrap="square" lIns="91430" tIns="45718" rIns="91430" bIns="45718" rtlCol="0">
            <a:spAutoFit/>
          </a:bodyPr>
          <a:lstStyle/>
          <a:p>
            <a:pPr marL="285717" indent="-285717">
              <a:lnSpc>
                <a:spcPct val="150000"/>
              </a:lnSpc>
              <a:buFont typeface="Arial" panose="020B0604020202020204" pitchFamily="34" charset="0"/>
              <a:buChar char="•"/>
            </a:pPr>
            <a:r>
              <a:rPr lang="en-US" sz="2800">
                <a:latin typeface="Times New Roman" pitchFamily="18" charset="0"/>
                <a:cs typeface="Times New Roman" pitchFamily="18" charset="0"/>
              </a:rPr>
              <a:t>6 trừ 4 bằng 2, viết 2.</a:t>
            </a:r>
            <a:endParaRPr lang="en-US" sz="2800" dirty="0">
              <a:latin typeface="Times New Roman" pitchFamily="18" charset="0"/>
              <a:cs typeface="Times New Roman" pitchFamily="18" charset="0"/>
            </a:endParaRPr>
          </a:p>
          <a:p>
            <a:pPr marL="285717" indent="-285717">
              <a:lnSpc>
                <a:spcPct val="150000"/>
              </a:lnSpc>
              <a:buFont typeface="Arial" panose="020B0604020202020204" pitchFamily="34" charset="0"/>
              <a:buChar char="•"/>
            </a:pPr>
            <a:r>
              <a:rPr lang="en-US" sz="2800">
                <a:latin typeface="Times New Roman" pitchFamily="18" charset="0"/>
                <a:cs typeface="Times New Roman" pitchFamily="18" charset="0"/>
              </a:rPr>
              <a:t>8 trừ 5 bằng 3, viết 3.</a:t>
            </a:r>
            <a:endParaRPr lang="en-US" sz="2800" dirty="0">
              <a:latin typeface="Times New Roman" pitchFamily="18" charset="0"/>
              <a:cs typeface="Times New Roman" pitchFamily="18" charset="0"/>
            </a:endParaRPr>
          </a:p>
          <a:p>
            <a:pPr marL="285717" indent="-285717">
              <a:lnSpc>
                <a:spcPct val="150000"/>
              </a:lnSpc>
              <a:buFont typeface="Arial" panose="020B0604020202020204" pitchFamily="34" charset="0"/>
              <a:buChar char="•"/>
            </a:pPr>
            <a:r>
              <a:rPr lang="en-US" sz="2800">
                <a:latin typeface="Times New Roman" pitchFamily="18" charset="0"/>
                <a:cs typeface="Times New Roman" pitchFamily="18" charset="0"/>
              </a:rPr>
              <a:t>5 trừ 2 bằng 3, viết 3.</a:t>
            </a:r>
            <a:endParaRPr lang="en-US" sz="2800" dirty="0">
              <a:latin typeface="Times New Roman" pitchFamily="18" charset="0"/>
              <a:cs typeface="Times New Roman" pitchFamily="18" charset="0"/>
            </a:endParaRPr>
          </a:p>
        </p:txBody>
      </p:sp>
      <p:pic>
        <p:nvPicPr>
          <p:cNvPr id="637" name="Picture 636"/>
          <p:cNvPicPr>
            <a:picLocks noChangeAspect="1"/>
          </p:cNvPicPr>
          <p:nvPr/>
        </p:nvPicPr>
        <p:blipFill rotWithShape="1">
          <a:blip r:embed="rId4">
            <a:extLst>
              <a:ext uri="{28A0092B-C50C-407E-A947-70E740481C1C}">
                <a14:useLocalDpi xmlns:a14="http://schemas.microsoft.com/office/drawing/2010/main" val="0"/>
              </a:ext>
            </a:extLst>
          </a:blip>
          <a:srcRect l="81683" t="34375" r="5795"/>
          <a:stretch/>
        </p:blipFill>
        <p:spPr>
          <a:xfrm>
            <a:off x="5690042" y="1557028"/>
            <a:ext cx="1816355" cy="3515705"/>
          </a:xfrm>
          <a:prstGeom prst="rect">
            <a:avLst/>
          </a:prstGeom>
        </p:spPr>
      </p:pic>
      <p:sp>
        <p:nvSpPr>
          <p:cNvPr id="638" name="TextBox 637">
            <a:extLst>
              <a:ext uri="{FF2B5EF4-FFF2-40B4-BE49-F238E27FC236}">
                <a16:creationId xmlns="" xmlns:a16="http://schemas.microsoft.com/office/drawing/2014/main" id="{E3EF8A0F-AA65-41D7-B6C4-A63B739A8F71}"/>
              </a:ext>
            </a:extLst>
          </p:cNvPr>
          <p:cNvSpPr txBox="1"/>
          <p:nvPr/>
        </p:nvSpPr>
        <p:spPr>
          <a:xfrm>
            <a:off x="6128023" y="1916482"/>
            <a:ext cx="1323968" cy="1354217"/>
          </a:xfrm>
          <a:prstGeom prst="rect">
            <a:avLst/>
          </a:prstGeom>
          <a:noFill/>
        </p:spPr>
        <p:txBody>
          <a:bodyPr wrap="square" lIns="91430" tIns="45718" rIns="91430" bIns="45718" rtlCol="0">
            <a:spAutoFit/>
          </a:bodyPr>
          <a:lstStyle/>
          <a:p>
            <a:pPr>
              <a:lnSpc>
                <a:spcPct val="150000"/>
              </a:lnSpc>
            </a:pPr>
            <a:r>
              <a:rPr lang="en-US" sz="5500" b="1">
                <a:latin typeface="Times New Roman" pitchFamily="18" charset="0"/>
                <a:cs typeface="Times New Roman" pitchFamily="18" charset="0"/>
              </a:rPr>
              <a:t>586</a:t>
            </a:r>
            <a:endParaRPr lang="en-US" sz="5500" b="1" dirty="0">
              <a:latin typeface="Times New Roman" pitchFamily="18" charset="0"/>
              <a:cs typeface="Times New Roman" pitchFamily="18" charset="0"/>
            </a:endParaRPr>
          </a:p>
        </p:txBody>
      </p:sp>
      <p:sp>
        <p:nvSpPr>
          <p:cNvPr id="639" name="TextBox 638">
            <a:extLst>
              <a:ext uri="{FF2B5EF4-FFF2-40B4-BE49-F238E27FC236}">
                <a16:creationId xmlns="" xmlns:a16="http://schemas.microsoft.com/office/drawing/2014/main" id="{BB4A6C76-970F-4F89-94A1-9B6D69F685C7}"/>
              </a:ext>
            </a:extLst>
          </p:cNvPr>
          <p:cNvSpPr txBox="1"/>
          <p:nvPr/>
        </p:nvSpPr>
        <p:spPr>
          <a:xfrm>
            <a:off x="5953589" y="2667006"/>
            <a:ext cx="447211" cy="769441"/>
          </a:xfrm>
          <a:prstGeom prst="rect">
            <a:avLst/>
          </a:prstGeom>
          <a:noFill/>
        </p:spPr>
        <p:txBody>
          <a:bodyPr wrap="square" lIns="91430" tIns="45718" rIns="91430" bIns="45718" rtlCol="0">
            <a:spAutoFit/>
          </a:bodyPr>
          <a:lstStyle/>
          <a:p>
            <a:r>
              <a:rPr lang="en-US" sz="4400" b="1">
                <a:latin typeface="Times New Roman" pitchFamily="18" charset="0"/>
                <a:cs typeface="Times New Roman" pitchFamily="18" charset="0"/>
              </a:rPr>
              <a:t>-</a:t>
            </a:r>
            <a:endParaRPr lang="en-US" sz="4400" b="1" dirty="0">
              <a:latin typeface="Times New Roman" pitchFamily="18" charset="0"/>
              <a:cs typeface="Times New Roman" pitchFamily="18" charset="0"/>
            </a:endParaRPr>
          </a:p>
        </p:txBody>
      </p:sp>
      <p:cxnSp>
        <p:nvCxnSpPr>
          <p:cNvPr id="640" name="Straight Connector 639">
            <a:extLst>
              <a:ext uri="{FF2B5EF4-FFF2-40B4-BE49-F238E27FC236}">
                <a16:creationId xmlns="" xmlns:a16="http://schemas.microsoft.com/office/drawing/2014/main" id="{ECBAFE36-42E1-4EEA-AA88-F7E744EC8C06}"/>
              </a:ext>
            </a:extLst>
          </p:cNvPr>
          <p:cNvCxnSpPr/>
          <p:nvPr/>
        </p:nvCxnSpPr>
        <p:spPr>
          <a:xfrm>
            <a:off x="6254693" y="4181207"/>
            <a:ext cx="9588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41" name="TextBox 640">
            <a:extLst>
              <a:ext uri="{FF2B5EF4-FFF2-40B4-BE49-F238E27FC236}">
                <a16:creationId xmlns="" xmlns:a16="http://schemas.microsoft.com/office/drawing/2014/main" id="{A3B686A5-D57B-4C51-8162-6050859D4F11}"/>
              </a:ext>
            </a:extLst>
          </p:cNvPr>
          <p:cNvSpPr txBox="1"/>
          <p:nvPr/>
        </p:nvSpPr>
        <p:spPr>
          <a:xfrm>
            <a:off x="6114805" y="4265700"/>
            <a:ext cx="447211" cy="933589"/>
          </a:xfrm>
          <a:prstGeom prst="rect">
            <a:avLst/>
          </a:prstGeom>
          <a:noFill/>
        </p:spPr>
        <p:txBody>
          <a:bodyPr wrap="square" lIns="91430" tIns="45718" rIns="91430" bIns="45718" rtlCol="0">
            <a:spAutoFit/>
          </a:bodyPr>
          <a:lstStyle/>
          <a:p>
            <a:r>
              <a:rPr lang="en-US" sz="5500" b="1">
                <a:solidFill>
                  <a:srgbClr val="FF0000"/>
                </a:solidFill>
                <a:latin typeface="Times New Roman" pitchFamily="18" charset="0"/>
                <a:cs typeface="Times New Roman" pitchFamily="18" charset="0"/>
              </a:rPr>
              <a:t>3</a:t>
            </a:r>
            <a:endParaRPr lang="en-US" sz="5500" b="1" dirty="0">
              <a:solidFill>
                <a:srgbClr val="FF0000"/>
              </a:solidFill>
              <a:latin typeface="Times New Roman" pitchFamily="18" charset="0"/>
              <a:cs typeface="Times New Roman" pitchFamily="18" charset="0"/>
            </a:endParaRPr>
          </a:p>
        </p:txBody>
      </p:sp>
      <p:sp>
        <p:nvSpPr>
          <p:cNvPr id="642" name="TextBox 641">
            <a:extLst>
              <a:ext uri="{FF2B5EF4-FFF2-40B4-BE49-F238E27FC236}">
                <a16:creationId xmlns="" xmlns:a16="http://schemas.microsoft.com/office/drawing/2014/main" id="{4030CC6C-3ACB-4C4F-8CCA-2075B5C8DD53}"/>
              </a:ext>
            </a:extLst>
          </p:cNvPr>
          <p:cNvSpPr txBox="1"/>
          <p:nvPr/>
        </p:nvSpPr>
        <p:spPr>
          <a:xfrm>
            <a:off x="6495780" y="4268096"/>
            <a:ext cx="447211" cy="933589"/>
          </a:xfrm>
          <a:prstGeom prst="rect">
            <a:avLst/>
          </a:prstGeom>
          <a:noFill/>
        </p:spPr>
        <p:txBody>
          <a:bodyPr wrap="square" lIns="91430" tIns="45718" rIns="91430" bIns="45718" rtlCol="0">
            <a:spAutoFit/>
          </a:bodyPr>
          <a:lstStyle/>
          <a:p>
            <a:r>
              <a:rPr lang="en-US" sz="5500" b="1">
                <a:solidFill>
                  <a:srgbClr val="FF0000"/>
                </a:solidFill>
                <a:latin typeface="Times New Roman" pitchFamily="18" charset="0"/>
                <a:cs typeface="Times New Roman" pitchFamily="18" charset="0"/>
              </a:rPr>
              <a:t>3</a:t>
            </a:r>
            <a:endParaRPr lang="en-US" sz="5500" b="1" dirty="0">
              <a:solidFill>
                <a:srgbClr val="FF0000"/>
              </a:solidFill>
              <a:latin typeface="Times New Roman" pitchFamily="18" charset="0"/>
              <a:cs typeface="Times New Roman" pitchFamily="18" charset="0"/>
            </a:endParaRPr>
          </a:p>
        </p:txBody>
      </p:sp>
      <p:sp>
        <p:nvSpPr>
          <p:cNvPr id="643" name="TextBox 642">
            <a:extLst>
              <a:ext uri="{FF2B5EF4-FFF2-40B4-BE49-F238E27FC236}">
                <a16:creationId xmlns="" xmlns:a16="http://schemas.microsoft.com/office/drawing/2014/main" id="{355F7020-4079-40CE-8962-F0D22F3CC954}"/>
              </a:ext>
            </a:extLst>
          </p:cNvPr>
          <p:cNvSpPr txBox="1"/>
          <p:nvPr/>
        </p:nvSpPr>
        <p:spPr>
          <a:xfrm>
            <a:off x="6865841" y="4267988"/>
            <a:ext cx="447211" cy="933589"/>
          </a:xfrm>
          <a:prstGeom prst="rect">
            <a:avLst/>
          </a:prstGeom>
          <a:noFill/>
        </p:spPr>
        <p:txBody>
          <a:bodyPr wrap="square" lIns="91430" tIns="45718" rIns="91430" bIns="45718" rtlCol="0">
            <a:spAutoFit/>
          </a:bodyPr>
          <a:lstStyle/>
          <a:p>
            <a:r>
              <a:rPr lang="en-US" sz="5500" b="1">
                <a:solidFill>
                  <a:srgbClr val="FF0000"/>
                </a:solidFill>
                <a:latin typeface="Times New Roman" pitchFamily="18" charset="0"/>
                <a:cs typeface="Times New Roman" pitchFamily="18" charset="0"/>
              </a:rPr>
              <a:t>2</a:t>
            </a:r>
            <a:endParaRPr lang="en-US" sz="5500" b="1" dirty="0">
              <a:solidFill>
                <a:srgbClr val="FF0000"/>
              </a:solidFill>
              <a:latin typeface="Times New Roman" pitchFamily="18" charset="0"/>
              <a:cs typeface="Times New Roman" pitchFamily="18" charset="0"/>
            </a:endParaRPr>
          </a:p>
        </p:txBody>
      </p:sp>
      <p:sp>
        <p:nvSpPr>
          <p:cNvPr id="644" name="TextBox 643">
            <a:extLst>
              <a:ext uri="{FF2B5EF4-FFF2-40B4-BE49-F238E27FC236}">
                <a16:creationId xmlns="" xmlns:a16="http://schemas.microsoft.com/office/drawing/2014/main" id="{E3EF8A0F-AA65-41D7-B6C4-A63B739A8F71}"/>
              </a:ext>
            </a:extLst>
          </p:cNvPr>
          <p:cNvSpPr txBox="1"/>
          <p:nvPr/>
        </p:nvSpPr>
        <p:spPr>
          <a:xfrm>
            <a:off x="6136559" y="2953440"/>
            <a:ext cx="1323968" cy="1354217"/>
          </a:xfrm>
          <a:prstGeom prst="rect">
            <a:avLst/>
          </a:prstGeom>
          <a:noFill/>
        </p:spPr>
        <p:txBody>
          <a:bodyPr wrap="square" lIns="91430" tIns="45718" rIns="91430" bIns="45718" rtlCol="0">
            <a:spAutoFit/>
          </a:bodyPr>
          <a:lstStyle/>
          <a:p>
            <a:pPr>
              <a:lnSpc>
                <a:spcPct val="150000"/>
              </a:lnSpc>
            </a:pPr>
            <a:r>
              <a:rPr lang="en-US" sz="5500" b="1">
                <a:latin typeface="Times New Roman" pitchFamily="18" charset="0"/>
                <a:cs typeface="Times New Roman" pitchFamily="18" charset="0"/>
              </a:rPr>
              <a:t>254</a:t>
            </a:r>
            <a:endParaRPr lang="en-US" sz="5500" b="1" dirty="0">
              <a:latin typeface="Times New Roman" pitchFamily="18" charset="0"/>
              <a:cs typeface="Times New Roman" pitchFamily="18" charset="0"/>
            </a:endParaRPr>
          </a:p>
        </p:txBody>
      </p:sp>
      <p:sp>
        <p:nvSpPr>
          <p:cNvPr id="645" name="Down Arrow 644"/>
          <p:cNvSpPr/>
          <p:nvPr/>
        </p:nvSpPr>
        <p:spPr>
          <a:xfrm rot="5400000">
            <a:off x="6571127" y="1281654"/>
            <a:ext cx="433719" cy="928423"/>
          </a:xfrm>
          <a:prstGeom prst="downArrow">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endParaRPr lang="en-US"/>
          </a:p>
        </p:txBody>
      </p:sp>
      <p:sp>
        <p:nvSpPr>
          <p:cNvPr id="646" name="Rectangle 645"/>
          <p:cNvSpPr/>
          <p:nvPr/>
        </p:nvSpPr>
        <p:spPr>
          <a:xfrm>
            <a:off x="6920819" y="2410892"/>
            <a:ext cx="331372" cy="2661835"/>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endParaRPr lang="en-US" sz="3600">
              <a:latin typeface="Times New Roman" pitchFamily="18" charset="0"/>
              <a:cs typeface="Times New Roman" pitchFamily="18" charset="0"/>
            </a:endParaRPr>
          </a:p>
        </p:txBody>
      </p:sp>
      <p:sp>
        <p:nvSpPr>
          <p:cNvPr id="647" name="Rectangle 646"/>
          <p:cNvSpPr/>
          <p:nvPr/>
        </p:nvSpPr>
        <p:spPr>
          <a:xfrm>
            <a:off x="6598219" y="2398857"/>
            <a:ext cx="331372" cy="2661835"/>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endParaRPr lang="en-US" sz="3600">
              <a:latin typeface="Times New Roman" pitchFamily="18" charset="0"/>
              <a:cs typeface="Times New Roman" pitchFamily="18" charset="0"/>
            </a:endParaRPr>
          </a:p>
        </p:txBody>
      </p:sp>
      <p:sp>
        <p:nvSpPr>
          <p:cNvPr id="648" name="Rectangle 647"/>
          <p:cNvSpPr/>
          <p:nvPr/>
        </p:nvSpPr>
        <p:spPr>
          <a:xfrm>
            <a:off x="6221831" y="2386864"/>
            <a:ext cx="331372" cy="2661835"/>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endParaRPr lang="en-US" sz="3600">
              <a:latin typeface="Times New Roman" pitchFamily="18" charset="0"/>
              <a:cs typeface="Times New Roman" pitchFamily="18" charset="0"/>
            </a:endParaRPr>
          </a:p>
        </p:txBody>
      </p:sp>
      <p:sp>
        <p:nvSpPr>
          <p:cNvPr id="650" name="Oval Callout 649"/>
          <p:cNvSpPr/>
          <p:nvPr/>
        </p:nvSpPr>
        <p:spPr>
          <a:xfrm>
            <a:off x="-37134" y="5791597"/>
            <a:ext cx="12190067" cy="961475"/>
          </a:xfrm>
          <a:prstGeom prst="wedgeEllipseCallout">
            <a:avLst>
              <a:gd name="adj1" fmla="val 8940"/>
              <a:gd name="adj2" fmla="val -113653"/>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r>
              <a:rPr lang="en-US" sz="2400" b="1" err="1">
                <a:solidFill>
                  <a:schemeClr val="tx1"/>
                </a:solidFill>
                <a:latin typeface="Times New Roman" pitchFamily="18" charset="0"/>
                <a:cs typeface="Times New Roman" pitchFamily="18" charset="0"/>
              </a:rPr>
              <a:t>Phép</a:t>
            </a:r>
            <a:r>
              <a:rPr lang="en-US" sz="2400" b="1">
                <a:solidFill>
                  <a:schemeClr val="tx1"/>
                </a:solidFill>
                <a:latin typeface="Times New Roman" pitchFamily="18" charset="0"/>
                <a:cs typeface="Times New Roman" pitchFamily="18" charset="0"/>
              </a:rPr>
              <a:t> trừ (không </a:t>
            </a:r>
            <a:r>
              <a:rPr lang="en-US" sz="2400" b="1" dirty="0" err="1">
                <a:solidFill>
                  <a:schemeClr val="tx1"/>
                </a:solidFill>
                <a:latin typeface="Times New Roman" pitchFamily="18" charset="0"/>
                <a:cs typeface="Times New Roman" pitchFamily="18" charset="0"/>
              </a:rPr>
              <a:t>nhớ</a:t>
            </a:r>
            <a:r>
              <a:rPr lang="en-US" sz="2400" b="1">
                <a:solidFill>
                  <a:schemeClr val="tx1"/>
                </a:solidFill>
                <a:latin typeface="Times New Roman" pitchFamily="18" charset="0"/>
                <a:cs typeface="Times New Roman" pitchFamily="18" charset="0"/>
              </a:rPr>
              <a:t>) trong phạm vi 1000.</a:t>
            </a:r>
            <a:endParaRPr lang="en-US" sz="2400" b="1" dirty="0">
              <a:solidFill>
                <a:schemeClr val="tx1"/>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27"/>
                                        </p:tgtEl>
                                        <p:attrNameLst>
                                          <p:attrName>style.visibility</p:attrName>
                                        </p:attrNameLst>
                                      </p:cBhvr>
                                      <p:to>
                                        <p:strVal val="visible"/>
                                      </p:to>
                                    </p:set>
                                    <p:animEffect transition="in" filter="fade">
                                      <p:cBhvr>
                                        <p:cTn id="7" dur="500"/>
                                        <p:tgtEl>
                                          <p:spTgt spid="2627"/>
                                        </p:tgtEl>
                                      </p:cBhvr>
                                    </p:animEffect>
                                  </p:childTnLst>
                                </p:cTn>
                              </p:par>
                              <p:par>
                                <p:cTn id="8" presetID="10" presetClass="entr" presetSubtype="0" fill="hold" nodeType="withEffect">
                                  <p:stCondLst>
                                    <p:cond delay="0"/>
                                  </p:stCondLst>
                                  <p:childTnLst>
                                    <p:set>
                                      <p:cBhvr>
                                        <p:cTn id="9" dur="1" fill="hold">
                                          <p:stCondLst>
                                            <p:cond delay="0"/>
                                          </p:stCondLst>
                                        </p:cTn>
                                        <p:tgtEl>
                                          <p:spTgt spid="2728"/>
                                        </p:tgtEl>
                                        <p:attrNameLst>
                                          <p:attrName>style.visibility</p:attrName>
                                        </p:attrNameLst>
                                      </p:cBhvr>
                                      <p:to>
                                        <p:strVal val="visible"/>
                                      </p:to>
                                    </p:set>
                                    <p:animEffect transition="in" filter="fade">
                                      <p:cBhvr>
                                        <p:cTn id="10" dur="500"/>
                                        <p:tgtEl>
                                          <p:spTgt spid="2728"/>
                                        </p:tgtEl>
                                      </p:cBhvr>
                                    </p:animEffect>
                                  </p:childTnLst>
                                </p:cTn>
                              </p:par>
                              <p:par>
                                <p:cTn id="11" presetID="10" presetClass="entr" presetSubtype="0" fill="hold" nodeType="withEffect">
                                  <p:stCondLst>
                                    <p:cond delay="0"/>
                                  </p:stCondLst>
                                  <p:childTnLst>
                                    <p:set>
                                      <p:cBhvr>
                                        <p:cTn id="12" dur="1" fill="hold">
                                          <p:stCondLst>
                                            <p:cond delay="0"/>
                                          </p:stCondLst>
                                        </p:cTn>
                                        <p:tgtEl>
                                          <p:spTgt spid="2829"/>
                                        </p:tgtEl>
                                        <p:attrNameLst>
                                          <p:attrName>style.visibility</p:attrName>
                                        </p:attrNameLst>
                                      </p:cBhvr>
                                      <p:to>
                                        <p:strVal val="visible"/>
                                      </p:to>
                                    </p:set>
                                    <p:animEffect transition="in" filter="fade">
                                      <p:cBhvr>
                                        <p:cTn id="13" dur="500"/>
                                        <p:tgtEl>
                                          <p:spTgt spid="2829"/>
                                        </p:tgtEl>
                                      </p:cBhvr>
                                    </p:animEffect>
                                  </p:childTnLst>
                                </p:cTn>
                              </p:par>
                              <p:par>
                                <p:cTn id="14" presetID="10" presetClass="entr" presetSubtype="0" fill="hold" nodeType="withEffect">
                                  <p:stCondLst>
                                    <p:cond delay="0"/>
                                  </p:stCondLst>
                                  <p:childTnLst>
                                    <p:set>
                                      <p:cBhvr>
                                        <p:cTn id="15" dur="1" fill="hold">
                                          <p:stCondLst>
                                            <p:cond delay="0"/>
                                          </p:stCondLst>
                                        </p:cTn>
                                        <p:tgtEl>
                                          <p:spTgt spid="2930"/>
                                        </p:tgtEl>
                                        <p:attrNameLst>
                                          <p:attrName>style.visibility</p:attrName>
                                        </p:attrNameLst>
                                      </p:cBhvr>
                                      <p:to>
                                        <p:strVal val="visible"/>
                                      </p:to>
                                    </p:set>
                                    <p:animEffect transition="in" filter="fade">
                                      <p:cBhvr>
                                        <p:cTn id="16" dur="500"/>
                                        <p:tgtEl>
                                          <p:spTgt spid="2930"/>
                                        </p:tgtEl>
                                      </p:cBhvr>
                                    </p:animEffect>
                                  </p:childTnLst>
                                </p:cTn>
                              </p:par>
                              <p:par>
                                <p:cTn id="17" presetID="10" presetClass="entr" presetSubtype="0" fill="hold" nodeType="withEffect">
                                  <p:stCondLst>
                                    <p:cond delay="0"/>
                                  </p:stCondLst>
                                  <p:childTnLst>
                                    <p:set>
                                      <p:cBhvr>
                                        <p:cTn id="18" dur="1" fill="hold">
                                          <p:stCondLst>
                                            <p:cond delay="0"/>
                                          </p:stCondLst>
                                        </p:cTn>
                                        <p:tgtEl>
                                          <p:spTgt spid="3031"/>
                                        </p:tgtEl>
                                        <p:attrNameLst>
                                          <p:attrName>style.visibility</p:attrName>
                                        </p:attrNameLst>
                                      </p:cBhvr>
                                      <p:to>
                                        <p:strVal val="visible"/>
                                      </p:to>
                                    </p:set>
                                    <p:animEffect transition="in" filter="fade">
                                      <p:cBhvr>
                                        <p:cTn id="19" dur="500"/>
                                        <p:tgtEl>
                                          <p:spTgt spid="3031"/>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3132"/>
                                        </p:tgtEl>
                                        <p:attrNameLst>
                                          <p:attrName>style.visibility</p:attrName>
                                        </p:attrNameLst>
                                      </p:cBhvr>
                                      <p:to>
                                        <p:strVal val="visible"/>
                                      </p:to>
                                    </p:set>
                                    <p:animEffect transition="in" filter="fade">
                                      <p:cBhvr>
                                        <p:cTn id="23" dur="500"/>
                                        <p:tgtEl>
                                          <p:spTgt spid="3132"/>
                                        </p:tgtEl>
                                      </p:cBhvr>
                                    </p:animEffect>
                                  </p:childTnLst>
                                </p:cTn>
                              </p:par>
                              <p:par>
                                <p:cTn id="24" presetID="10" presetClass="entr" presetSubtype="0" fill="hold" nodeType="withEffect">
                                  <p:stCondLst>
                                    <p:cond delay="0"/>
                                  </p:stCondLst>
                                  <p:childTnLst>
                                    <p:set>
                                      <p:cBhvr>
                                        <p:cTn id="25" dur="1" fill="hold">
                                          <p:stCondLst>
                                            <p:cond delay="0"/>
                                          </p:stCondLst>
                                        </p:cTn>
                                        <p:tgtEl>
                                          <p:spTgt spid="3187"/>
                                        </p:tgtEl>
                                        <p:attrNameLst>
                                          <p:attrName>style.visibility</p:attrName>
                                        </p:attrNameLst>
                                      </p:cBhvr>
                                      <p:to>
                                        <p:strVal val="visible"/>
                                      </p:to>
                                    </p:set>
                                    <p:animEffect transition="in" filter="fade">
                                      <p:cBhvr>
                                        <p:cTn id="26" dur="500"/>
                                        <p:tgtEl>
                                          <p:spTgt spid="3187"/>
                                        </p:tgtEl>
                                      </p:cBhvr>
                                    </p:animEffect>
                                  </p:childTnLst>
                                </p:cTn>
                              </p:par>
                              <p:par>
                                <p:cTn id="27" presetID="10" presetClass="entr" presetSubtype="0" fill="hold" nodeType="withEffect">
                                  <p:stCondLst>
                                    <p:cond delay="0"/>
                                  </p:stCondLst>
                                  <p:childTnLst>
                                    <p:set>
                                      <p:cBhvr>
                                        <p:cTn id="28" dur="1" fill="hold">
                                          <p:stCondLst>
                                            <p:cond delay="0"/>
                                          </p:stCondLst>
                                        </p:cTn>
                                        <p:tgtEl>
                                          <p:spTgt spid="3221"/>
                                        </p:tgtEl>
                                        <p:attrNameLst>
                                          <p:attrName>style.visibility</p:attrName>
                                        </p:attrNameLst>
                                      </p:cBhvr>
                                      <p:to>
                                        <p:strVal val="visible"/>
                                      </p:to>
                                    </p:set>
                                    <p:animEffect transition="in" filter="fade">
                                      <p:cBhvr>
                                        <p:cTn id="29" dur="500"/>
                                        <p:tgtEl>
                                          <p:spTgt spid="3221"/>
                                        </p:tgtEl>
                                      </p:cBhvr>
                                    </p:animEffect>
                                  </p:childTnLst>
                                </p:cTn>
                              </p:par>
                              <p:par>
                                <p:cTn id="30" presetID="21" presetClass="emph" presetSubtype="0" fill="hold" grpId="0" nodeType="withEffect">
                                  <p:stCondLst>
                                    <p:cond delay="0"/>
                                  </p:stCondLst>
                                  <p:childTnLst>
                                    <p:animClr clrSpc="hsl" dir="cw">
                                      <p:cBhvr override="childStyle">
                                        <p:cTn id="31" dur="500" fill="hold"/>
                                        <p:tgtEl>
                                          <p:spTgt spid="2620"/>
                                        </p:tgtEl>
                                        <p:attrNameLst>
                                          <p:attrName>style.color</p:attrName>
                                        </p:attrNameLst>
                                      </p:cBhvr>
                                      <p:by>
                                        <p:hsl h="7200000" s="0" l="0"/>
                                      </p:by>
                                    </p:animClr>
                                    <p:animClr clrSpc="hsl" dir="cw">
                                      <p:cBhvr>
                                        <p:cTn id="32" dur="500" fill="hold"/>
                                        <p:tgtEl>
                                          <p:spTgt spid="2620"/>
                                        </p:tgtEl>
                                        <p:attrNameLst>
                                          <p:attrName>fillcolor</p:attrName>
                                        </p:attrNameLst>
                                      </p:cBhvr>
                                      <p:by>
                                        <p:hsl h="7200000" s="0" l="0"/>
                                      </p:by>
                                    </p:animClr>
                                    <p:animClr clrSpc="hsl" dir="cw">
                                      <p:cBhvr>
                                        <p:cTn id="33" dur="500" fill="hold"/>
                                        <p:tgtEl>
                                          <p:spTgt spid="2620"/>
                                        </p:tgtEl>
                                        <p:attrNameLst>
                                          <p:attrName>stroke.color</p:attrName>
                                        </p:attrNameLst>
                                      </p:cBhvr>
                                      <p:by>
                                        <p:hsl h="7200000" s="0" l="0"/>
                                      </p:by>
                                    </p:animClr>
                                    <p:set>
                                      <p:cBhvr>
                                        <p:cTn id="34" dur="500" fill="hold"/>
                                        <p:tgtEl>
                                          <p:spTgt spid="2620"/>
                                        </p:tgtEl>
                                        <p:attrNameLst>
                                          <p:attrName>fill.type</p:attrName>
                                        </p:attrNameLst>
                                      </p:cBhvr>
                                      <p:to>
                                        <p:strVal val="solid"/>
                                      </p:to>
                                    </p:set>
                                  </p:childTnLst>
                                </p:cTn>
                              </p:par>
                              <p:par>
                                <p:cTn id="35" presetID="21" presetClass="emph" presetSubtype="0" fill="hold" grpId="0" nodeType="withEffect">
                                  <p:stCondLst>
                                    <p:cond delay="0"/>
                                  </p:stCondLst>
                                  <p:childTnLst>
                                    <p:animClr clrSpc="hsl" dir="cw">
                                      <p:cBhvr override="childStyle">
                                        <p:cTn id="36" dur="500" fill="hold"/>
                                        <p:tgtEl>
                                          <p:spTgt spid="2621"/>
                                        </p:tgtEl>
                                        <p:attrNameLst>
                                          <p:attrName>style.color</p:attrName>
                                        </p:attrNameLst>
                                      </p:cBhvr>
                                      <p:by>
                                        <p:hsl h="7200000" s="0" l="0"/>
                                      </p:by>
                                    </p:animClr>
                                    <p:animClr clrSpc="hsl" dir="cw">
                                      <p:cBhvr>
                                        <p:cTn id="37" dur="500" fill="hold"/>
                                        <p:tgtEl>
                                          <p:spTgt spid="2621"/>
                                        </p:tgtEl>
                                        <p:attrNameLst>
                                          <p:attrName>fillcolor</p:attrName>
                                        </p:attrNameLst>
                                      </p:cBhvr>
                                      <p:by>
                                        <p:hsl h="7200000" s="0" l="0"/>
                                      </p:by>
                                    </p:animClr>
                                    <p:animClr clrSpc="hsl" dir="cw">
                                      <p:cBhvr>
                                        <p:cTn id="38" dur="500" fill="hold"/>
                                        <p:tgtEl>
                                          <p:spTgt spid="2621"/>
                                        </p:tgtEl>
                                        <p:attrNameLst>
                                          <p:attrName>stroke.color</p:attrName>
                                        </p:attrNameLst>
                                      </p:cBhvr>
                                      <p:by>
                                        <p:hsl h="7200000" s="0" l="0"/>
                                      </p:by>
                                    </p:animClr>
                                    <p:set>
                                      <p:cBhvr>
                                        <p:cTn id="39" dur="500" fill="hold"/>
                                        <p:tgtEl>
                                          <p:spTgt spid="2621"/>
                                        </p:tgtEl>
                                        <p:attrNameLst>
                                          <p:attrName>fill.type</p:attrName>
                                        </p:attrNameLst>
                                      </p:cBhvr>
                                      <p:to>
                                        <p:strVal val="solid"/>
                                      </p:to>
                                    </p:set>
                                  </p:childTnLst>
                                </p:cTn>
                              </p:par>
                              <p:par>
                                <p:cTn id="40" presetID="21" presetClass="emph" presetSubtype="0" fill="hold" grpId="0" nodeType="withEffect">
                                  <p:stCondLst>
                                    <p:cond delay="0"/>
                                  </p:stCondLst>
                                  <p:childTnLst>
                                    <p:animClr clrSpc="hsl" dir="cw">
                                      <p:cBhvr override="childStyle">
                                        <p:cTn id="41" dur="500" fill="hold"/>
                                        <p:tgtEl>
                                          <p:spTgt spid="2622"/>
                                        </p:tgtEl>
                                        <p:attrNameLst>
                                          <p:attrName>style.color</p:attrName>
                                        </p:attrNameLst>
                                      </p:cBhvr>
                                      <p:by>
                                        <p:hsl h="7200000" s="0" l="0"/>
                                      </p:by>
                                    </p:animClr>
                                    <p:animClr clrSpc="hsl" dir="cw">
                                      <p:cBhvr>
                                        <p:cTn id="42" dur="500" fill="hold"/>
                                        <p:tgtEl>
                                          <p:spTgt spid="2622"/>
                                        </p:tgtEl>
                                        <p:attrNameLst>
                                          <p:attrName>fillcolor</p:attrName>
                                        </p:attrNameLst>
                                      </p:cBhvr>
                                      <p:by>
                                        <p:hsl h="7200000" s="0" l="0"/>
                                      </p:by>
                                    </p:animClr>
                                    <p:animClr clrSpc="hsl" dir="cw">
                                      <p:cBhvr>
                                        <p:cTn id="43" dur="500" fill="hold"/>
                                        <p:tgtEl>
                                          <p:spTgt spid="2622"/>
                                        </p:tgtEl>
                                        <p:attrNameLst>
                                          <p:attrName>stroke.color</p:attrName>
                                        </p:attrNameLst>
                                      </p:cBhvr>
                                      <p:by>
                                        <p:hsl h="7200000" s="0" l="0"/>
                                      </p:by>
                                    </p:animClr>
                                    <p:set>
                                      <p:cBhvr>
                                        <p:cTn id="44" dur="500" fill="hold"/>
                                        <p:tgtEl>
                                          <p:spTgt spid="2622"/>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1" nodeType="clickEffect">
                                  <p:stCondLst>
                                    <p:cond delay="0"/>
                                  </p:stCondLst>
                                  <p:childTnLst>
                                    <p:set>
                                      <p:cBhvr>
                                        <p:cTn id="48" dur="1" fill="hold">
                                          <p:stCondLst>
                                            <p:cond delay="0"/>
                                          </p:stCondLst>
                                        </p:cTn>
                                        <p:tgtEl>
                                          <p:spTgt spid="2623">
                                            <p:txEl>
                                              <p:pRg st="0" end="0"/>
                                            </p:txEl>
                                          </p:spTgt>
                                        </p:tgtEl>
                                        <p:attrNameLst>
                                          <p:attrName>style.visibility</p:attrName>
                                        </p:attrNameLst>
                                      </p:cBhvr>
                                      <p:to>
                                        <p:strVal val="visible"/>
                                      </p:to>
                                    </p:set>
                                    <p:animEffect transition="in" filter="fade">
                                      <p:cBhvr>
                                        <p:cTn id="49" dur="500"/>
                                        <p:tgtEl>
                                          <p:spTgt spid="2623">
                                            <p:txEl>
                                              <p:pRg st="0" end="0"/>
                                            </p:txEl>
                                          </p:spTgt>
                                        </p:tgtEl>
                                      </p:cBhvr>
                                    </p:animEffect>
                                  </p:childTnLst>
                                </p:cTn>
                              </p:par>
                              <p:par>
                                <p:cTn id="50" presetID="10" presetClass="entr" presetSubtype="0" fill="hold" grpId="1" nodeType="withEffect">
                                  <p:stCondLst>
                                    <p:cond delay="0"/>
                                  </p:stCondLst>
                                  <p:childTnLst>
                                    <p:set>
                                      <p:cBhvr>
                                        <p:cTn id="51" dur="1" fill="hold">
                                          <p:stCondLst>
                                            <p:cond delay="0"/>
                                          </p:stCondLst>
                                        </p:cTn>
                                        <p:tgtEl>
                                          <p:spTgt spid="2624">
                                            <p:txEl>
                                              <p:pRg st="0" end="0"/>
                                            </p:txEl>
                                          </p:spTgt>
                                        </p:tgtEl>
                                        <p:attrNameLst>
                                          <p:attrName>style.visibility</p:attrName>
                                        </p:attrNameLst>
                                      </p:cBhvr>
                                      <p:to>
                                        <p:strVal val="visible"/>
                                      </p:to>
                                    </p:set>
                                    <p:animEffect transition="in" filter="fade">
                                      <p:cBhvr>
                                        <p:cTn id="52" dur="500"/>
                                        <p:tgtEl>
                                          <p:spTgt spid="2624">
                                            <p:txEl>
                                              <p:pRg st="0" end="0"/>
                                            </p:txEl>
                                          </p:spTgt>
                                        </p:tgtEl>
                                      </p:cBhvr>
                                    </p:animEffect>
                                  </p:childTnLst>
                                </p:cTn>
                              </p:par>
                              <p:par>
                                <p:cTn id="53" presetID="10" presetClass="entr" presetSubtype="0" fill="hold" grpId="1" nodeType="withEffect">
                                  <p:stCondLst>
                                    <p:cond delay="0"/>
                                  </p:stCondLst>
                                  <p:childTnLst>
                                    <p:set>
                                      <p:cBhvr>
                                        <p:cTn id="54" dur="1" fill="hold">
                                          <p:stCondLst>
                                            <p:cond delay="0"/>
                                          </p:stCondLst>
                                        </p:cTn>
                                        <p:tgtEl>
                                          <p:spTgt spid="2626">
                                            <p:txEl>
                                              <p:pRg st="0" end="0"/>
                                            </p:txEl>
                                          </p:spTgt>
                                        </p:tgtEl>
                                        <p:attrNameLst>
                                          <p:attrName>style.visibility</p:attrName>
                                        </p:attrNameLst>
                                      </p:cBhvr>
                                      <p:to>
                                        <p:strVal val="visible"/>
                                      </p:to>
                                    </p:set>
                                    <p:animEffect transition="in" filter="fade">
                                      <p:cBhvr>
                                        <p:cTn id="55" dur="500"/>
                                        <p:tgtEl>
                                          <p:spTgt spid="2626">
                                            <p:txEl>
                                              <p:pRg st="0" end="0"/>
                                            </p:txEl>
                                          </p:spTgt>
                                        </p:tgtEl>
                                      </p:cBhvr>
                                    </p:animEffect>
                                  </p:childTnLst>
                                </p:cTn>
                              </p:par>
                              <p:par>
                                <p:cTn id="56" presetID="10" presetClass="entr" presetSubtype="0" fill="hold" grpId="1" nodeType="withEffect">
                                  <p:stCondLst>
                                    <p:cond delay="0"/>
                                  </p:stCondLst>
                                  <p:childTnLst>
                                    <p:set>
                                      <p:cBhvr>
                                        <p:cTn id="57" dur="1" fill="hold">
                                          <p:stCondLst>
                                            <p:cond delay="0"/>
                                          </p:stCondLst>
                                        </p:cTn>
                                        <p:tgtEl>
                                          <p:spTgt spid="2625">
                                            <p:txEl>
                                              <p:pRg st="0" end="0"/>
                                            </p:txEl>
                                          </p:spTgt>
                                        </p:tgtEl>
                                        <p:attrNameLst>
                                          <p:attrName>style.visibility</p:attrName>
                                        </p:attrNameLst>
                                      </p:cBhvr>
                                      <p:to>
                                        <p:strVal val="visible"/>
                                      </p:to>
                                    </p:set>
                                    <p:animEffect transition="in" filter="fade">
                                      <p:cBhvr>
                                        <p:cTn id="58" dur="500"/>
                                        <p:tgtEl>
                                          <p:spTgt spid="2625">
                                            <p:txEl>
                                              <p:pRg st="0" end="0"/>
                                            </p:txEl>
                                          </p:spTgt>
                                        </p:tgtEl>
                                      </p:cBhvr>
                                    </p:animEffect>
                                  </p:childTnLst>
                                </p:cTn>
                              </p:par>
                              <p:par>
                                <p:cTn id="59" presetID="21" presetClass="emph" presetSubtype="0" fill="hold" grpId="0" nodeType="withEffect">
                                  <p:stCondLst>
                                    <p:cond delay="0"/>
                                  </p:stCondLst>
                                  <p:childTnLst>
                                    <p:animClr clrSpc="hsl" dir="cw">
                                      <p:cBhvr override="childStyle">
                                        <p:cTn id="60" dur="500" fill="hold"/>
                                        <p:tgtEl>
                                          <p:spTgt spid="2623">
                                            <p:txEl>
                                              <p:pRg st="0" end="0"/>
                                            </p:txEl>
                                          </p:spTgt>
                                        </p:tgtEl>
                                        <p:attrNameLst>
                                          <p:attrName>style.color</p:attrName>
                                        </p:attrNameLst>
                                      </p:cBhvr>
                                      <p:by>
                                        <p:hsl h="7200000" s="0" l="0"/>
                                      </p:by>
                                    </p:animClr>
                                    <p:animClr clrSpc="hsl" dir="cw">
                                      <p:cBhvr>
                                        <p:cTn id="61" dur="500" fill="hold"/>
                                        <p:tgtEl>
                                          <p:spTgt spid="2623">
                                            <p:txEl>
                                              <p:pRg st="0" end="0"/>
                                            </p:txEl>
                                          </p:spTgt>
                                        </p:tgtEl>
                                        <p:attrNameLst>
                                          <p:attrName>fillcolor</p:attrName>
                                        </p:attrNameLst>
                                      </p:cBhvr>
                                      <p:by>
                                        <p:hsl h="7200000" s="0" l="0"/>
                                      </p:by>
                                    </p:animClr>
                                    <p:animClr clrSpc="hsl" dir="cw">
                                      <p:cBhvr>
                                        <p:cTn id="62" dur="500" fill="hold"/>
                                        <p:tgtEl>
                                          <p:spTgt spid="2623">
                                            <p:txEl>
                                              <p:pRg st="0" end="0"/>
                                            </p:txEl>
                                          </p:spTgt>
                                        </p:tgtEl>
                                        <p:attrNameLst>
                                          <p:attrName>stroke.color</p:attrName>
                                        </p:attrNameLst>
                                      </p:cBhvr>
                                      <p:by>
                                        <p:hsl h="7200000" s="0" l="0"/>
                                      </p:by>
                                    </p:animClr>
                                    <p:set>
                                      <p:cBhvr>
                                        <p:cTn id="63" dur="500" fill="hold"/>
                                        <p:tgtEl>
                                          <p:spTgt spid="2623">
                                            <p:txEl>
                                              <p:pRg st="0" end="0"/>
                                            </p:txEl>
                                          </p:spTgt>
                                        </p:tgtEl>
                                        <p:attrNameLst>
                                          <p:attrName>fill.type</p:attrName>
                                        </p:attrNameLst>
                                      </p:cBhvr>
                                      <p:to>
                                        <p:strVal val="solid"/>
                                      </p:to>
                                    </p:set>
                                  </p:childTnLst>
                                </p:cTn>
                              </p:par>
                              <p:par>
                                <p:cTn id="64" presetID="21" presetClass="emph" presetSubtype="0" fill="hold" grpId="0" nodeType="withEffect">
                                  <p:stCondLst>
                                    <p:cond delay="0"/>
                                  </p:stCondLst>
                                  <p:childTnLst>
                                    <p:animClr clrSpc="hsl" dir="cw">
                                      <p:cBhvr override="childStyle">
                                        <p:cTn id="65" dur="500" fill="hold"/>
                                        <p:tgtEl>
                                          <p:spTgt spid="2624">
                                            <p:txEl>
                                              <p:pRg st="0" end="0"/>
                                            </p:txEl>
                                          </p:spTgt>
                                        </p:tgtEl>
                                        <p:attrNameLst>
                                          <p:attrName>style.color</p:attrName>
                                        </p:attrNameLst>
                                      </p:cBhvr>
                                      <p:by>
                                        <p:hsl h="7200000" s="0" l="0"/>
                                      </p:by>
                                    </p:animClr>
                                    <p:animClr clrSpc="hsl" dir="cw">
                                      <p:cBhvr>
                                        <p:cTn id="66" dur="500" fill="hold"/>
                                        <p:tgtEl>
                                          <p:spTgt spid="2624">
                                            <p:txEl>
                                              <p:pRg st="0" end="0"/>
                                            </p:txEl>
                                          </p:spTgt>
                                        </p:tgtEl>
                                        <p:attrNameLst>
                                          <p:attrName>fillcolor</p:attrName>
                                        </p:attrNameLst>
                                      </p:cBhvr>
                                      <p:by>
                                        <p:hsl h="7200000" s="0" l="0"/>
                                      </p:by>
                                    </p:animClr>
                                    <p:animClr clrSpc="hsl" dir="cw">
                                      <p:cBhvr>
                                        <p:cTn id="67" dur="500" fill="hold"/>
                                        <p:tgtEl>
                                          <p:spTgt spid="2624">
                                            <p:txEl>
                                              <p:pRg st="0" end="0"/>
                                            </p:txEl>
                                          </p:spTgt>
                                        </p:tgtEl>
                                        <p:attrNameLst>
                                          <p:attrName>stroke.color</p:attrName>
                                        </p:attrNameLst>
                                      </p:cBhvr>
                                      <p:by>
                                        <p:hsl h="7200000" s="0" l="0"/>
                                      </p:by>
                                    </p:animClr>
                                    <p:set>
                                      <p:cBhvr>
                                        <p:cTn id="68" dur="500" fill="hold"/>
                                        <p:tgtEl>
                                          <p:spTgt spid="2624">
                                            <p:txEl>
                                              <p:pRg st="0" end="0"/>
                                            </p:txEl>
                                          </p:spTgt>
                                        </p:tgtEl>
                                        <p:attrNameLst>
                                          <p:attrName>fill.type</p:attrName>
                                        </p:attrNameLst>
                                      </p:cBhvr>
                                      <p:to>
                                        <p:strVal val="solid"/>
                                      </p:to>
                                    </p:set>
                                  </p:childTnLst>
                                </p:cTn>
                              </p:par>
                              <p:par>
                                <p:cTn id="69" presetID="21" presetClass="emph" presetSubtype="0" fill="hold" grpId="0" nodeType="withEffect">
                                  <p:stCondLst>
                                    <p:cond delay="0"/>
                                  </p:stCondLst>
                                  <p:childTnLst>
                                    <p:animClr clrSpc="hsl" dir="cw">
                                      <p:cBhvr override="childStyle">
                                        <p:cTn id="70" dur="500" fill="hold"/>
                                        <p:tgtEl>
                                          <p:spTgt spid="2626">
                                            <p:txEl>
                                              <p:pRg st="0" end="0"/>
                                            </p:txEl>
                                          </p:spTgt>
                                        </p:tgtEl>
                                        <p:attrNameLst>
                                          <p:attrName>style.color</p:attrName>
                                        </p:attrNameLst>
                                      </p:cBhvr>
                                      <p:by>
                                        <p:hsl h="7200000" s="0" l="0"/>
                                      </p:by>
                                    </p:animClr>
                                    <p:animClr clrSpc="hsl" dir="cw">
                                      <p:cBhvr>
                                        <p:cTn id="71" dur="500" fill="hold"/>
                                        <p:tgtEl>
                                          <p:spTgt spid="2626">
                                            <p:txEl>
                                              <p:pRg st="0" end="0"/>
                                            </p:txEl>
                                          </p:spTgt>
                                        </p:tgtEl>
                                        <p:attrNameLst>
                                          <p:attrName>fillcolor</p:attrName>
                                        </p:attrNameLst>
                                      </p:cBhvr>
                                      <p:by>
                                        <p:hsl h="7200000" s="0" l="0"/>
                                      </p:by>
                                    </p:animClr>
                                    <p:animClr clrSpc="hsl" dir="cw">
                                      <p:cBhvr>
                                        <p:cTn id="72" dur="500" fill="hold"/>
                                        <p:tgtEl>
                                          <p:spTgt spid="2626">
                                            <p:txEl>
                                              <p:pRg st="0" end="0"/>
                                            </p:txEl>
                                          </p:spTgt>
                                        </p:tgtEl>
                                        <p:attrNameLst>
                                          <p:attrName>stroke.color</p:attrName>
                                        </p:attrNameLst>
                                      </p:cBhvr>
                                      <p:by>
                                        <p:hsl h="7200000" s="0" l="0"/>
                                      </p:by>
                                    </p:animClr>
                                    <p:set>
                                      <p:cBhvr>
                                        <p:cTn id="73" dur="500" fill="hold"/>
                                        <p:tgtEl>
                                          <p:spTgt spid="2626">
                                            <p:txEl>
                                              <p:pRg st="0" end="0"/>
                                            </p:txEl>
                                          </p:spTgt>
                                        </p:tgtEl>
                                        <p:attrNameLst>
                                          <p:attrName>fill.type</p:attrName>
                                        </p:attrNameLst>
                                      </p:cBhvr>
                                      <p:to>
                                        <p:strVal val="solid"/>
                                      </p:to>
                                    </p:set>
                                  </p:childTnLst>
                                </p:cTn>
                              </p:par>
                              <p:par>
                                <p:cTn id="74" presetID="21" presetClass="emph" presetSubtype="0" fill="hold" grpId="0" nodeType="withEffect">
                                  <p:stCondLst>
                                    <p:cond delay="0"/>
                                  </p:stCondLst>
                                  <p:childTnLst>
                                    <p:animClr clrSpc="hsl" dir="cw">
                                      <p:cBhvr override="childStyle">
                                        <p:cTn id="75" dur="500" fill="hold"/>
                                        <p:tgtEl>
                                          <p:spTgt spid="2625">
                                            <p:txEl>
                                              <p:pRg st="0" end="0"/>
                                            </p:txEl>
                                          </p:spTgt>
                                        </p:tgtEl>
                                        <p:attrNameLst>
                                          <p:attrName>style.color</p:attrName>
                                        </p:attrNameLst>
                                      </p:cBhvr>
                                      <p:by>
                                        <p:hsl h="7200000" s="0" l="0"/>
                                      </p:by>
                                    </p:animClr>
                                    <p:animClr clrSpc="hsl" dir="cw">
                                      <p:cBhvr>
                                        <p:cTn id="76" dur="500" fill="hold"/>
                                        <p:tgtEl>
                                          <p:spTgt spid="2625">
                                            <p:txEl>
                                              <p:pRg st="0" end="0"/>
                                            </p:txEl>
                                          </p:spTgt>
                                        </p:tgtEl>
                                        <p:attrNameLst>
                                          <p:attrName>fillcolor</p:attrName>
                                        </p:attrNameLst>
                                      </p:cBhvr>
                                      <p:by>
                                        <p:hsl h="7200000" s="0" l="0"/>
                                      </p:by>
                                    </p:animClr>
                                    <p:animClr clrSpc="hsl" dir="cw">
                                      <p:cBhvr>
                                        <p:cTn id="77" dur="500" fill="hold"/>
                                        <p:tgtEl>
                                          <p:spTgt spid="2625">
                                            <p:txEl>
                                              <p:pRg st="0" end="0"/>
                                            </p:txEl>
                                          </p:spTgt>
                                        </p:tgtEl>
                                        <p:attrNameLst>
                                          <p:attrName>stroke.color</p:attrName>
                                        </p:attrNameLst>
                                      </p:cBhvr>
                                      <p:by>
                                        <p:hsl h="7200000" s="0" l="0"/>
                                      </p:by>
                                    </p:animClr>
                                    <p:set>
                                      <p:cBhvr>
                                        <p:cTn id="78" dur="500" fill="hold"/>
                                        <p:tgtEl>
                                          <p:spTgt spid="2625">
                                            <p:txEl>
                                              <p:pRg st="0" end="0"/>
                                            </p:txEl>
                                          </p:spTgt>
                                        </p:tgtEl>
                                        <p:attrNameLst>
                                          <p:attrName>fill.type</p:attrName>
                                        </p:attrNameLst>
                                      </p:cBhvr>
                                      <p:to>
                                        <p:strVal val="solid"/>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3233"/>
                                        </p:tgtEl>
                                        <p:attrNameLst>
                                          <p:attrName>style.visibility</p:attrName>
                                        </p:attrNameLst>
                                      </p:cBhvr>
                                      <p:to>
                                        <p:strVal val="visible"/>
                                      </p:to>
                                    </p:set>
                                    <p:animEffect transition="in" filter="fade">
                                      <p:cBhvr>
                                        <p:cTn id="83" dur="250"/>
                                        <p:tgtEl>
                                          <p:spTgt spid="3233"/>
                                        </p:tgtEl>
                                      </p:cBhvr>
                                    </p:animEffect>
                                  </p:childTnLst>
                                </p:cTn>
                              </p:par>
                            </p:childTnLst>
                          </p:cTn>
                        </p:par>
                        <p:par>
                          <p:cTn id="84" fill="hold">
                            <p:stCondLst>
                              <p:cond delay="250"/>
                            </p:stCondLst>
                            <p:childTnLst>
                              <p:par>
                                <p:cTn id="85" presetID="10" presetClass="entr" presetSubtype="0" fill="hold" nodeType="afterEffect">
                                  <p:stCondLst>
                                    <p:cond delay="0"/>
                                  </p:stCondLst>
                                  <p:childTnLst>
                                    <p:set>
                                      <p:cBhvr>
                                        <p:cTn id="86" dur="1" fill="hold">
                                          <p:stCondLst>
                                            <p:cond delay="0"/>
                                          </p:stCondLst>
                                        </p:cTn>
                                        <p:tgtEl>
                                          <p:spTgt spid="3234"/>
                                        </p:tgtEl>
                                        <p:attrNameLst>
                                          <p:attrName>style.visibility</p:attrName>
                                        </p:attrNameLst>
                                      </p:cBhvr>
                                      <p:to>
                                        <p:strVal val="visible"/>
                                      </p:to>
                                    </p:set>
                                    <p:animEffect transition="in" filter="fade">
                                      <p:cBhvr>
                                        <p:cTn id="87" dur="250"/>
                                        <p:tgtEl>
                                          <p:spTgt spid="3234"/>
                                        </p:tgtEl>
                                      </p:cBhvr>
                                    </p:animEffect>
                                  </p:childTnLst>
                                </p:cTn>
                              </p:par>
                            </p:childTnLst>
                          </p:cTn>
                        </p:par>
                        <p:par>
                          <p:cTn id="88" fill="hold">
                            <p:stCondLst>
                              <p:cond delay="500"/>
                            </p:stCondLst>
                            <p:childTnLst>
                              <p:par>
                                <p:cTn id="89" presetID="10" presetClass="entr" presetSubtype="0" fill="hold" nodeType="afterEffect">
                                  <p:stCondLst>
                                    <p:cond delay="0"/>
                                  </p:stCondLst>
                                  <p:childTnLst>
                                    <p:set>
                                      <p:cBhvr>
                                        <p:cTn id="90" dur="1" fill="hold">
                                          <p:stCondLst>
                                            <p:cond delay="0"/>
                                          </p:stCondLst>
                                        </p:cTn>
                                        <p:tgtEl>
                                          <p:spTgt spid="3235"/>
                                        </p:tgtEl>
                                        <p:attrNameLst>
                                          <p:attrName>style.visibility</p:attrName>
                                        </p:attrNameLst>
                                      </p:cBhvr>
                                      <p:to>
                                        <p:strVal val="visible"/>
                                      </p:to>
                                    </p:set>
                                    <p:animEffect transition="in" filter="fade">
                                      <p:cBhvr>
                                        <p:cTn id="91" dur="250"/>
                                        <p:tgtEl>
                                          <p:spTgt spid="3235"/>
                                        </p:tgtEl>
                                      </p:cBhvr>
                                    </p:animEffect>
                                  </p:childTnLst>
                                </p:cTn>
                              </p:par>
                            </p:childTnLst>
                          </p:cTn>
                        </p:par>
                        <p:par>
                          <p:cTn id="92" fill="hold">
                            <p:stCondLst>
                              <p:cond delay="750"/>
                            </p:stCondLst>
                            <p:childTnLst>
                              <p:par>
                                <p:cTn id="93" presetID="10" presetClass="entr" presetSubtype="0" fill="hold" nodeType="afterEffect">
                                  <p:stCondLst>
                                    <p:cond delay="0"/>
                                  </p:stCondLst>
                                  <p:childTnLst>
                                    <p:set>
                                      <p:cBhvr>
                                        <p:cTn id="94" dur="1" fill="hold">
                                          <p:stCondLst>
                                            <p:cond delay="0"/>
                                          </p:stCondLst>
                                        </p:cTn>
                                        <p:tgtEl>
                                          <p:spTgt spid="3236"/>
                                        </p:tgtEl>
                                        <p:attrNameLst>
                                          <p:attrName>style.visibility</p:attrName>
                                        </p:attrNameLst>
                                      </p:cBhvr>
                                      <p:to>
                                        <p:strVal val="visible"/>
                                      </p:to>
                                    </p:set>
                                    <p:animEffect transition="in" filter="fade">
                                      <p:cBhvr>
                                        <p:cTn id="95" dur="250"/>
                                        <p:tgtEl>
                                          <p:spTgt spid="3236"/>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grpId="0" nodeType="clickEffect">
                                  <p:stCondLst>
                                    <p:cond delay="0"/>
                                  </p:stCondLst>
                                  <p:childTnLst>
                                    <p:set>
                                      <p:cBhvr>
                                        <p:cTn id="99" dur="1" fill="hold">
                                          <p:stCondLst>
                                            <p:cond delay="0"/>
                                          </p:stCondLst>
                                        </p:cTn>
                                        <p:tgtEl>
                                          <p:spTgt spid="630"/>
                                        </p:tgtEl>
                                        <p:attrNameLst>
                                          <p:attrName>style.visibility</p:attrName>
                                        </p:attrNameLst>
                                      </p:cBhvr>
                                      <p:to>
                                        <p:strVal val="visible"/>
                                      </p:to>
                                    </p:set>
                                    <p:animEffect transition="in" filter="wipe(down)">
                                      <p:cBhvr>
                                        <p:cTn id="100" dur="500"/>
                                        <p:tgtEl>
                                          <p:spTgt spid="630"/>
                                        </p:tgtEl>
                                      </p:cBhvr>
                                    </p:animEffect>
                                  </p:childTnLst>
                                </p:cTn>
                              </p:par>
                              <p:par>
                                <p:cTn id="101" presetID="16" presetClass="entr" presetSubtype="21" fill="hold" grpId="0" nodeType="withEffect">
                                  <p:stCondLst>
                                    <p:cond delay="0"/>
                                  </p:stCondLst>
                                  <p:childTnLst>
                                    <p:set>
                                      <p:cBhvr>
                                        <p:cTn id="102" dur="1" fill="hold">
                                          <p:stCondLst>
                                            <p:cond delay="0"/>
                                          </p:stCondLst>
                                        </p:cTn>
                                        <p:tgtEl>
                                          <p:spTgt spid="631"/>
                                        </p:tgtEl>
                                        <p:attrNameLst>
                                          <p:attrName>style.visibility</p:attrName>
                                        </p:attrNameLst>
                                      </p:cBhvr>
                                      <p:to>
                                        <p:strVal val="visible"/>
                                      </p:to>
                                    </p:set>
                                    <p:animEffect transition="in" filter="barn(inVertical)">
                                      <p:cBhvr>
                                        <p:cTn id="103" dur="500"/>
                                        <p:tgtEl>
                                          <p:spTgt spid="631"/>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3237"/>
                                        </p:tgtEl>
                                        <p:attrNameLst>
                                          <p:attrName>style.visibility</p:attrName>
                                        </p:attrNameLst>
                                      </p:cBhvr>
                                      <p:to>
                                        <p:strVal val="visible"/>
                                      </p:to>
                                    </p:set>
                                    <p:animEffect transition="in" filter="fade">
                                      <p:cBhvr>
                                        <p:cTn id="108" dur="250"/>
                                        <p:tgtEl>
                                          <p:spTgt spid="3237"/>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4" fill="hold" grpId="0" nodeType="clickEffect">
                                  <p:stCondLst>
                                    <p:cond delay="0"/>
                                  </p:stCondLst>
                                  <p:childTnLst>
                                    <p:set>
                                      <p:cBhvr>
                                        <p:cTn id="112" dur="1" fill="hold">
                                          <p:stCondLst>
                                            <p:cond delay="0"/>
                                          </p:stCondLst>
                                        </p:cTn>
                                        <p:tgtEl>
                                          <p:spTgt spid="632"/>
                                        </p:tgtEl>
                                        <p:attrNameLst>
                                          <p:attrName>style.visibility</p:attrName>
                                        </p:attrNameLst>
                                      </p:cBhvr>
                                      <p:to>
                                        <p:strVal val="visible"/>
                                      </p:to>
                                    </p:set>
                                    <p:animEffect transition="in" filter="wipe(down)">
                                      <p:cBhvr>
                                        <p:cTn id="113" dur="500"/>
                                        <p:tgtEl>
                                          <p:spTgt spid="632"/>
                                        </p:tgtEl>
                                      </p:cBhvr>
                                    </p:animEffect>
                                  </p:childTnLst>
                                </p:cTn>
                              </p:par>
                              <p:par>
                                <p:cTn id="114" presetID="16" presetClass="entr" presetSubtype="21" fill="hold" grpId="0" nodeType="withEffect">
                                  <p:stCondLst>
                                    <p:cond delay="0"/>
                                  </p:stCondLst>
                                  <p:childTnLst>
                                    <p:set>
                                      <p:cBhvr>
                                        <p:cTn id="115" dur="1" fill="hold">
                                          <p:stCondLst>
                                            <p:cond delay="0"/>
                                          </p:stCondLst>
                                        </p:cTn>
                                        <p:tgtEl>
                                          <p:spTgt spid="633"/>
                                        </p:tgtEl>
                                        <p:attrNameLst>
                                          <p:attrName>style.visibility</p:attrName>
                                        </p:attrNameLst>
                                      </p:cBhvr>
                                      <p:to>
                                        <p:strVal val="visible"/>
                                      </p:to>
                                    </p:set>
                                    <p:animEffect transition="in" filter="barn(inVertical)">
                                      <p:cBhvr>
                                        <p:cTn id="116" dur="500"/>
                                        <p:tgtEl>
                                          <p:spTgt spid="633"/>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3239"/>
                                        </p:tgtEl>
                                        <p:attrNameLst>
                                          <p:attrName>style.visibility</p:attrName>
                                        </p:attrNameLst>
                                      </p:cBhvr>
                                      <p:to>
                                        <p:strVal val="visible"/>
                                      </p:to>
                                    </p:set>
                                    <p:animEffect transition="in" filter="fade">
                                      <p:cBhvr>
                                        <p:cTn id="121" dur="250"/>
                                        <p:tgtEl>
                                          <p:spTgt spid="3239"/>
                                        </p:tgtEl>
                                      </p:cBhvr>
                                    </p:animEffect>
                                  </p:childTnLst>
                                </p:cTn>
                              </p:par>
                            </p:childTnLst>
                          </p:cTn>
                        </p:par>
                        <p:par>
                          <p:cTn id="122" fill="hold">
                            <p:stCondLst>
                              <p:cond delay="250"/>
                            </p:stCondLst>
                            <p:childTnLst>
                              <p:par>
                                <p:cTn id="123" presetID="10" presetClass="entr" presetSubtype="0" fill="hold" nodeType="afterEffect">
                                  <p:stCondLst>
                                    <p:cond delay="0"/>
                                  </p:stCondLst>
                                  <p:childTnLst>
                                    <p:set>
                                      <p:cBhvr>
                                        <p:cTn id="124" dur="1" fill="hold">
                                          <p:stCondLst>
                                            <p:cond delay="0"/>
                                          </p:stCondLst>
                                        </p:cTn>
                                        <p:tgtEl>
                                          <p:spTgt spid="3240"/>
                                        </p:tgtEl>
                                        <p:attrNameLst>
                                          <p:attrName>style.visibility</p:attrName>
                                        </p:attrNameLst>
                                      </p:cBhvr>
                                      <p:to>
                                        <p:strVal val="visible"/>
                                      </p:to>
                                    </p:set>
                                    <p:animEffect transition="in" filter="fade">
                                      <p:cBhvr>
                                        <p:cTn id="125" dur="250"/>
                                        <p:tgtEl>
                                          <p:spTgt spid="3240"/>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4" fill="hold" grpId="0" nodeType="clickEffect">
                                  <p:stCondLst>
                                    <p:cond delay="0"/>
                                  </p:stCondLst>
                                  <p:childTnLst>
                                    <p:set>
                                      <p:cBhvr>
                                        <p:cTn id="129" dur="1" fill="hold">
                                          <p:stCondLst>
                                            <p:cond delay="0"/>
                                          </p:stCondLst>
                                        </p:cTn>
                                        <p:tgtEl>
                                          <p:spTgt spid="634"/>
                                        </p:tgtEl>
                                        <p:attrNameLst>
                                          <p:attrName>style.visibility</p:attrName>
                                        </p:attrNameLst>
                                      </p:cBhvr>
                                      <p:to>
                                        <p:strVal val="visible"/>
                                      </p:to>
                                    </p:set>
                                    <p:animEffect transition="in" filter="wipe(down)">
                                      <p:cBhvr>
                                        <p:cTn id="130" dur="500"/>
                                        <p:tgtEl>
                                          <p:spTgt spid="634"/>
                                        </p:tgtEl>
                                      </p:cBhvr>
                                    </p:animEffect>
                                  </p:childTnLst>
                                </p:cTn>
                              </p:par>
                              <p:par>
                                <p:cTn id="131" presetID="16" presetClass="entr" presetSubtype="21" fill="hold" grpId="0" nodeType="withEffect">
                                  <p:stCondLst>
                                    <p:cond delay="0"/>
                                  </p:stCondLst>
                                  <p:childTnLst>
                                    <p:set>
                                      <p:cBhvr>
                                        <p:cTn id="132" dur="1" fill="hold">
                                          <p:stCondLst>
                                            <p:cond delay="0"/>
                                          </p:stCondLst>
                                        </p:cTn>
                                        <p:tgtEl>
                                          <p:spTgt spid="635"/>
                                        </p:tgtEl>
                                        <p:attrNameLst>
                                          <p:attrName>style.visibility</p:attrName>
                                        </p:attrNameLst>
                                      </p:cBhvr>
                                      <p:to>
                                        <p:strVal val="visible"/>
                                      </p:to>
                                    </p:set>
                                    <p:animEffect transition="in" filter="barn(inVertical)">
                                      <p:cBhvr>
                                        <p:cTn id="133" dur="500"/>
                                        <p:tgtEl>
                                          <p:spTgt spid="635"/>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nodeType="clickEffect">
                                  <p:stCondLst>
                                    <p:cond delay="0"/>
                                  </p:stCondLst>
                                  <p:childTnLst>
                                    <p:set>
                                      <p:cBhvr>
                                        <p:cTn id="137" dur="1" fill="hold">
                                          <p:stCondLst>
                                            <p:cond delay="0"/>
                                          </p:stCondLst>
                                        </p:cTn>
                                        <p:tgtEl>
                                          <p:spTgt spid="637"/>
                                        </p:tgtEl>
                                        <p:attrNameLst>
                                          <p:attrName>style.visibility</p:attrName>
                                        </p:attrNameLst>
                                      </p:cBhvr>
                                      <p:to>
                                        <p:strVal val="visible"/>
                                      </p:to>
                                    </p:set>
                                    <p:animEffect transition="in" filter="fade">
                                      <p:cBhvr>
                                        <p:cTn id="138" dur="500"/>
                                        <p:tgtEl>
                                          <p:spTgt spid="637"/>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638"/>
                                        </p:tgtEl>
                                        <p:attrNameLst>
                                          <p:attrName>style.visibility</p:attrName>
                                        </p:attrNameLst>
                                      </p:cBhvr>
                                      <p:to>
                                        <p:strVal val="visible"/>
                                      </p:to>
                                    </p:set>
                                    <p:animEffect transition="in" filter="fade">
                                      <p:cBhvr>
                                        <p:cTn id="143" dur="500"/>
                                        <p:tgtEl>
                                          <p:spTgt spid="638"/>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644"/>
                                        </p:tgtEl>
                                        <p:attrNameLst>
                                          <p:attrName>style.visibility</p:attrName>
                                        </p:attrNameLst>
                                      </p:cBhvr>
                                      <p:to>
                                        <p:strVal val="visible"/>
                                      </p:to>
                                    </p:set>
                                    <p:animEffect transition="in" filter="fade">
                                      <p:cBhvr>
                                        <p:cTn id="148" dur="500"/>
                                        <p:tgtEl>
                                          <p:spTgt spid="644"/>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639"/>
                                        </p:tgtEl>
                                        <p:attrNameLst>
                                          <p:attrName>style.visibility</p:attrName>
                                        </p:attrNameLst>
                                      </p:cBhvr>
                                      <p:to>
                                        <p:strVal val="visible"/>
                                      </p:to>
                                    </p:set>
                                    <p:animEffect transition="in" filter="fade">
                                      <p:cBhvr>
                                        <p:cTn id="153" dur="500"/>
                                        <p:tgtEl>
                                          <p:spTgt spid="639"/>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8" fill="hold" nodeType="clickEffect">
                                  <p:stCondLst>
                                    <p:cond delay="0"/>
                                  </p:stCondLst>
                                  <p:childTnLst>
                                    <p:set>
                                      <p:cBhvr>
                                        <p:cTn id="157" dur="1" fill="hold">
                                          <p:stCondLst>
                                            <p:cond delay="0"/>
                                          </p:stCondLst>
                                        </p:cTn>
                                        <p:tgtEl>
                                          <p:spTgt spid="640"/>
                                        </p:tgtEl>
                                        <p:attrNameLst>
                                          <p:attrName>style.visibility</p:attrName>
                                        </p:attrNameLst>
                                      </p:cBhvr>
                                      <p:to>
                                        <p:strVal val="visible"/>
                                      </p:to>
                                    </p:set>
                                    <p:animEffect transition="in" filter="wipe(left)">
                                      <p:cBhvr>
                                        <p:cTn id="158" dur="500"/>
                                        <p:tgtEl>
                                          <p:spTgt spid="640"/>
                                        </p:tgtEl>
                                      </p:cBhvr>
                                    </p:animEffect>
                                  </p:childTnLst>
                                </p:cTn>
                              </p:par>
                            </p:childTnLst>
                          </p:cTn>
                        </p:par>
                      </p:childTnLst>
                    </p:cTn>
                  </p:par>
                  <p:par>
                    <p:cTn id="159" fill="hold">
                      <p:stCondLst>
                        <p:cond delay="indefinite"/>
                      </p:stCondLst>
                      <p:childTnLst>
                        <p:par>
                          <p:cTn id="160" fill="hold">
                            <p:stCondLst>
                              <p:cond delay="0"/>
                            </p:stCondLst>
                            <p:childTnLst>
                              <p:par>
                                <p:cTn id="161" presetID="22" presetClass="entr" presetSubtype="2" fill="hold" grpId="0" nodeType="clickEffect">
                                  <p:stCondLst>
                                    <p:cond delay="0"/>
                                  </p:stCondLst>
                                  <p:childTnLst>
                                    <p:set>
                                      <p:cBhvr>
                                        <p:cTn id="162" dur="1" fill="hold">
                                          <p:stCondLst>
                                            <p:cond delay="0"/>
                                          </p:stCondLst>
                                        </p:cTn>
                                        <p:tgtEl>
                                          <p:spTgt spid="645"/>
                                        </p:tgtEl>
                                        <p:attrNameLst>
                                          <p:attrName>style.visibility</p:attrName>
                                        </p:attrNameLst>
                                      </p:cBhvr>
                                      <p:to>
                                        <p:strVal val="visible"/>
                                      </p:to>
                                    </p:set>
                                    <p:animEffect transition="in" filter="wipe(right)">
                                      <p:cBhvr>
                                        <p:cTn id="163" dur="500"/>
                                        <p:tgtEl>
                                          <p:spTgt spid="645"/>
                                        </p:tgtEl>
                                      </p:cBhvr>
                                    </p:animEffect>
                                  </p:childTnLst>
                                </p:cTn>
                              </p:par>
                            </p:childTnLst>
                          </p:cTn>
                        </p:par>
                      </p:childTnLst>
                    </p:cTn>
                  </p:par>
                  <p:par>
                    <p:cTn id="164" fill="hold">
                      <p:stCondLst>
                        <p:cond delay="indefinite"/>
                      </p:stCondLst>
                      <p:childTnLst>
                        <p:par>
                          <p:cTn id="165" fill="hold">
                            <p:stCondLst>
                              <p:cond delay="0"/>
                            </p:stCondLst>
                            <p:childTnLst>
                              <p:par>
                                <p:cTn id="166" presetID="22" presetClass="entr" presetSubtype="1" fill="hold" grpId="0" nodeType="clickEffect">
                                  <p:stCondLst>
                                    <p:cond delay="0"/>
                                  </p:stCondLst>
                                  <p:childTnLst>
                                    <p:set>
                                      <p:cBhvr>
                                        <p:cTn id="167" dur="1" fill="hold">
                                          <p:stCondLst>
                                            <p:cond delay="0"/>
                                          </p:stCondLst>
                                        </p:cTn>
                                        <p:tgtEl>
                                          <p:spTgt spid="646"/>
                                        </p:tgtEl>
                                        <p:attrNameLst>
                                          <p:attrName>style.visibility</p:attrName>
                                        </p:attrNameLst>
                                      </p:cBhvr>
                                      <p:to>
                                        <p:strVal val="visible"/>
                                      </p:to>
                                    </p:set>
                                    <p:animEffect transition="in" filter="wipe(up)">
                                      <p:cBhvr>
                                        <p:cTn id="168" dur="500"/>
                                        <p:tgtEl>
                                          <p:spTgt spid="646"/>
                                        </p:tgtEl>
                                      </p:cBhvr>
                                    </p:animEffect>
                                  </p:childTnLst>
                                </p:cTn>
                              </p:par>
                            </p:childTnLst>
                          </p:cTn>
                        </p:par>
                      </p:childTnLst>
                    </p:cTn>
                  </p:par>
                  <p:par>
                    <p:cTn id="169" fill="hold">
                      <p:stCondLst>
                        <p:cond delay="indefinite"/>
                      </p:stCondLst>
                      <p:childTnLst>
                        <p:par>
                          <p:cTn id="170" fill="hold">
                            <p:stCondLst>
                              <p:cond delay="0"/>
                            </p:stCondLst>
                            <p:childTnLst>
                              <p:par>
                                <p:cTn id="171" presetID="10" presetClass="exit" presetSubtype="0" fill="hold" grpId="1" nodeType="clickEffect">
                                  <p:stCondLst>
                                    <p:cond delay="0"/>
                                  </p:stCondLst>
                                  <p:childTnLst>
                                    <p:animEffect transition="out" filter="fade">
                                      <p:cBhvr>
                                        <p:cTn id="172" dur="500"/>
                                        <p:tgtEl>
                                          <p:spTgt spid="646"/>
                                        </p:tgtEl>
                                      </p:cBhvr>
                                    </p:animEffect>
                                    <p:set>
                                      <p:cBhvr>
                                        <p:cTn id="173" dur="1" fill="hold">
                                          <p:stCondLst>
                                            <p:cond delay="499"/>
                                          </p:stCondLst>
                                        </p:cTn>
                                        <p:tgtEl>
                                          <p:spTgt spid="646"/>
                                        </p:tgtEl>
                                        <p:attrNameLst>
                                          <p:attrName>style.visibility</p:attrName>
                                        </p:attrNameLst>
                                      </p:cBhvr>
                                      <p:to>
                                        <p:strVal val="hidden"/>
                                      </p:to>
                                    </p:set>
                                  </p:childTnLst>
                                </p:cTn>
                              </p:par>
                              <p:par>
                                <p:cTn id="174" presetID="10" presetClass="entr" presetSubtype="0" fill="hold" grpId="0" nodeType="withEffect">
                                  <p:stCondLst>
                                    <p:cond delay="0"/>
                                  </p:stCondLst>
                                  <p:childTnLst>
                                    <p:set>
                                      <p:cBhvr>
                                        <p:cTn id="175" dur="1" fill="hold">
                                          <p:stCondLst>
                                            <p:cond delay="0"/>
                                          </p:stCondLst>
                                        </p:cTn>
                                        <p:tgtEl>
                                          <p:spTgt spid="636">
                                            <p:txEl>
                                              <p:pRg st="0" end="0"/>
                                            </p:txEl>
                                          </p:spTgt>
                                        </p:tgtEl>
                                        <p:attrNameLst>
                                          <p:attrName>style.visibility</p:attrName>
                                        </p:attrNameLst>
                                      </p:cBhvr>
                                      <p:to>
                                        <p:strVal val="visible"/>
                                      </p:to>
                                    </p:set>
                                    <p:animEffect transition="in" filter="fade">
                                      <p:cBhvr>
                                        <p:cTn id="176" dur="500"/>
                                        <p:tgtEl>
                                          <p:spTgt spid="636">
                                            <p:txEl>
                                              <p:pRg st="0" end="0"/>
                                            </p:txEl>
                                          </p:spTgt>
                                        </p:tgtEl>
                                      </p:cBhvr>
                                    </p:animEffect>
                                  </p:childTnLst>
                                </p:cTn>
                              </p:par>
                            </p:childTnLst>
                          </p:cTn>
                        </p:par>
                      </p:childTnLst>
                    </p:cTn>
                  </p:par>
                  <p:par>
                    <p:cTn id="177" fill="hold">
                      <p:stCondLst>
                        <p:cond delay="indefinite"/>
                      </p:stCondLst>
                      <p:childTnLst>
                        <p:par>
                          <p:cTn id="178" fill="hold">
                            <p:stCondLst>
                              <p:cond delay="0"/>
                            </p:stCondLst>
                            <p:childTnLst>
                              <p:par>
                                <p:cTn id="179" presetID="47" presetClass="entr" presetSubtype="0" fill="hold" grpId="0" nodeType="clickEffect">
                                  <p:stCondLst>
                                    <p:cond delay="0"/>
                                  </p:stCondLst>
                                  <p:childTnLst>
                                    <p:set>
                                      <p:cBhvr>
                                        <p:cTn id="180" dur="1" fill="hold">
                                          <p:stCondLst>
                                            <p:cond delay="0"/>
                                          </p:stCondLst>
                                        </p:cTn>
                                        <p:tgtEl>
                                          <p:spTgt spid="643"/>
                                        </p:tgtEl>
                                        <p:attrNameLst>
                                          <p:attrName>style.visibility</p:attrName>
                                        </p:attrNameLst>
                                      </p:cBhvr>
                                      <p:to>
                                        <p:strVal val="visible"/>
                                      </p:to>
                                    </p:set>
                                    <p:animEffect transition="in" filter="fade">
                                      <p:cBhvr>
                                        <p:cTn id="181" dur="1000"/>
                                        <p:tgtEl>
                                          <p:spTgt spid="643"/>
                                        </p:tgtEl>
                                      </p:cBhvr>
                                    </p:animEffect>
                                    <p:anim calcmode="lin" valueType="num">
                                      <p:cBhvr>
                                        <p:cTn id="182" dur="1000" fill="hold"/>
                                        <p:tgtEl>
                                          <p:spTgt spid="643"/>
                                        </p:tgtEl>
                                        <p:attrNameLst>
                                          <p:attrName>ppt_x</p:attrName>
                                        </p:attrNameLst>
                                      </p:cBhvr>
                                      <p:tavLst>
                                        <p:tav tm="0">
                                          <p:val>
                                            <p:strVal val="#ppt_x"/>
                                          </p:val>
                                        </p:tav>
                                        <p:tav tm="100000">
                                          <p:val>
                                            <p:strVal val="#ppt_x"/>
                                          </p:val>
                                        </p:tav>
                                      </p:tavLst>
                                    </p:anim>
                                    <p:anim calcmode="lin" valueType="num">
                                      <p:cBhvr>
                                        <p:cTn id="183" dur="1000" fill="hold"/>
                                        <p:tgtEl>
                                          <p:spTgt spid="643"/>
                                        </p:tgtEl>
                                        <p:attrNameLst>
                                          <p:attrName>ppt_y</p:attrName>
                                        </p:attrNameLst>
                                      </p:cBhvr>
                                      <p:tavLst>
                                        <p:tav tm="0">
                                          <p:val>
                                            <p:strVal val="#ppt_y-.1"/>
                                          </p:val>
                                        </p:tav>
                                        <p:tav tm="100000">
                                          <p:val>
                                            <p:strVal val="#ppt_y"/>
                                          </p:val>
                                        </p:tav>
                                      </p:tavLst>
                                    </p:anim>
                                  </p:childTnLst>
                                </p:cTn>
                              </p:par>
                            </p:childTnLst>
                          </p:cTn>
                        </p:par>
                      </p:childTnLst>
                    </p:cTn>
                  </p:par>
                  <p:par>
                    <p:cTn id="184" fill="hold">
                      <p:stCondLst>
                        <p:cond delay="indefinite"/>
                      </p:stCondLst>
                      <p:childTnLst>
                        <p:par>
                          <p:cTn id="185" fill="hold">
                            <p:stCondLst>
                              <p:cond delay="0"/>
                            </p:stCondLst>
                            <p:childTnLst>
                              <p:par>
                                <p:cTn id="186" presetID="22" presetClass="entr" presetSubtype="1" fill="hold" grpId="0" nodeType="clickEffect">
                                  <p:stCondLst>
                                    <p:cond delay="0"/>
                                  </p:stCondLst>
                                  <p:childTnLst>
                                    <p:set>
                                      <p:cBhvr>
                                        <p:cTn id="187" dur="1" fill="hold">
                                          <p:stCondLst>
                                            <p:cond delay="0"/>
                                          </p:stCondLst>
                                        </p:cTn>
                                        <p:tgtEl>
                                          <p:spTgt spid="647"/>
                                        </p:tgtEl>
                                        <p:attrNameLst>
                                          <p:attrName>style.visibility</p:attrName>
                                        </p:attrNameLst>
                                      </p:cBhvr>
                                      <p:to>
                                        <p:strVal val="visible"/>
                                      </p:to>
                                    </p:set>
                                    <p:animEffect transition="in" filter="wipe(up)">
                                      <p:cBhvr>
                                        <p:cTn id="188" dur="500"/>
                                        <p:tgtEl>
                                          <p:spTgt spid="647"/>
                                        </p:tgtEl>
                                      </p:cBhvr>
                                    </p:animEffect>
                                  </p:childTnLst>
                                </p:cTn>
                              </p:par>
                            </p:childTnLst>
                          </p:cTn>
                        </p:par>
                      </p:childTnLst>
                    </p:cTn>
                  </p:par>
                  <p:par>
                    <p:cTn id="189" fill="hold">
                      <p:stCondLst>
                        <p:cond delay="indefinite"/>
                      </p:stCondLst>
                      <p:childTnLst>
                        <p:par>
                          <p:cTn id="190" fill="hold">
                            <p:stCondLst>
                              <p:cond delay="0"/>
                            </p:stCondLst>
                            <p:childTnLst>
                              <p:par>
                                <p:cTn id="191" presetID="10" presetClass="exit" presetSubtype="0" fill="hold" grpId="1" nodeType="clickEffect">
                                  <p:stCondLst>
                                    <p:cond delay="0"/>
                                  </p:stCondLst>
                                  <p:childTnLst>
                                    <p:animEffect transition="out" filter="fade">
                                      <p:cBhvr>
                                        <p:cTn id="192" dur="500"/>
                                        <p:tgtEl>
                                          <p:spTgt spid="647"/>
                                        </p:tgtEl>
                                      </p:cBhvr>
                                    </p:animEffect>
                                    <p:set>
                                      <p:cBhvr>
                                        <p:cTn id="193" dur="1" fill="hold">
                                          <p:stCondLst>
                                            <p:cond delay="499"/>
                                          </p:stCondLst>
                                        </p:cTn>
                                        <p:tgtEl>
                                          <p:spTgt spid="647"/>
                                        </p:tgtEl>
                                        <p:attrNameLst>
                                          <p:attrName>style.visibility</p:attrName>
                                        </p:attrNameLst>
                                      </p:cBhvr>
                                      <p:to>
                                        <p:strVal val="hidden"/>
                                      </p:to>
                                    </p:set>
                                  </p:childTnLst>
                                </p:cTn>
                              </p:par>
                              <p:par>
                                <p:cTn id="194" presetID="10" presetClass="entr" presetSubtype="0" fill="hold" grpId="0" nodeType="withEffect">
                                  <p:stCondLst>
                                    <p:cond delay="0"/>
                                  </p:stCondLst>
                                  <p:childTnLst>
                                    <p:set>
                                      <p:cBhvr>
                                        <p:cTn id="195" dur="1" fill="hold">
                                          <p:stCondLst>
                                            <p:cond delay="0"/>
                                          </p:stCondLst>
                                        </p:cTn>
                                        <p:tgtEl>
                                          <p:spTgt spid="636">
                                            <p:txEl>
                                              <p:pRg st="1" end="1"/>
                                            </p:txEl>
                                          </p:spTgt>
                                        </p:tgtEl>
                                        <p:attrNameLst>
                                          <p:attrName>style.visibility</p:attrName>
                                        </p:attrNameLst>
                                      </p:cBhvr>
                                      <p:to>
                                        <p:strVal val="visible"/>
                                      </p:to>
                                    </p:set>
                                    <p:animEffect transition="in" filter="fade">
                                      <p:cBhvr>
                                        <p:cTn id="196" dur="500"/>
                                        <p:tgtEl>
                                          <p:spTgt spid="636">
                                            <p:txEl>
                                              <p:pRg st="1" end="1"/>
                                            </p:txEl>
                                          </p:spTgt>
                                        </p:tgtEl>
                                      </p:cBhvr>
                                    </p:animEffect>
                                  </p:childTnLst>
                                </p:cTn>
                              </p:par>
                            </p:childTnLst>
                          </p:cTn>
                        </p:par>
                      </p:childTnLst>
                    </p:cTn>
                  </p:par>
                  <p:par>
                    <p:cTn id="197" fill="hold">
                      <p:stCondLst>
                        <p:cond delay="indefinite"/>
                      </p:stCondLst>
                      <p:childTnLst>
                        <p:par>
                          <p:cTn id="198" fill="hold">
                            <p:stCondLst>
                              <p:cond delay="0"/>
                            </p:stCondLst>
                            <p:childTnLst>
                              <p:par>
                                <p:cTn id="199" presetID="47" presetClass="entr" presetSubtype="0" fill="hold" grpId="0" nodeType="clickEffect">
                                  <p:stCondLst>
                                    <p:cond delay="0"/>
                                  </p:stCondLst>
                                  <p:childTnLst>
                                    <p:set>
                                      <p:cBhvr>
                                        <p:cTn id="200" dur="1" fill="hold">
                                          <p:stCondLst>
                                            <p:cond delay="0"/>
                                          </p:stCondLst>
                                        </p:cTn>
                                        <p:tgtEl>
                                          <p:spTgt spid="642"/>
                                        </p:tgtEl>
                                        <p:attrNameLst>
                                          <p:attrName>style.visibility</p:attrName>
                                        </p:attrNameLst>
                                      </p:cBhvr>
                                      <p:to>
                                        <p:strVal val="visible"/>
                                      </p:to>
                                    </p:set>
                                    <p:animEffect transition="in" filter="fade">
                                      <p:cBhvr>
                                        <p:cTn id="201" dur="1000"/>
                                        <p:tgtEl>
                                          <p:spTgt spid="642"/>
                                        </p:tgtEl>
                                      </p:cBhvr>
                                    </p:animEffect>
                                    <p:anim calcmode="lin" valueType="num">
                                      <p:cBhvr>
                                        <p:cTn id="202" dur="1000" fill="hold"/>
                                        <p:tgtEl>
                                          <p:spTgt spid="642"/>
                                        </p:tgtEl>
                                        <p:attrNameLst>
                                          <p:attrName>ppt_x</p:attrName>
                                        </p:attrNameLst>
                                      </p:cBhvr>
                                      <p:tavLst>
                                        <p:tav tm="0">
                                          <p:val>
                                            <p:strVal val="#ppt_x"/>
                                          </p:val>
                                        </p:tav>
                                        <p:tav tm="100000">
                                          <p:val>
                                            <p:strVal val="#ppt_x"/>
                                          </p:val>
                                        </p:tav>
                                      </p:tavLst>
                                    </p:anim>
                                    <p:anim calcmode="lin" valueType="num">
                                      <p:cBhvr>
                                        <p:cTn id="203" dur="1000" fill="hold"/>
                                        <p:tgtEl>
                                          <p:spTgt spid="642"/>
                                        </p:tgtEl>
                                        <p:attrNameLst>
                                          <p:attrName>ppt_y</p:attrName>
                                        </p:attrNameLst>
                                      </p:cBhvr>
                                      <p:tavLst>
                                        <p:tav tm="0">
                                          <p:val>
                                            <p:strVal val="#ppt_y-.1"/>
                                          </p:val>
                                        </p:tav>
                                        <p:tav tm="100000">
                                          <p:val>
                                            <p:strVal val="#ppt_y"/>
                                          </p:val>
                                        </p:tav>
                                      </p:tavLst>
                                    </p:anim>
                                  </p:childTnLst>
                                </p:cTn>
                              </p:par>
                            </p:childTnLst>
                          </p:cTn>
                        </p:par>
                      </p:childTnLst>
                    </p:cTn>
                  </p:par>
                  <p:par>
                    <p:cTn id="204" fill="hold">
                      <p:stCondLst>
                        <p:cond delay="indefinite"/>
                      </p:stCondLst>
                      <p:childTnLst>
                        <p:par>
                          <p:cTn id="205" fill="hold">
                            <p:stCondLst>
                              <p:cond delay="0"/>
                            </p:stCondLst>
                            <p:childTnLst>
                              <p:par>
                                <p:cTn id="206" presetID="22" presetClass="entr" presetSubtype="1" fill="hold" grpId="0" nodeType="clickEffect">
                                  <p:stCondLst>
                                    <p:cond delay="0"/>
                                  </p:stCondLst>
                                  <p:childTnLst>
                                    <p:set>
                                      <p:cBhvr>
                                        <p:cTn id="207" dur="1" fill="hold">
                                          <p:stCondLst>
                                            <p:cond delay="0"/>
                                          </p:stCondLst>
                                        </p:cTn>
                                        <p:tgtEl>
                                          <p:spTgt spid="648"/>
                                        </p:tgtEl>
                                        <p:attrNameLst>
                                          <p:attrName>style.visibility</p:attrName>
                                        </p:attrNameLst>
                                      </p:cBhvr>
                                      <p:to>
                                        <p:strVal val="visible"/>
                                      </p:to>
                                    </p:set>
                                    <p:animEffect transition="in" filter="wipe(up)">
                                      <p:cBhvr>
                                        <p:cTn id="208" dur="500"/>
                                        <p:tgtEl>
                                          <p:spTgt spid="648"/>
                                        </p:tgtEl>
                                      </p:cBhvr>
                                    </p:animEffect>
                                  </p:childTnLst>
                                </p:cTn>
                              </p:par>
                            </p:childTnLst>
                          </p:cTn>
                        </p:par>
                      </p:childTnLst>
                    </p:cTn>
                  </p:par>
                  <p:par>
                    <p:cTn id="209" fill="hold">
                      <p:stCondLst>
                        <p:cond delay="indefinite"/>
                      </p:stCondLst>
                      <p:childTnLst>
                        <p:par>
                          <p:cTn id="210" fill="hold">
                            <p:stCondLst>
                              <p:cond delay="0"/>
                            </p:stCondLst>
                            <p:childTnLst>
                              <p:par>
                                <p:cTn id="211" presetID="10" presetClass="exit" presetSubtype="0" fill="hold" grpId="1" nodeType="clickEffect">
                                  <p:stCondLst>
                                    <p:cond delay="0"/>
                                  </p:stCondLst>
                                  <p:childTnLst>
                                    <p:animEffect transition="out" filter="fade">
                                      <p:cBhvr>
                                        <p:cTn id="212" dur="500"/>
                                        <p:tgtEl>
                                          <p:spTgt spid="648"/>
                                        </p:tgtEl>
                                      </p:cBhvr>
                                    </p:animEffect>
                                    <p:set>
                                      <p:cBhvr>
                                        <p:cTn id="213" dur="1" fill="hold">
                                          <p:stCondLst>
                                            <p:cond delay="499"/>
                                          </p:stCondLst>
                                        </p:cTn>
                                        <p:tgtEl>
                                          <p:spTgt spid="648"/>
                                        </p:tgtEl>
                                        <p:attrNameLst>
                                          <p:attrName>style.visibility</p:attrName>
                                        </p:attrNameLst>
                                      </p:cBhvr>
                                      <p:to>
                                        <p:strVal val="hidden"/>
                                      </p:to>
                                    </p:set>
                                  </p:childTnLst>
                                </p:cTn>
                              </p:par>
                              <p:par>
                                <p:cTn id="214" presetID="10" presetClass="entr" presetSubtype="0" fill="hold" grpId="0" nodeType="withEffect">
                                  <p:stCondLst>
                                    <p:cond delay="0"/>
                                  </p:stCondLst>
                                  <p:childTnLst>
                                    <p:set>
                                      <p:cBhvr>
                                        <p:cTn id="215" dur="1" fill="hold">
                                          <p:stCondLst>
                                            <p:cond delay="0"/>
                                          </p:stCondLst>
                                        </p:cTn>
                                        <p:tgtEl>
                                          <p:spTgt spid="636">
                                            <p:txEl>
                                              <p:pRg st="2" end="2"/>
                                            </p:txEl>
                                          </p:spTgt>
                                        </p:tgtEl>
                                        <p:attrNameLst>
                                          <p:attrName>style.visibility</p:attrName>
                                        </p:attrNameLst>
                                      </p:cBhvr>
                                      <p:to>
                                        <p:strVal val="visible"/>
                                      </p:to>
                                    </p:set>
                                    <p:animEffect transition="in" filter="fade">
                                      <p:cBhvr>
                                        <p:cTn id="216" dur="500"/>
                                        <p:tgtEl>
                                          <p:spTgt spid="636">
                                            <p:txEl>
                                              <p:pRg st="2" end="2"/>
                                            </p:txEl>
                                          </p:spTgt>
                                        </p:tgtEl>
                                      </p:cBhvr>
                                    </p:animEffect>
                                  </p:childTnLst>
                                </p:cTn>
                              </p:par>
                            </p:childTnLst>
                          </p:cTn>
                        </p:par>
                      </p:childTnLst>
                    </p:cTn>
                  </p:par>
                  <p:par>
                    <p:cTn id="217" fill="hold">
                      <p:stCondLst>
                        <p:cond delay="indefinite"/>
                      </p:stCondLst>
                      <p:childTnLst>
                        <p:par>
                          <p:cTn id="218" fill="hold">
                            <p:stCondLst>
                              <p:cond delay="0"/>
                            </p:stCondLst>
                            <p:childTnLst>
                              <p:par>
                                <p:cTn id="219" presetID="47" presetClass="entr" presetSubtype="0" fill="hold" grpId="0" nodeType="clickEffect">
                                  <p:stCondLst>
                                    <p:cond delay="0"/>
                                  </p:stCondLst>
                                  <p:childTnLst>
                                    <p:set>
                                      <p:cBhvr>
                                        <p:cTn id="220" dur="1" fill="hold">
                                          <p:stCondLst>
                                            <p:cond delay="0"/>
                                          </p:stCondLst>
                                        </p:cTn>
                                        <p:tgtEl>
                                          <p:spTgt spid="641"/>
                                        </p:tgtEl>
                                        <p:attrNameLst>
                                          <p:attrName>style.visibility</p:attrName>
                                        </p:attrNameLst>
                                      </p:cBhvr>
                                      <p:to>
                                        <p:strVal val="visible"/>
                                      </p:to>
                                    </p:set>
                                    <p:animEffect transition="in" filter="fade">
                                      <p:cBhvr>
                                        <p:cTn id="221" dur="1000"/>
                                        <p:tgtEl>
                                          <p:spTgt spid="641"/>
                                        </p:tgtEl>
                                      </p:cBhvr>
                                    </p:animEffect>
                                    <p:anim calcmode="lin" valueType="num">
                                      <p:cBhvr>
                                        <p:cTn id="222" dur="1000" fill="hold"/>
                                        <p:tgtEl>
                                          <p:spTgt spid="641"/>
                                        </p:tgtEl>
                                        <p:attrNameLst>
                                          <p:attrName>ppt_x</p:attrName>
                                        </p:attrNameLst>
                                      </p:cBhvr>
                                      <p:tavLst>
                                        <p:tav tm="0">
                                          <p:val>
                                            <p:strVal val="#ppt_x"/>
                                          </p:val>
                                        </p:tav>
                                        <p:tav tm="100000">
                                          <p:val>
                                            <p:strVal val="#ppt_x"/>
                                          </p:val>
                                        </p:tav>
                                      </p:tavLst>
                                    </p:anim>
                                    <p:anim calcmode="lin" valueType="num">
                                      <p:cBhvr>
                                        <p:cTn id="223" dur="1000" fill="hold"/>
                                        <p:tgtEl>
                                          <p:spTgt spid="641"/>
                                        </p:tgtEl>
                                        <p:attrNameLst>
                                          <p:attrName>ppt_y</p:attrName>
                                        </p:attrNameLst>
                                      </p:cBhvr>
                                      <p:tavLst>
                                        <p:tav tm="0">
                                          <p:val>
                                            <p:strVal val="#ppt_y-.1"/>
                                          </p:val>
                                        </p:tav>
                                        <p:tav tm="100000">
                                          <p:val>
                                            <p:strVal val="#ppt_y"/>
                                          </p:val>
                                        </p:tav>
                                      </p:tavLst>
                                    </p:anim>
                                  </p:childTnLst>
                                </p:cTn>
                              </p:par>
                            </p:childTnLst>
                          </p:cTn>
                        </p:par>
                      </p:childTnLst>
                    </p:cTn>
                  </p:par>
                  <p:par>
                    <p:cTn id="224" fill="hold">
                      <p:stCondLst>
                        <p:cond delay="indefinite"/>
                      </p:stCondLst>
                      <p:childTnLst>
                        <p:par>
                          <p:cTn id="225" fill="hold">
                            <p:stCondLst>
                              <p:cond delay="0"/>
                            </p:stCondLst>
                            <p:childTnLst>
                              <p:par>
                                <p:cTn id="226" presetID="10" presetClass="entr" presetSubtype="0" fill="hold" nodeType="clickEffect">
                                  <p:stCondLst>
                                    <p:cond delay="0"/>
                                  </p:stCondLst>
                                  <p:childTnLst>
                                    <p:set>
                                      <p:cBhvr>
                                        <p:cTn id="227" dur="1" fill="hold">
                                          <p:stCondLst>
                                            <p:cond delay="0"/>
                                          </p:stCondLst>
                                        </p:cTn>
                                        <p:tgtEl>
                                          <p:spTgt spid="3242"/>
                                        </p:tgtEl>
                                        <p:attrNameLst>
                                          <p:attrName>style.visibility</p:attrName>
                                        </p:attrNameLst>
                                      </p:cBhvr>
                                      <p:to>
                                        <p:strVal val="visible"/>
                                      </p:to>
                                    </p:set>
                                    <p:animEffect transition="in" filter="fade">
                                      <p:cBhvr>
                                        <p:cTn id="228" dur="500"/>
                                        <p:tgtEl>
                                          <p:spTgt spid="3242"/>
                                        </p:tgtEl>
                                      </p:cBhvr>
                                    </p:animEffect>
                                  </p:childTnLst>
                                </p:cTn>
                              </p:par>
                            </p:childTnLst>
                          </p:cTn>
                        </p:par>
                      </p:childTnLst>
                    </p:cTn>
                  </p:par>
                  <p:par>
                    <p:cTn id="229" fill="hold">
                      <p:stCondLst>
                        <p:cond delay="indefinite"/>
                      </p:stCondLst>
                      <p:childTnLst>
                        <p:par>
                          <p:cTn id="230" fill="hold">
                            <p:stCondLst>
                              <p:cond delay="0"/>
                            </p:stCondLst>
                            <p:childTnLst>
                              <p:par>
                                <p:cTn id="231" presetID="14" presetClass="entr" presetSubtype="10" fill="hold" grpId="0" nodeType="clickEffect">
                                  <p:stCondLst>
                                    <p:cond delay="0"/>
                                  </p:stCondLst>
                                  <p:childTnLst>
                                    <p:set>
                                      <p:cBhvr>
                                        <p:cTn id="232" dur="1" fill="hold">
                                          <p:stCondLst>
                                            <p:cond delay="0"/>
                                          </p:stCondLst>
                                        </p:cTn>
                                        <p:tgtEl>
                                          <p:spTgt spid="650"/>
                                        </p:tgtEl>
                                        <p:attrNameLst>
                                          <p:attrName>style.visibility</p:attrName>
                                        </p:attrNameLst>
                                      </p:cBhvr>
                                      <p:to>
                                        <p:strVal val="visible"/>
                                      </p:to>
                                    </p:set>
                                    <p:animEffect transition="in" filter="randombar(horizontal)">
                                      <p:cBhvr>
                                        <p:cTn id="233" dur="500"/>
                                        <p:tgtEl>
                                          <p:spTgt spid="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0" grpId="0"/>
      <p:bldP spid="2621" grpId="0"/>
      <p:bldP spid="2622" grpId="0"/>
      <p:bldP spid="2623" grpId="0" build="p"/>
      <p:bldP spid="2623" grpId="1" build="allAtOnce"/>
      <p:bldP spid="2624" grpId="0" build="p"/>
      <p:bldP spid="2624" grpId="1" build="allAtOnce"/>
      <p:bldP spid="2625" grpId="0" build="p"/>
      <p:bldP spid="2625" grpId="1" build="allAtOnce"/>
      <p:bldP spid="2626" grpId="0" build="p"/>
      <p:bldP spid="2626" grpId="1" build="allAtOnce"/>
      <p:bldP spid="630" grpId="0" animBg="1"/>
      <p:bldP spid="631" grpId="0" animBg="1"/>
      <p:bldP spid="632" grpId="0" animBg="1"/>
      <p:bldP spid="633" grpId="0" animBg="1"/>
      <p:bldP spid="634" grpId="0" animBg="1"/>
      <p:bldP spid="635" grpId="0" animBg="1"/>
      <p:bldP spid="636" grpId="0" build="p"/>
      <p:bldP spid="638" grpId="0"/>
      <p:bldP spid="639" grpId="0"/>
      <p:bldP spid="641" grpId="0"/>
      <p:bldP spid="642" grpId="0"/>
      <p:bldP spid="643" grpId="0"/>
      <p:bldP spid="644" grpId="0"/>
      <p:bldP spid="645" grpId="0" animBg="1"/>
      <p:bldP spid="646" grpId="0" animBg="1"/>
      <p:bldP spid="646" grpId="1" animBg="1"/>
      <p:bldP spid="647" grpId="0" animBg="1"/>
      <p:bldP spid="647" grpId="1" animBg="1"/>
      <p:bldP spid="648" grpId="0" animBg="1"/>
      <p:bldP spid="648" grpId="1" animBg="1"/>
      <p:bldP spid="6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11"/>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 y="-712"/>
            <a:ext cx="12191999" cy="6858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12" name="Google Shape;2612;p3"/>
          <p:cNvSpPr txBox="1"/>
          <p:nvPr/>
        </p:nvSpPr>
        <p:spPr>
          <a:xfrm>
            <a:off x="3529885" y="5486407"/>
            <a:ext cx="2886891" cy="584775"/>
          </a:xfrm>
          <a:prstGeom prst="rect">
            <a:avLst/>
          </a:prstGeom>
          <a:noFill/>
          <a:ln>
            <a:noFill/>
          </a:ln>
        </p:spPr>
        <p:txBody>
          <a:bodyPr spcFirstLastPara="1" wrap="square" lIns="91404" tIns="45698" rIns="91404" bIns="45698" anchor="t" anchorCtr="0">
            <a:spAutoFit/>
          </a:bodyPr>
          <a:lstStyle/>
          <a:p>
            <a:r>
              <a:rPr lang="en-US" sz="3200" b="1">
                <a:solidFill>
                  <a:srgbClr val="E36C09"/>
                </a:solidFill>
                <a:latin typeface="Times New Roman" pitchFamily="18" charset="0"/>
                <a:cs typeface="Times New Roman" pitchFamily="18" charset="0"/>
              </a:rPr>
              <a:t>586 – 254 = 332</a:t>
            </a:r>
            <a:endParaRPr sz="3200" b="1">
              <a:solidFill>
                <a:srgbClr val="E36C09"/>
              </a:solidFill>
              <a:latin typeface="Times New Roman" pitchFamily="18" charset="0"/>
              <a:cs typeface="Times New Roman" pitchFamily="18" charset="0"/>
            </a:endParaRPr>
          </a:p>
        </p:txBody>
      </p:sp>
      <p:sp>
        <p:nvSpPr>
          <p:cNvPr id="6" name="Oval Callout 3">
            <a:extLst>
              <a:ext uri="{FF2B5EF4-FFF2-40B4-BE49-F238E27FC236}">
                <a16:creationId xmlns="" xmlns:a16="http://schemas.microsoft.com/office/drawing/2014/main" id="{D12FD0DC-44AE-4D02-B762-1D299264C465}"/>
              </a:ext>
            </a:extLst>
          </p:cNvPr>
          <p:cNvSpPr/>
          <p:nvPr/>
        </p:nvSpPr>
        <p:spPr>
          <a:xfrm>
            <a:off x="228607" y="457200"/>
            <a:ext cx="4326447" cy="1429829"/>
          </a:xfrm>
          <a:prstGeom prst="wedgeEllipseCallout">
            <a:avLst>
              <a:gd name="adj1" fmla="val -4250"/>
              <a:gd name="adj2" fmla="val 6220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r>
              <a:rPr lang="en-US" sz="2800">
                <a:solidFill>
                  <a:schemeClr val="tx1"/>
                </a:solidFill>
                <a:latin typeface="Times New Roman" pitchFamily="18" charset="0"/>
                <a:cs typeface="Times New Roman" pitchFamily="18" charset="0"/>
              </a:rPr>
              <a:t>Quê mình cách đây 254 ki – lô – mét.</a:t>
            </a:r>
            <a:endParaRPr lang="en-US" sz="2800" dirty="0">
              <a:solidFill>
                <a:schemeClr val="tx1"/>
              </a:solidFill>
              <a:latin typeface="Times New Roman" pitchFamily="18" charset="0"/>
              <a:cs typeface="Times New Roman" pitchFamily="18" charset="0"/>
            </a:endParaRPr>
          </a:p>
        </p:txBody>
      </p:sp>
      <p:pic>
        <p:nvPicPr>
          <p:cNvPr id="7" name="Google Shape;2613;p3" descr="Screen Clipping"/>
          <p:cNvPicPr preferRelativeResize="0"/>
          <p:nvPr/>
        </p:nvPicPr>
        <p:blipFill rotWithShape="1">
          <a:blip r:embed="rId4">
            <a:alphaModFix/>
          </a:blip>
          <a:srcRect l="61680" t="46830" r="24203" b="-1"/>
          <a:stretch/>
        </p:blipFill>
        <p:spPr>
          <a:xfrm>
            <a:off x="7434691" y="2310333"/>
            <a:ext cx="2438400" cy="2876067"/>
          </a:xfrm>
          <a:prstGeom prst="rect">
            <a:avLst/>
          </a:prstGeom>
          <a:noFill/>
          <a:ln>
            <a:noFill/>
          </a:ln>
        </p:spPr>
      </p:pic>
      <p:grpSp>
        <p:nvGrpSpPr>
          <p:cNvPr id="3" name="Group 2"/>
          <p:cNvGrpSpPr/>
          <p:nvPr/>
        </p:nvGrpSpPr>
        <p:grpSpPr>
          <a:xfrm>
            <a:off x="914400" y="2124616"/>
            <a:ext cx="2697288" cy="3029485"/>
            <a:chOff x="1417512" y="1733610"/>
            <a:chExt cx="2697288" cy="3029485"/>
          </a:xfrm>
        </p:grpSpPr>
        <p:pic>
          <p:nvPicPr>
            <p:cNvPr id="2613" name="Google Shape;2613;p3" descr="Screen Clipping"/>
            <p:cNvPicPr preferRelativeResize="0"/>
            <p:nvPr/>
          </p:nvPicPr>
          <p:blipFill rotWithShape="1">
            <a:blip r:embed="rId4">
              <a:alphaModFix/>
            </a:blip>
            <a:srcRect l="27310" t="50003" r="57463"/>
            <a:stretch/>
          </p:blipFill>
          <p:spPr>
            <a:xfrm>
              <a:off x="1417512" y="1733610"/>
              <a:ext cx="2697288" cy="3029485"/>
            </a:xfrm>
            <a:prstGeom prst="rect">
              <a:avLst/>
            </a:prstGeom>
            <a:noFill/>
            <a:ln>
              <a:noFill/>
            </a:ln>
          </p:spPr>
        </p:pic>
        <p:sp>
          <p:nvSpPr>
            <p:cNvPr id="2" name="Rectangle 1"/>
            <p:cNvSpPr/>
            <p:nvPr/>
          </p:nvSpPr>
          <p:spPr>
            <a:xfrm>
              <a:off x="1417512" y="1733610"/>
              <a:ext cx="411288" cy="6285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grpSp>
        <p:nvGrpSpPr>
          <p:cNvPr id="4" name="Group 3"/>
          <p:cNvGrpSpPr/>
          <p:nvPr/>
        </p:nvGrpSpPr>
        <p:grpSpPr>
          <a:xfrm>
            <a:off x="4694655" y="2484864"/>
            <a:ext cx="2209800" cy="2621757"/>
            <a:chOff x="4593055" y="1998805"/>
            <a:chExt cx="2209800" cy="2621757"/>
          </a:xfrm>
        </p:grpSpPr>
        <p:pic>
          <p:nvPicPr>
            <p:cNvPr id="8" name="Google Shape;2613;p3" descr="Screen Clipping"/>
            <p:cNvPicPr preferRelativeResize="0"/>
            <p:nvPr/>
          </p:nvPicPr>
          <p:blipFill rotWithShape="1">
            <a:blip r:embed="rId4">
              <a:alphaModFix/>
            </a:blip>
            <a:srcRect l="42263" t="53254" r="46034"/>
            <a:stretch/>
          </p:blipFill>
          <p:spPr>
            <a:xfrm>
              <a:off x="4593055" y="2029562"/>
              <a:ext cx="2209800" cy="2591000"/>
            </a:xfrm>
            <a:prstGeom prst="rect">
              <a:avLst/>
            </a:prstGeom>
            <a:noFill/>
            <a:ln>
              <a:noFill/>
            </a:ln>
          </p:spPr>
        </p:pic>
        <p:sp>
          <p:nvSpPr>
            <p:cNvPr id="11" name="Rectangle 10"/>
            <p:cNvSpPr/>
            <p:nvPr/>
          </p:nvSpPr>
          <p:spPr>
            <a:xfrm>
              <a:off x="6391567" y="1998805"/>
              <a:ext cx="411288" cy="6285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sp>
        <p:nvSpPr>
          <p:cNvPr id="13" name="Oval Callout 3">
            <a:extLst>
              <a:ext uri="{FF2B5EF4-FFF2-40B4-BE49-F238E27FC236}">
                <a16:creationId xmlns="" xmlns:a16="http://schemas.microsoft.com/office/drawing/2014/main" id="{D12FD0DC-44AE-4D02-B762-1D299264C465}"/>
              </a:ext>
            </a:extLst>
          </p:cNvPr>
          <p:cNvSpPr/>
          <p:nvPr/>
        </p:nvSpPr>
        <p:spPr>
          <a:xfrm>
            <a:off x="4615677" y="462728"/>
            <a:ext cx="3842523" cy="1752600"/>
          </a:xfrm>
          <a:prstGeom prst="wedgeEllipseCallout">
            <a:avLst>
              <a:gd name="adj1" fmla="val -21188"/>
              <a:gd name="adj2" fmla="val 62333"/>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r>
              <a:rPr lang="en-US" sz="2800">
                <a:solidFill>
                  <a:schemeClr val="tx1"/>
                </a:solidFill>
                <a:latin typeface="Times New Roman" pitchFamily="18" charset="0"/>
                <a:cs typeface="Times New Roman" pitchFamily="18" charset="0"/>
              </a:rPr>
              <a:t>Quê mình ở xa hơn, cách đây 586 ki – lô – mét. </a:t>
            </a:r>
            <a:endParaRPr lang="en-US" sz="2800" dirty="0">
              <a:solidFill>
                <a:schemeClr val="tx1"/>
              </a:solidFill>
              <a:latin typeface="Times New Roman" pitchFamily="18" charset="0"/>
              <a:cs typeface="Times New Roman" pitchFamily="18" charset="0"/>
            </a:endParaRPr>
          </a:p>
        </p:txBody>
      </p:sp>
      <p:sp>
        <p:nvSpPr>
          <p:cNvPr id="16" name="Oval Callout 3">
            <a:extLst>
              <a:ext uri="{FF2B5EF4-FFF2-40B4-BE49-F238E27FC236}">
                <a16:creationId xmlns="" xmlns:a16="http://schemas.microsoft.com/office/drawing/2014/main" id="{D12FD0DC-44AE-4D02-B762-1D299264C465}"/>
              </a:ext>
            </a:extLst>
          </p:cNvPr>
          <p:cNvSpPr/>
          <p:nvPr/>
        </p:nvSpPr>
        <p:spPr>
          <a:xfrm>
            <a:off x="8610607" y="462729"/>
            <a:ext cx="3505199" cy="1835651"/>
          </a:xfrm>
          <a:prstGeom prst="wedgeEllipseCallout">
            <a:avLst>
              <a:gd name="adj1" fmla="val -36923"/>
              <a:gd name="adj2" fmla="val 61396"/>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r>
              <a:rPr lang="en-US" sz="2800">
                <a:solidFill>
                  <a:schemeClr val="tx1"/>
                </a:solidFill>
                <a:latin typeface="Times New Roman" pitchFamily="18" charset="0"/>
                <a:cs typeface="Times New Roman" pitchFamily="18" charset="0"/>
              </a:rPr>
              <a:t>Xa hơn 332</a:t>
            </a:r>
          </a:p>
          <a:p>
            <a:pPr algn="ctr"/>
            <a:r>
              <a:rPr lang="en-US" sz="2800">
                <a:solidFill>
                  <a:schemeClr val="tx1"/>
                </a:solidFill>
                <a:latin typeface="Times New Roman" pitchFamily="18" charset="0"/>
                <a:cs typeface="Times New Roman" pitchFamily="18" charset="0"/>
              </a:rPr>
              <a:t>ki – lô – mét.</a:t>
            </a:r>
            <a:endParaRPr lang="en-US" sz="2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42434234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12"/>
                                        </p:tgtEl>
                                        <p:attrNameLst>
                                          <p:attrName>style.visibility</p:attrName>
                                        </p:attrNameLst>
                                      </p:cBhvr>
                                      <p:to>
                                        <p:strVal val="visible"/>
                                      </p:to>
                                    </p:set>
                                    <p:animEffect transition="in" filter="fade">
                                      <p:cBhvr>
                                        <p:cTn id="7" dur="1000"/>
                                        <p:tgtEl>
                                          <p:spTgt spid="26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7" y="-712"/>
            <a:ext cx="12191999" cy="6858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858899" y="1397335"/>
            <a:ext cx="3886200" cy="4689145"/>
            <a:chOff x="1544563" y="1205019"/>
            <a:chExt cx="3886200" cy="5042850"/>
          </a:xfrm>
        </p:grpSpPr>
        <p:sp>
          <p:nvSpPr>
            <p:cNvPr id="16" name="圆角矩形 3"/>
            <p:cNvSpPr/>
            <p:nvPr/>
          </p:nvSpPr>
          <p:spPr>
            <a:xfrm>
              <a:off x="1544564" y="1205019"/>
              <a:ext cx="3886199" cy="2003535"/>
            </a:xfrm>
            <a:prstGeom prst="roundRect">
              <a:avLst>
                <a:gd name="adj" fmla="val 93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latin typeface="Times New Roman" pitchFamily="18" charset="0"/>
                <a:cs typeface="Times New Roman" pitchFamily="18" charset="0"/>
              </a:endParaRPr>
            </a:p>
          </p:txBody>
        </p:sp>
        <p:sp>
          <p:nvSpPr>
            <p:cNvPr id="17" name="任意多边形 4"/>
            <p:cNvSpPr/>
            <p:nvPr/>
          </p:nvSpPr>
          <p:spPr>
            <a:xfrm>
              <a:off x="1544563" y="2416959"/>
              <a:ext cx="3886200" cy="3830910"/>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solidFill>
                  <a:schemeClr val="bg1"/>
                </a:solidFill>
                <a:latin typeface="Times New Roman" pitchFamily="18" charset="0"/>
                <a:cs typeface="Times New Roman" pitchFamily="18" charset="0"/>
              </a:endParaRPr>
            </a:p>
          </p:txBody>
        </p:sp>
        <p:sp>
          <p:nvSpPr>
            <p:cNvPr id="18" name="椭圆 5"/>
            <p:cNvSpPr/>
            <p:nvPr/>
          </p:nvSpPr>
          <p:spPr>
            <a:xfrm>
              <a:off x="3046264" y="2016908"/>
              <a:ext cx="800100" cy="800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latin typeface="Times New Roman" pitchFamily="18" charset="0"/>
                <a:cs typeface="Times New Roman" pitchFamily="18" charset="0"/>
              </a:endParaRPr>
            </a:p>
          </p:txBody>
        </p:sp>
        <p:sp>
          <p:nvSpPr>
            <p:cNvPr id="19" name="文本框 11"/>
            <p:cNvSpPr txBox="1"/>
            <p:nvPr/>
          </p:nvSpPr>
          <p:spPr>
            <a:xfrm>
              <a:off x="1871652" y="1450343"/>
              <a:ext cx="2912495" cy="926779"/>
            </a:xfrm>
            <a:prstGeom prst="rect">
              <a:avLst/>
            </a:prstGeom>
            <a:noFill/>
          </p:spPr>
          <p:txBody>
            <a:bodyPr wrap="square" lIns="91440" tIns="45720" rIns="91440" bIns="45720" rtlCol="0">
              <a:spAutoFit/>
            </a:bodyPr>
            <a:lstStyle/>
            <a:p>
              <a:pPr algn="ctr"/>
              <a:r>
                <a:rPr lang="en-US" altLang="zh-HK" sz="4800">
                  <a:solidFill>
                    <a:schemeClr val="bg1"/>
                  </a:solidFill>
                  <a:latin typeface="Times New Roman" pitchFamily="18" charset="0"/>
                  <a:ea typeface="张海山锐谐体2.0-授权联系：Samtype@QQ.com" panose="02000000000000000000" pitchFamily="2" charset="-122"/>
                  <a:cs typeface="Times New Roman" pitchFamily="18" charset="0"/>
                </a:rPr>
                <a:t>1. Đặt tính</a:t>
              </a:r>
              <a:endParaRPr lang="zh-HK" altLang="en-US" sz="4800" dirty="0">
                <a:solidFill>
                  <a:schemeClr val="bg1"/>
                </a:solidFill>
                <a:latin typeface="Times New Roman" pitchFamily="18" charset="0"/>
                <a:ea typeface="张海山锐谐体2.0-授权联系：Samtype@QQ.com" panose="02000000000000000000" pitchFamily="2" charset="-122"/>
                <a:cs typeface="Times New Roman" pitchFamily="18" charset="0"/>
              </a:endParaRPr>
            </a:p>
          </p:txBody>
        </p:sp>
      </p:grpSp>
      <p:grpSp>
        <p:nvGrpSpPr>
          <p:cNvPr id="3" name="Group 2"/>
          <p:cNvGrpSpPr/>
          <p:nvPr/>
        </p:nvGrpSpPr>
        <p:grpSpPr>
          <a:xfrm>
            <a:off x="6386438" y="1397335"/>
            <a:ext cx="4129087" cy="4689145"/>
            <a:chOff x="6386431" y="1205019"/>
            <a:chExt cx="4129087" cy="5042848"/>
          </a:xfrm>
        </p:grpSpPr>
        <p:sp>
          <p:nvSpPr>
            <p:cNvPr id="23" name="圆角矩形 10"/>
            <p:cNvSpPr/>
            <p:nvPr/>
          </p:nvSpPr>
          <p:spPr>
            <a:xfrm>
              <a:off x="6386431" y="1205019"/>
              <a:ext cx="4129087" cy="2003535"/>
            </a:xfrm>
            <a:prstGeom prst="roundRect">
              <a:avLst>
                <a:gd name="adj" fmla="val 93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latin typeface="Times New Roman" pitchFamily="18" charset="0"/>
                <a:cs typeface="Times New Roman" pitchFamily="18" charset="0"/>
              </a:endParaRPr>
            </a:p>
          </p:txBody>
        </p:sp>
        <p:sp>
          <p:nvSpPr>
            <p:cNvPr id="24" name="任意多边形 11"/>
            <p:cNvSpPr/>
            <p:nvPr/>
          </p:nvSpPr>
          <p:spPr>
            <a:xfrm>
              <a:off x="6386431" y="2416956"/>
              <a:ext cx="4129087" cy="383091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solidFill>
                  <a:schemeClr val="bg1"/>
                </a:solidFill>
                <a:latin typeface="Times New Roman" pitchFamily="18" charset="0"/>
                <a:cs typeface="Times New Roman" pitchFamily="18" charset="0"/>
              </a:endParaRPr>
            </a:p>
          </p:txBody>
        </p:sp>
        <p:sp>
          <p:nvSpPr>
            <p:cNvPr id="25" name="椭圆 12"/>
            <p:cNvSpPr/>
            <p:nvPr/>
          </p:nvSpPr>
          <p:spPr>
            <a:xfrm>
              <a:off x="8079418" y="2016908"/>
              <a:ext cx="800100" cy="8001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latin typeface="Times New Roman" pitchFamily="18" charset="0"/>
                <a:cs typeface="Times New Roman" pitchFamily="18" charset="0"/>
              </a:endParaRPr>
            </a:p>
          </p:txBody>
        </p:sp>
        <p:sp>
          <p:nvSpPr>
            <p:cNvPr id="26" name="文本框 48"/>
            <p:cNvSpPr txBox="1"/>
            <p:nvPr/>
          </p:nvSpPr>
          <p:spPr>
            <a:xfrm>
              <a:off x="7143750" y="1450343"/>
              <a:ext cx="2571750" cy="926778"/>
            </a:xfrm>
            <a:prstGeom prst="rect">
              <a:avLst/>
            </a:prstGeom>
            <a:noFill/>
          </p:spPr>
          <p:txBody>
            <a:bodyPr wrap="square" lIns="91440" tIns="45720" rIns="91440" bIns="45720" rtlCol="0">
              <a:spAutoFit/>
            </a:bodyPr>
            <a:lstStyle/>
            <a:p>
              <a:pPr algn="ctr"/>
              <a:r>
                <a:rPr lang="en-US" altLang="zh-HK" sz="4800">
                  <a:solidFill>
                    <a:schemeClr val="bg1"/>
                  </a:solidFill>
                  <a:latin typeface="Times New Roman" pitchFamily="18" charset="0"/>
                  <a:ea typeface="张海山锐谐体2.0-授权联系：Samtype@QQ.com" panose="02000000000000000000" pitchFamily="2" charset="-122"/>
                  <a:cs typeface="Times New Roman" pitchFamily="18" charset="0"/>
                </a:rPr>
                <a:t>2. Tính</a:t>
              </a:r>
              <a:endParaRPr lang="zh-HK" altLang="en-US" sz="4800" dirty="0">
                <a:solidFill>
                  <a:schemeClr val="bg1"/>
                </a:solidFill>
                <a:latin typeface="Times New Roman" pitchFamily="18" charset="0"/>
                <a:ea typeface="张海山锐谐体2.0-授权联系：Samtype@QQ.com" panose="02000000000000000000" pitchFamily="2" charset="-122"/>
                <a:cs typeface="Times New Roman" pitchFamily="18" charset="0"/>
              </a:endParaRPr>
            </a:p>
          </p:txBody>
        </p:sp>
      </p:grpSp>
      <p:sp>
        <p:nvSpPr>
          <p:cNvPr id="9" name="Rectangle 8"/>
          <p:cNvSpPr/>
          <p:nvPr/>
        </p:nvSpPr>
        <p:spPr>
          <a:xfrm>
            <a:off x="2391188" y="508135"/>
            <a:ext cx="7484741" cy="584775"/>
          </a:xfrm>
          <a:prstGeom prst="rect">
            <a:avLst/>
          </a:prstGeom>
          <a:solidFill>
            <a:schemeClr val="accent4">
              <a:lumMod val="40000"/>
              <a:lumOff val="60000"/>
            </a:schemeClr>
          </a:solidFill>
        </p:spPr>
        <p:txBody>
          <a:bodyPr wrap="none" lIns="91430" tIns="45718" rIns="91430" bIns="45718">
            <a:spAutoFit/>
          </a:bodyPr>
          <a:lstStyle/>
          <a:p>
            <a:r>
              <a:rPr lang="en-US" sz="3200" b="1">
                <a:latin typeface="Times New Roman" pitchFamily="18" charset="0"/>
                <a:cs typeface="Times New Roman" pitchFamily="18" charset="0"/>
              </a:rPr>
              <a:t>Phép trừ (không nhớ) trong phạm vi 1000</a:t>
            </a:r>
            <a:endParaRPr lang="en-US" sz="3200"/>
          </a:p>
        </p:txBody>
      </p:sp>
      <p:pic>
        <p:nvPicPr>
          <p:cNvPr id="32" name="Picture 2" descr="E:\0000000我图PPT\00001PNG素材\儿童卡通\NJM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339" y="800522"/>
            <a:ext cx="2391188" cy="1995727"/>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1858899" y="2796249"/>
            <a:ext cx="3886200" cy="841577"/>
            <a:chOff x="1858899" y="2796242"/>
            <a:chExt cx="3886200" cy="841577"/>
          </a:xfrm>
        </p:grpSpPr>
        <p:sp>
          <p:nvSpPr>
            <p:cNvPr id="20" name="文本框 64"/>
            <p:cNvSpPr txBox="1"/>
            <p:nvPr/>
          </p:nvSpPr>
          <p:spPr>
            <a:xfrm>
              <a:off x="2030350" y="3065830"/>
              <a:ext cx="3714749" cy="461665"/>
            </a:xfrm>
            <a:prstGeom prst="rect">
              <a:avLst/>
            </a:prstGeom>
            <a:noFill/>
          </p:spPr>
          <p:txBody>
            <a:bodyPr wrap="square" lIns="91440" tIns="45720" rIns="91440" bIns="45720" rtlCol="0">
              <a:spAutoFit/>
            </a:bodyPr>
            <a:lstStyle/>
            <a:p>
              <a:pPr algn="ctr"/>
              <a:r>
                <a:rPr lang="en-US" altLang="zh-CN" sz="2400" b="1">
                  <a:solidFill>
                    <a:schemeClr val="tx1">
                      <a:lumMod val="85000"/>
                      <a:lumOff val="15000"/>
                    </a:schemeClr>
                  </a:solidFill>
                  <a:latin typeface="Times New Roman" pitchFamily="18" charset="0"/>
                  <a:ea typeface="微软雅黑" panose="020B0503020204020204" pitchFamily="34" charset="-122"/>
                  <a:cs typeface="Times New Roman" pitchFamily="18" charset="0"/>
                </a:rPr>
                <a:t>Viết các số thẳng cột.</a:t>
              </a:r>
              <a:endParaRPr lang="zh-HK" altLang="en-US" sz="2400" b="1" dirty="0">
                <a:solidFill>
                  <a:schemeClr val="tx1">
                    <a:lumMod val="85000"/>
                    <a:lumOff val="15000"/>
                  </a:schemeClr>
                </a:solidFill>
                <a:latin typeface="Times New Roman" pitchFamily="18" charset="0"/>
                <a:ea typeface="微软雅黑" panose="020B0503020204020204" pitchFamily="34" charset="-122"/>
                <a:cs typeface="Times New Roman" pitchFamily="18" charset="0"/>
              </a:endParaRPr>
            </a:p>
          </p:txBody>
        </p:sp>
        <p:pic>
          <p:nvPicPr>
            <p:cNvPr id="2050" name="Picture 2" descr="dấu-tích Phong Thủy Xanh"/>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58899" y="2796242"/>
              <a:ext cx="841577" cy="8415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2"/>
          <p:cNvGrpSpPr/>
          <p:nvPr/>
        </p:nvGrpSpPr>
        <p:grpSpPr>
          <a:xfrm>
            <a:off x="1900265" y="3666398"/>
            <a:ext cx="4000479" cy="1058844"/>
            <a:chOff x="1900259" y="3637819"/>
            <a:chExt cx="4000478" cy="1058844"/>
          </a:xfrm>
        </p:grpSpPr>
        <p:sp>
          <p:nvSpPr>
            <p:cNvPr id="29" name="文本框 64"/>
            <p:cNvSpPr txBox="1"/>
            <p:nvPr/>
          </p:nvSpPr>
          <p:spPr>
            <a:xfrm>
              <a:off x="2185988" y="3834888"/>
              <a:ext cx="3714749" cy="861775"/>
            </a:xfrm>
            <a:prstGeom prst="rect">
              <a:avLst/>
            </a:prstGeom>
            <a:noFill/>
          </p:spPr>
          <p:txBody>
            <a:bodyPr wrap="square" lIns="91440" tIns="45720" rIns="91440" bIns="45720" rtlCol="0">
              <a:spAutoFit/>
            </a:bodyPr>
            <a:lstStyle/>
            <a:p>
              <a:pPr algn="ctr"/>
              <a:r>
                <a:rPr lang="en-US" altLang="zh-CN" sz="2400" b="1">
                  <a:solidFill>
                    <a:schemeClr val="tx1">
                      <a:lumMod val="85000"/>
                      <a:lumOff val="15000"/>
                    </a:schemeClr>
                  </a:solidFill>
                  <a:latin typeface="Times New Roman" pitchFamily="18" charset="0"/>
                  <a:ea typeface="微软雅黑" panose="020B0503020204020204" pitchFamily="34" charset="-122"/>
                  <a:cs typeface="Times New Roman" pitchFamily="18" charset="0"/>
                </a:rPr>
                <a:t>Viết dấu trừ bên trái, </a:t>
              </a:r>
            </a:p>
            <a:p>
              <a:pPr algn="ctr"/>
              <a:r>
                <a:rPr lang="en-US" altLang="zh-CN" sz="2400" b="1">
                  <a:solidFill>
                    <a:schemeClr val="tx1">
                      <a:lumMod val="85000"/>
                      <a:lumOff val="15000"/>
                    </a:schemeClr>
                  </a:solidFill>
                  <a:latin typeface="Times New Roman" pitchFamily="18" charset="0"/>
                  <a:ea typeface="微软雅黑" panose="020B0503020204020204" pitchFamily="34" charset="-122"/>
                  <a:cs typeface="Times New Roman" pitchFamily="18" charset="0"/>
                </a:rPr>
                <a:t>giữa hai số.</a:t>
              </a:r>
              <a:endParaRPr lang="zh-HK" altLang="en-US" sz="2400" b="1" dirty="0">
                <a:solidFill>
                  <a:schemeClr val="tx1">
                    <a:lumMod val="85000"/>
                    <a:lumOff val="15000"/>
                  </a:schemeClr>
                </a:solidFill>
                <a:latin typeface="Times New Roman" pitchFamily="18" charset="0"/>
                <a:ea typeface="微软雅黑" panose="020B0503020204020204" pitchFamily="34" charset="-122"/>
                <a:cs typeface="Times New Roman" pitchFamily="18" charset="0"/>
              </a:endParaRPr>
            </a:p>
          </p:txBody>
        </p:sp>
        <p:pic>
          <p:nvPicPr>
            <p:cNvPr id="34" name="Picture 2" descr="dấu-tích Phong Thủy Xanh"/>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0259" y="3637819"/>
              <a:ext cx="841577" cy="8415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Group 34"/>
          <p:cNvGrpSpPr/>
          <p:nvPr/>
        </p:nvGrpSpPr>
        <p:grpSpPr>
          <a:xfrm>
            <a:off x="1852593" y="4828490"/>
            <a:ext cx="3749633" cy="904639"/>
            <a:chOff x="1852586" y="4828482"/>
            <a:chExt cx="3749633" cy="904638"/>
          </a:xfrm>
        </p:grpSpPr>
        <p:sp>
          <p:nvSpPr>
            <p:cNvPr id="30" name="文本框 64"/>
            <p:cNvSpPr txBox="1"/>
            <p:nvPr/>
          </p:nvSpPr>
          <p:spPr>
            <a:xfrm>
              <a:off x="2403997" y="4871346"/>
              <a:ext cx="3198222" cy="861774"/>
            </a:xfrm>
            <a:prstGeom prst="rect">
              <a:avLst/>
            </a:prstGeom>
            <a:noFill/>
          </p:spPr>
          <p:txBody>
            <a:bodyPr wrap="square" lIns="91440" tIns="45720" rIns="91440" bIns="45720" rtlCol="0">
              <a:spAutoFit/>
            </a:bodyPr>
            <a:lstStyle/>
            <a:p>
              <a:pPr algn="ctr"/>
              <a:r>
                <a:rPr lang="en-US" altLang="zh-HK" sz="2400" b="1">
                  <a:solidFill>
                    <a:schemeClr val="tx1">
                      <a:lumMod val="85000"/>
                      <a:lumOff val="15000"/>
                    </a:schemeClr>
                  </a:solidFill>
                  <a:latin typeface="Times New Roman" pitchFamily="18" charset="0"/>
                  <a:ea typeface="微软雅黑" panose="020B0503020204020204" pitchFamily="34" charset="-122"/>
                  <a:cs typeface="Times New Roman" pitchFamily="18" charset="0"/>
                </a:rPr>
                <a:t>Kẻ đường gạch ngang thay cho dấu bằng.</a:t>
              </a:r>
              <a:endParaRPr lang="zh-HK" altLang="en-US" sz="2400" b="1" dirty="0">
                <a:solidFill>
                  <a:schemeClr val="tx1">
                    <a:lumMod val="85000"/>
                    <a:lumOff val="15000"/>
                  </a:schemeClr>
                </a:solidFill>
                <a:latin typeface="Times New Roman" pitchFamily="18" charset="0"/>
                <a:ea typeface="微软雅黑" panose="020B0503020204020204" pitchFamily="34" charset="-122"/>
                <a:cs typeface="Times New Roman" pitchFamily="18" charset="0"/>
              </a:endParaRPr>
            </a:p>
          </p:txBody>
        </p:sp>
        <p:pic>
          <p:nvPicPr>
            <p:cNvPr id="36" name="Picture 2" descr="dấu-tích Phong Thủy Xanh"/>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52586" y="4828482"/>
              <a:ext cx="841577" cy="8415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 name="Group 36"/>
          <p:cNvGrpSpPr/>
          <p:nvPr/>
        </p:nvGrpSpPr>
        <p:grpSpPr>
          <a:xfrm>
            <a:off x="6386432" y="3046723"/>
            <a:ext cx="4107045" cy="938036"/>
            <a:chOff x="6386431" y="3046719"/>
            <a:chExt cx="4107045" cy="938036"/>
          </a:xfrm>
        </p:grpSpPr>
        <p:sp>
          <p:nvSpPr>
            <p:cNvPr id="27" name="文本框 66"/>
            <p:cNvSpPr txBox="1"/>
            <p:nvPr/>
          </p:nvSpPr>
          <p:spPr>
            <a:xfrm>
              <a:off x="6850082" y="3122980"/>
              <a:ext cx="3643394" cy="861775"/>
            </a:xfrm>
            <a:prstGeom prst="rect">
              <a:avLst/>
            </a:prstGeom>
            <a:noFill/>
          </p:spPr>
          <p:txBody>
            <a:bodyPr wrap="square" lIns="91440" tIns="45720" rIns="91440" bIns="45720" rtlCol="0">
              <a:spAutoFit/>
            </a:bodyPr>
            <a:lstStyle/>
            <a:p>
              <a:pPr algn="ctr"/>
              <a:r>
                <a:rPr lang="en-US" altLang="zh-CN" sz="2400" b="1">
                  <a:solidFill>
                    <a:schemeClr val="tx1">
                      <a:lumMod val="85000"/>
                      <a:lumOff val="15000"/>
                    </a:schemeClr>
                  </a:solidFill>
                  <a:latin typeface="Times New Roman" pitchFamily="18" charset="0"/>
                  <a:ea typeface="微软雅黑" panose="020B0503020204020204" pitchFamily="34" charset="-122"/>
                  <a:cs typeface="Times New Roman" pitchFamily="18" charset="0"/>
                </a:rPr>
                <a:t>Thực hiện theo thứ tự từ phải qua trái.</a:t>
              </a:r>
              <a:endParaRPr lang="zh-HK" altLang="en-US" sz="2400" b="1" dirty="0">
                <a:solidFill>
                  <a:schemeClr val="tx1">
                    <a:lumMod val="85000"/>
                    <a:lumOff val="15000"/>
                  </a:schemeClr>
                </a:solidFill>
                <a:latin typeface="Times New Roman" pitchFamily="18" charset="0"/>
                <a:ea typeface="微软雅黑" panose="020B0503020204020204" pitchFamily="34" charset="-122"/>
                <a:cs typeface="Times New Roman" pitchFamily="18" charset="0"/>
              </a:endParaRPr>
            </a:p>
          </p:txBody>
        </p:sp>
        <p:pic>
          <p:nvPicPr>
            <p:cNvPr id="38" name="Picture 2" descr="dấu-tích Phong Thủy Xanh"/>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86431" y="3046719"/>
              <a:ext cx="841577" cy="8415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 name="Group 38"/>
          <p:cNvGrpSpPr/>
          <p:nvPr/>
        </p:nvGrpSpPr>
        <p:grpSpPr>
          <a:xfrm>
            <a:off x="6367520" y="4445271"/>
            <a:ext cx="4049981" cy="927508"/>
            <a:chOff x="6367518" y="4445267"/>
            <a:chExt cx="4049981" cy="927508"/>
          </a:xfrm>
        </p:grpSpPr>
        <p:sp>
          <p:nvSpPr>
            <p:cNvPr id="31" name="文本框 66"/>
            <p:cNvSpPr txBox="1"/>
            <p:nvPr/>
          </p:nvSpPr>
          <p:spPr>
            <a:xfrm>
              <a:off x="6874035" y="4511000"/>
              <a:ext cx="3543464" cy="861775"/>
            </a:xfrm>
            <a:prstGeom prst="rect">
              <a:avLst/>
            </a:prstGeom>
            <a:noFill/>
          </p:spPr>
          <p:txBody>
            <a:bodyPr wrap="square" lIns="91440" tIns="45720" rIns="91440" bIns="45720" rtlCol="0">
              <a:spAutoFit/>
            </a:bodyPr>
            <a:lstStyle/>
            <a:p>
              <a:pPr algn="ctr"/>
              <a:r>
                <a:rPr lang="en-US" altLang="zh-CN" sz="2400" b="1">
                  <a:solidFill>
                    <a:schemeClr val="tx1">
                      <a:lumMod val="85000"/>
                      <a:lumOff val="15000"/>
                    </a:schemeClr>
                  </a:solidFill>
                  <a:latin typeface="Times New Roman" pitchFamily="18" charset="0"/>
                  <a:ea typeface="微软雅黑" panose="020B0503020204020204" pitchFamily="34" charset="-122"/>
                  <a:cs typeface="Times New Roman" pitchFamily="18" charset="0"/>
                </a:rPr>
                <a:t>Kết quả tính ở mỗi lượt viết thẳng cột.</a:t>
              </a:r>
              <a:endParaRPr lang="zh-HK" altLang="en-US" sz="2400" b="1" dirty="0">
                <a:solidFill>
                  <a:schemeClr val="tx1">
                    <a:lumMod val="85000"/>
                    <a:lumOff val="15000"/>
                  </a:schemeClr>
                </a:solidFill>
                <a:latin typeface="Times New Roman" pitchFamily="18" charset="0"/>
                <a:ea typeface="微软雅黑" panose="020B0503020204020204" pitchFamily="34" charset="-122"/>
                <a:cs typeface="Times New Roman" pitchFamily="18" charset="0"/>
              </a:endParaRPr>
            </a:p>
          </p:txBody>
        </p:sp>
        <p:pic>
          <p:nvPicPr>
            <p:cNvPr id="40" name="Picture 2" descr="dấu-tích Phong Thủy Xanh"/>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67518" y="4445267"/>
              <a:ext cx="841577" cy="84157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1017421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down)">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down)">
                                      <p:cBhvr>
                                        <p:cTn id="25" dur="500"/>
                                        <p:tgtEl>
                                          <p:spTgt spid="3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ipe(down)">
                                      <p:cBhvr>
                                        <p:cTn id="3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Other"/>
  <p:tag name="MH_ORDER" val="3"/>
</p:tagLst>
</file>

<file path=ppt/tags/tag10.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Other"/>
  <p:tag name="MH_ORDER" val="6"/>
</p:tagLst>
</file>

<file path=ppt/tags/tag11.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Other"/>
  <p:tag name="MH_ORDER" val="7"/>
</p:tagLst>
</file>

<file path=ppt/tags/tag12.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Other"/>
  <p:tag name="MH_ORDER" val="8"/>
</p:tagLst>
</file>

<file path=ppt/tags/tag2.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Other"/>
  <p:tag name="MH_ORDER" val="4"/>
</p:tagLst>
</file>

<file path=ppt/tags/tag3.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Other"/>
  <p:tag name="MH_ORDER" val="5"/>
</p:tagLst>
</file>

<file path=ppt/tags/tag4.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Other"/>
  <p:tag name="MH_ORDER" val="6"/>
</p:tagLst>
</file>

<file path=ppt/tags/tag5.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Other"/>
  <p:tag name="MH_ORDER" val="7"/>
</p:tagLst>
</file>

<file path=ppt/tags/tag6.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Other"/>
  <p:tag name="MH_ORDER" val="8"/>
</p:tagLst>
</file>

<file path=ppt/tags/tag7.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Other"/>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Other"/>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Other"/>
  <p:tag name="MH_ORDER" val="5"/>
</p:tagLst>
</file>

<file path=ppt/theme/theme1.xml><?xml version="1.0" encoding="utf-8"?>
<a:theme xmlns:a="http://schemas.openxmlformats.org/drawingml/2006/main" name="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更多模版请关注:尚佳素材公社shop64427429.taobao.com">
  <a:themeElements>
    <a:clrScheme name="自定义 59">
      <a:dk1>
        <a:srgbClr val="000000"/>
      </a:dk1>
      <a:lt1>
        <a:srgbClr val="FFFFFF"/>
      </a:lt1>
      <a:dk2>
        <a:srgbClr val="5E5E5E"/>
      </a:dk2>
      <a:lt2>
        <a:srgbClr val="DDDDDD"/>
      </a:lt2>
      <a:accent1>
        <a:srgbClr val="58CDD0"/>
      </a:accent1>
      <a:accent2>
        <a:srgbClr val="FFC305"/>
      </a:accent2>
      <a:accent3>
        <a:srgbClr val="EC7070"/>
      </a:accent3>
      <a:accent4>
        <a:srgbClr val="A5CB01"/>
      </a:accent4>
      <a:accent5>
        <a:srgbClr val="05BEFF"/>
      </a:accent5>
      <a:accent6>
        <a:srgbClr val="CC0066"/>
      </a:accent6>
      <a:hlink>
        <a:srgbClr val="F59E00"/>
      </a:hlink>
      <a:folHlink>
        <a:srgbClr val="42835E"/>
      </a:folHlink>
    </a:clrScheme>
    <a:fontScheme name="自定义 1">
      <a:majorFont>
        <a:latin typeface="Calibri"/>
        <a:ea typeface="微软雅黑"/>
        <a:cs typeface=""/>
      </a:majorFont>
      <a:minorFont>
        <a:latin typeface="Calibri"/>
        <a:ea typeface="微软雅黑"/>
        <a:cs typeface=""/>
      </a:minorFont>
    </a:fontScheme>
    <a:fmtScheme name="茅草">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更多模版请关注:尚佳素材公社shop64427429.taobao.com">
  <a:themeElements>
    <a:clrScheme name="自定义 59">
      <a:dk1>
        <a:srgbClr val="000000"/>
      </a:dk1>
      <a:lt1>
        <a:srgbClr val="FFFFFF"/>
      </a:lt1>
      <a:dk2>
        <a:srgbClr val="5E5E5E"/>
      </a:dk2>
      <a:lt2>
        <a:srgbClr val="DDDDDD"/>
      </a:lt2>
      <a:accent1>
        <a:srgbClr val="58CDD0"/>
      </a:accent1>
      <a:accent2>
        <a:srgbClr val="FFC305"/>
      </a:accent2>
      <a:accent3>
        <a:srgbClr val="EC7070"/>
      </a:accent3>
      <a:accent4>
        <a:srgbClr val="A5CB01"/>
      </a:accent4>
      <a:accent5>
        <a:srgbClr val="05BEFF"/>
      </a:accent5>
      <a:accent6>
        <a:srgbClr val="CC0066"/>
      </a:accent6>
      <a:hlink>
        <a:srgbClr val="F59E00"/>
      </a:hlink>
      <a:folHlink>
        <a:srgbClr val="42835E"/>
      </a:folHlink>
    </a:clrScheme>
    <a:fontScheme name="自定义 1">
      <a:majorFont>
        <a:latin typeface="Calibri"/>
        <a:ea typeface="微软雅黑"/>
        <a:cs typeface=""/>
      </a:majorFont>
      <a:minorFont>
        <a:latin typeface="Calibri"/>
        <a:ea typeface="微软雅黑"/>
        <a:cs typeface=""/>
      </a:minorFont>
    </a:fontScheme>
    <a:fmtScheme name="茅草">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更多模版请关注:尚佳素材公社shop64427429.taobao.com">
  <a:themeElements>
    <a:clrScheme name="自定义 59">
      <a:dk1>
        <a:srgbClr val="000000"/>
      </a:dk1>
      <a:lt1>
        <a:srgbClr val="FFFFFF"/>
      </a:lt1>
      <a:dk2>
        <a:srgbClr val="5E5E5E"/>
      </a:dk2>
      <a:lt2>
        <a:srgbClr val="DDDDDD"/>
      </a:lt2>
      <a:accent1>
        <a:srgbClr val="58CDD0"/>
      </a:accent1>
      <a:accent2>
        <a:srgbClr val="FFC305"/>
      </a:accent2>
      <a:accent3>
        <a:srgbClr val="EC7070"/>
      </a:accent3>
      <a:accent4>
        <a:srgbClr val="A5CB01"/>
      </a:accent4>
      <a:accent5>
        <a:srgbClr val="05BEFF"/>
      </a:accent5>
      <a:accent6>
        <a:srgbClr val="CC0066"/>
      </a:accent6>
      <a:hlink>
        <a:srgbClr val="F59E00"/>
      </a:hlink>
      <a:folHlink>
        <a:srgbClr val="42835E"/>
      </a:folHlink>
    </a:clrScheme>
    <a:fontScheme name="自定义 1">
      <a:majorFont>
        <a:latin typeface="Calibri"/>
        <a:ea typeface="微软雅黑"/>
        <a:cs typeface=""/>
      </a:majorFont>
      <a:minorFont>
        <a:latin typeface="Calibri"/>
        <a:ea typeface="微软雅黑"/>
        <a:cs typeface=""/>
      </a:minorFont>
    </a:fontScheme>
    <a:fmtScheme name="茅草">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更多模版请关注:尚佳素材公社shop64427429.taobao.com">
  <a:themeElements>
    <a:clrScheme name="自定义 59">
      <a:dk1>
        <a:srgbClr val="000000"/>
      </a:dk1>
      <a:lt1>
        <a:srgbClr val="FFFFFF"/>
      </a:lt1>
      <a:dk2>
        <a:srgbClr val="5E5E5E"/>
      </a:dk2>
      <a:lt2>
        <a:srgbClr val="DDDDDD"/>
      </a:lt2>
      <a:accent1>
        <a:srgbClr val="58CDD0"/>
      </a:accent1>
      <a:accent2>
        <a:srgbClr val="FFC305"/>
      </a:accent2>
      <a:accent3>
        <a:srgbClr val="EC7070"/>
      </a:accent3>
      <a:accent4>
        <a:srgbClr val="A5CB01"/>
      </a:accent4>
      <a:accent5>
        <a:srgbClr val="05BEFF"/>
      </a:accent5>
      <a:accent6>
        <a:srgbClr val="CC0066"/>
      </a:accent6>
      <a:hlink>
        <a:srgbClr val="F59E00"/>
      </a:hlink>
      <a:folHlink>
        <a:srgbClr val="42835E"/>
      </a:folHlink>
    </a:clrScheme>
    <a:fontScheme name="自定义 1">
      <a:majorFont>
        <a:latin typeface="Calibri"/>
        <a:ea typeface="微软雅黑"/>
        <a:cs typeface=""/>
      </a:majorFont>
      <a:minorFont>
        <a:latin typeface="Calibri"/>
        <a:ea typeface="微软雅黑"/>
        <a:cs typeface=""/>
      </a:minorFont>
    </a:fontScheme>
    <a:fmtScheme name="茅草">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更多模版请关注:尚佳素材公社shop64427429.taobao.com">
  <a:themeElements>
    <a:clrScheme name="自定义 59">
      <a:dk1>
        <a:srgbClr val="000000"/>
      </a:dk1>
      <a:lt1>
        <a:srgbClr val="FFFFFF"/>
      </a:lt1>
      <a:dk2>
        <a:srgbClr val="5E5E5E"/>
      </a:dk2>
      <a:lt2>
        <a:srgbClr val="DDDDDD"/>
      </a:lt2>
      <a:accent1>
        <a:srgbClr val="58CDD0"/>
      </a:accent1>
      <a:accent2>
        <a:srgbClr val="FFC305"/>
      </a:accent2>
      <a:accent3>
        <a:srgbClr val="EC7070"/>
      </a:accent3>
      <a:accent4>
        <a:srgbClr val="A5CB01"/>
      </a:accent4>
      <a:accent5>
        <a:srgbClr val="05BEFF"/>
      </a:accent5>
      <a:accent6>
        <a:srgbClr val="CC0066"/>
      </a:accent6>
      <a:hlink>
        <a:srgbClr val="F59E00"/>
      </a:hlink>
      <a:folHlink>
        <a:srgbClr val="42835E"/>
      </a:folHlink>
    </a:clrScheme>
    <a:fontScheme name="自定义 1">
      <a:majorFont>
        <a:latin typeface="Calibri"/>
        <a:ea typeface="微软雅黑"/>
        <a:cs typeface=""/>
      </a:majorFont>
      <a:minorFont>
        <a:latin typeface="Calibri"/>
        <a:ea typeface="微软雅黑"/>
        <a:cs typeface=""/>
      </a:minorFont>
    </a:fontScheme>
    <a:fmtScheme name="茅草">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5_更多模版请关注:尚佳素材公社shop64427429.taobao.com">
  <a:themeElements>
    <a:clrScheme name="自定义 59">
      <a:dk1>
        <a:srgbClr val="000000"/>
      </a:dk1>
      <a:lt1>
        <a:srgbClr val="FFFFFF"/>
      </a:lt1>
      <a:dk2>
        <a:srgbClr val="5E5E5E"/>
      </a:dk2>
      <a:lt2>
        <a:srgbClr val="DDDDDD"/>
      </a:lt2>
      <a:accent1>
        <a:srgbClr val="58CDD0"/>
      </a:accent1>
      <a:accent2>
        <a:srgbClr val="FFC305"/>
      </a:accent2>
      <a:accent3>
        <a:srgbClr val="EC7070"/>
      </a:accent3>
      <a:accent4>
        <a:srgbClr val="A5CB01"/>
      </a:accent4>
      <a:accent5>
        <a:srgbClr val="05BEFF"/>
      </a:accent5>
      <a:accent6>
        <a:srgbClr val="CC0066"/>
      </a:accent6>
      <a:hlink>
        <a:srgbClr val="F59E00"/>
      </a:hlink>
      <a:folHlink>
        <a:srgbClr val="42835E"/>
      </a:folHlink>
    </a:clrScheme>
    <a:fontScheme name="自定义 1">
      <a:majorFont>
        <a:latin typeface="Calibri"/>
        <a:ea typeface="微软雅黑"/>
        <a:cs typeface=""/>
      </a:majorFont>
      <a:minorFont>
        <a:latin typeface="Calibri"/>
        <a:ea typeface="微软雅黑"/>
        <a:cs typeface=""/>
      </a:minorFont>
    </a:fontScheme>
    <a:fmtScheme name="茅草">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1864</TotalTime>
  <Words>640</Words>
  <Application>Microsoft Office PowerPoint</Application>
  <PresentationFormat>Custom</PresentationFormat>
  <Paragraphs>157</Paragraphs>
  <Slides>17</Slides>
  <Notes>16</Notes>
  <HiddenSlides>0</HiddenSlides>
  <MMClips>0</MMClips>
  <ScaleCrop>false</ScaleCrop>
  <HeadingPairs>
    <vt:vector size="6" baseType="variant">
      <vt:variant>
        <vt:lpstr>Fonts Used</vt:lpstr>
      </vt:variant>
      <vt:variant>
        <vt:i4>15</vt:i4>
      </vt:variant>
      <vt:variant>
        <vt:lpstr>Theme</vt:lpstr>
      </vt:variant>
      <vt:variant>
        <vt:i4>7</vt:i4>
      </vt:variant>
      <vt:variant>
        <vt:lpstr>Slide Titles</vt:lpstr>
      </vt:variant>
      <vt:variant>
        <vt:i4>17</vt:i4>
      </vt:variant>
    </vt:vector>
  </HeadingPairs>
  <TitlesOfParts>
    <vt:vector size="39" baseType="lpstr">
      <vt:lpstr>Arial</vt:lpstr>
      <vt:lpstr>Impact</vt:lpstr>
      <vt:lpstr>华康POP3体W12</vt:lpstr>
      <vt:lpstr>幼圆</vt:lpstr>
      <vt:lpstr>Times New Roman</vt:lpstr>
      <vt:lpstr>Calibri</vt:lpstr>
      <vt:lpstr>Lato Light</vt:lpstr>
      <vt:lpstr>微软雅黑</vt:lpstr>
      <vt:lpstr>张海山锐谐体2.0-授权联系：Samtype@QQ.com</vt:lpstr>
      <vt:lpstr>等线</vt:lpstr>
      <vt:lpstr>HP001</vt:lpstr>
      <vt:lpstr>华康方圆体W7(P)</vt:lpstr>
      <vt:lpstr>Cookie</vt:lpstr>
      <vt:lpstr>Arial-Rounded</vt:lpstr>
      <vt:lpstr>HP001 4 hàng</vt:lpstr>
      <vt:lpstr>Office Theme</vt:lpstr>
      <vt:lpstr>更多模版请关注:尚佳素材公社shop64427429.taobao.com</vt:lpstr>
      <vt:lpstr>1_更多模版请关注:尚佳素材公社shop64427429.taobao.com</vt:lpstr>
      <vt:lpstr>2_更多模版请关注:尚佳素材公社shop64427429.taobao.com</vt:lpstr>
      <vt:lpstr>3_更多模版请关注:尚佳素材公社shop64427429.taobao.com</vt:lpstr>
      <vt:lpstr>4_更多模版请关注:尚佳素材公社shop64427429.taobao.com</vt:lpstr>
      <vt:lpstr>5_更多模版请关注:尚佳素材公社shop64427429.taobao.com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Win10Pro</cp:lastModifiedBy>
  <cp:revision>53</cp:revision>
  <dcterms:created xsi:type="dcterms:W3CDTF">2021-06-02T01:34:28Z</dcterms:created>
  <dcterms:modified xsi:type="dcterms:W3CDTF">2022-03-24T08:38:16Z</dcterms:modified>
</cp:coreProperties>
</file>