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75" r:id="rId3"/>
    <p:sldId id="261" r:id="rId4"/>
    <p:sldId id="257" r:id="rId5"/>
    <p:sldId id="276" r:id="rId6"/>
    <p:sldId id="265" r:id="rId7"/>
    <p:sldId id="266" r:id="rId8"/>
    <p:sldId id="277" r:id="rId9"/>
    <p:sldId id="273" r:id="rId10"/>
    <p:sldId id="267" r:id="rId11"/>
    <p:sldId id="274" r:id="rId12"/>
    <p:sldId id="278" r:id="rId13"/>
    <p:sldId id="272" r:id="rId14"/>
    <p:sldId id="256" r:id="rId15"/>
    <p:sldId id="281" r:id="rId16"/>
    <p:sldId id="282" r:id="rId17"/>
    <p:sldId id="283" r:id="rId18"/>
    <p:sldId id="269" r:id="rId19"/>
    <p:sldId id="284" r:id="rId20"/>
  </p:sldIdLst>
  <p:sldSz cx="12192000" cy="6858000"/>
  <p:notesSz cx="6858000" cy="9144000"/>
  <p:embeddedFontLst>
    <p:embeddedFont>
      <p:font typeface="HP001 5 hàng" panose="020B0603050302020204" pitchFamily="34" charset="0"/>
      <p:regular r:id="rId22"/>
      <p:bold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UVN Bach Dang Nang" panose="02070803090706020303" pitchFamily="18" charset="0"/>
      <p:regular r:id="rId30"/>
      <p:italic r:id="rId31"/>
    </p:embeddedFont>
    <p:embeddedFont>
      <p:font typeface="UTM Brewers KT" panose="02040603050506020204" pitchFamily="18" charset="0"/>
      <p:bold r:id="rId32"/>
    </p:embeddedFont>
    <p:embeddedFont>
      <p:font typeface="Tahoma" panose="020B0604030504040204" pitchFamily="34" charset="0"/>
      <p:regular r:id="rId33"/>
      <p:bold r:id="rId34"/>
    </p:embeddedFont>
    <p:embeddedFont>
      <p:font typeface="UTM Thanh Nhac TL" panose="02040603050506020204" pitchFamily="18" charset="0"/>
      <p:regular r:id="rId35"/>
    </p:embeddedFont>
    <p:embeddedFont>
      <p:font typeface="맑은 고딕" panose="020B0503020000020004" pitchFamily="34" charset="-127"/>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7D"/>
    <a:srgbClr val="8C7D78"/>
    <a:srgbClr val="AA9F9C"/>
    <a:srgbClr val="5F5A64"/>
    <a:srgbClr val="D79182"/>
    <a:srgbClr val="B4AF82"/>
    <a:srgbClr val="BCB2AA"/>
    <a:srgbClr val="E7E6E6"/>
    <a:srgbClr val="DECBBC"/>
    <a:srgbClr val="E6E0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332" autoAdjust="0"/>
  </p:normalViewPr>
  <p:slideViewPr>
    <p:cSldViewPr snapToGrid="0">
      <p:cViewPr>
        <p:scale>
          <a:sx n="75" d="100"/>
          <a:sy n="75" d="100"/>
        </p:scale>
        <p:origin x="974"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ECF48-C312-470A-B50D-0DEF75351BA8}" type="datetimeFigureOut">
              <a:rPr lang="en-US" smtClean="0"/>
              <a:t>04/04/2022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65C14-B4B6-42D1-A76A-4C4A18AD6868}" type="slidenum">
              <a:rPr lang="en-US" smtClean="0"/>
              <a:t>‹#›</a:t>
            </a:fld>
            <a:endParaRPr lang="en-US"/>
          </a:p>
        </p:txBody>
      </p:sp>
    </p:spTree>
    <p:extLst>
      <p:ext uri="{BB962C8B-B14F-4D97-AF65-F5344CB8AC3E}">
        <p14:creationId xmlns:p14="http://schemas.microsoft.com/office/powerpoint/2010/main" val="554391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365C14-B4B6-42D1-A76A-4C4A18AD6868}" type="slidenum">
              <a:rPr lang="en-US" smtClean="0"/>
              <a:t>6</a:t>
            </a:fld>
            <a:endParaRPr lang="en-US"/>
          </a:p>
        </p:txBody>
      </p:sp>
    </p:spTree>
    <p:extLst>
      <p:ext uri="{BB962C8B-B14F-4D97-AF65-F5344CB8AC3E}">
        <p14:creationId xmlns:p14="http://schemas.microsoft.com/office/powerpoint/2010/main" val="357549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Tham</a:t>
            </a:r>
            <a:r>
              <a:rPr lang="en-US" dirty="0"/>
              <a:t> </a:t>
            </a:r>
            <a:r>
              <a:rPr lang="en-US" dirty="0" err="1"/>
              <a:t>khảo</a:t>
            </a:r>
            <a:r>
              <a:rPr lang="en-US" dirty="0"/>
              <a:t> </a:t>
            </a:r>
            <a:r>
              <a:rPr lang="en-US" dirty="0" err="1"/>
              <a:t>từ</a:t>
            </a:r>
            <a:r>
              <a:rPr lang="en-US" dirty="0"/>
              <a:t> game </a:t>
            </a:r>
            <a:r>
              <a:rPr lang="en-US" dirty="0" err="1"/>
              <a:t>của</a:t>
            </a:r>
            <a:r>
              <a:rPr lang="en-US" dirty="0"/>
              <a:t> </a:t>
            </a:r>
            <a:r>
              <a:rPr lang="en-US" dirty="0" err="1"/>
              <a:t>trang</a:t>
            </a:r>
            <a:r>
              <a:rPr lang="en-US" dirty="0"/>
              <a:t> </a:t>
            </a:r>
            <a:r>
              <a:rPr lang="en-US" sz="1200" b="1" i="1" kern="1200" dirty="0">
                <a:solidFill>
                  <a:schemeClr val="tx1"/>
                </a:solidFill>
                <a:effectLst/>
                <a:latin typeface="+mn-lt"/>
                <a:ea typeface="+mn-ea"/>
                <a:cs typeface="+mn-cs"/>
              </a:rPr>
              <a:t>https://www.taysteachingtoolkit.com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6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41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AA79-09A2-445F-BE70-F68C2068A81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943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8632-C3FE-4C10-BA14-6CC2F67E86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4CC4AB-AFFB-45E0-8EB1-FB639D53B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B40749-6ACA-4BB7-8DE4-AE617EEE5075}"/>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C56EC280-2051-418A-BC3D-E4D0EDDEC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10919-D784-4DE0-9A9B-7C152E31FB10}"/>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80616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7EF43-6167-4722-8380-A5F0935FF3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7AC43-E87D-496F-BE65-90AA708C91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4E63A-0D16-4215-B9E8-E9C4CBC5F35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77C209C7-A511-481E-A200-49F175186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66B56-F484-48FA-9305-334BD32D2CF9}"/>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149529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FE6FB-2267-4818-A8A7-FC7DDA2723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92754-304C-4AA6-85FA-09D3DD0DF6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96C6F-0D0E-446F-8EE0-B4EEC26B9A3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1722681C-603F-4AA5-913C-19D3AF706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4A54B-D269-4B18-B873-D55231C0E76D}"/>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2597978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a:t>마스터 제목 스타일 편집</a:t>
            </a:r>
            <a:endParaRPr lang="en-GB"/>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89849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24600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a:t>마스터 제목 스타일 편집</a:t>
            </a:r>
            <a:endParaRPr lang="en-GB"/>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2051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5" name="날짜 개체 틀 4"/>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51147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endParaRPr lang="en-GB"/>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7" name="날짜 개체 틀 6"/>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8" name="바닥글 개체 틀 7"/>
          <p:cNvSpPr>
            <a:spLocks noGrp="1"/>
          </p:cNvSpPr>
          <p:nvPr>
            <p:ph type="ftr" sz="quarter" idx="11"/>
          </p:nvPr>
        </p:nvSpPr>
        <p:spPr/>
        <p:txBody>
          <a:bodyPr/>
          <a:lstStyle/>
          <a:p>
            <a:endParaRPr lang="en-US" dirty="0"/>
          </a:p>
        </p:txBody>
      </p:sp>
      <p:sp>
        <p:nvSpPr>
          <p:cNvPr id="9" name="슬라이드 번호 개체 틀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19511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날짜 개체 틀 2"/>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4" name="바닥글 개체 틀 3"/>
          <p:cNvSpPr>
            <a:spLocks noGrp="1"/>
          </p:cNvSpPr>
          <p:nvPr>
            <p:ph type="ftr" sz="quarter" idx="11"/>
          </p:nvPr>
        </p:nvSpPr>
        <p:spPr/>
        <p:txBody>
          <a:bodyPr/>
          <a:lstStyle/>
          <a:p>
            <a:endParaRPr lang="en-US" dirty="0"/>
          </a:p>
        </p:txBody>
      </p:sp>
      <p:sp>
        <p:nvSpPr>
          <p:cNvPr id="5" name="슬라이드 번호 개체 틀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050129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3" name="바닥글 개체 틀 2"/>
          <p:cNvSpPr>
            <a:spLocks noGrp="1"/>
          </p:cNvSpPr>
          <p:nvPr>
            <p:ph type="ftr" sz="quarter" idx="11"/>
          </p:nvPr>
        </p:nvSpPr>
        <p:spPr/>
        <p:txBody>
          <a:bodyPr/>
          <a:lstStyle/>
          <a:p>
            <a:endParaRPr lang="en-US" dirty="0"/>
          </a:p>
        </p:txBody>
      </p:sp>
      <p:sp>
        <p:nvSpPr>
          <p:cNvPr id="4" name="슬라이드 번호 개체 틀 3"/>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803466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a:t>마스터 제목 스타일 편집</a:t>
            </a:r>
            <a:endParaRPr lang="en-GB"/>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351402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E832-E71C-45C0-87BB-FCCC5E638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25D7A-41D7-416D-A921-6973884D4C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6A510-11F2-4329-9B33-06A41DD6DE85}"/>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2417BCB6-9C7D-48F4-A8C7-547D1A718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8846-ECF8-483D-B535-E969B3FDB26B}"/>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94108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a:t>마스터 제목 스타일 편집</a:t>
            </a:r>
            <a:endParaRPr lang="en-GB"/>
          </a:p>
        </p:txBody>
      </p:sp>
      <p:sp>
        <p:nvSpPr>
          <p:cNvPr id="3" name="그림 개체 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6" name="바닥글 개체 틀 5"/>
          <p:cNvSpPr>
            <a:spLocks noGrp="1"/>
          </p:cNvSpPr>
          <p:nvPr>
            <p:ph type="ftr" sz="quarter" idx="11"/>
          </p:nvPr>
        </p:nvSpPr>
        <p:spPr/>
        <p:txBody>
          <a:bodyPr/>
          <a:lstStyle/>
          <a:p>
            <a:endParaRPr lang="en-US" dirty="0"/>
          </a:p>
        </p:txBody>
      </p:sp>
      <p:sp>
        <p:nvSpPr>
          <p:cNvPr id="7" name="슬라이드 번호 개체 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89325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7715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a:t>마스터 제목 스타일 편집</a:t>
            </a:r>
            <a:endParaRPr lang="en-GB"/>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757185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D3F5-ABB3-4448-9E64-E777A08AB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1AA456-35E3-4DCD-8E72-D815840095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76340-CEA9-4539-9284-E26AC621481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AF3E118B-3986-4DD4-A02C-25B61C1BF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2951B-F892-4ABC-A697-BA0001063FA6}"/>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428126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F4A7-178A-448A-8F25-C0F77446F6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700B0-9030-406B-98D2-DDB6A74549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18E7F-65D8-4250-A150-F351440929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4391C-C6B6-40D4-B62C-4409D377FA55}"/>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6" name="Footer Placeholder 5">
            <a:extLst>
              <a:ext uri="{FF2B5EF4-FFF2-40B4-BE49-F238E27FC236}">
                <a16:creationId xmlns:a16="http://schemas.microsoft.com/office/drawing/2014/main" id="{7CFB5BE9-C082-4468-8083-24DC2DA24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350DD-3522-4798-893C-7EC44B180FDE}"/>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281553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B845-8C85-4F25-88B4-58B6B584F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7DFD43-E26A-4E7E-B0FC-53E7D0AAF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2D6049-25BA-42F7-96A9-446418545F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307B0-F426-44C1-A9ED-6493C33D56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C9F6F-3DBB-4107-B873-FDADE1AB3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9405E6-1672-4FA7-8CFE-90C4BC8F355B}"/>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8" name="Footer Placeholder 7">
            <a:extLst>
              <a:ext uri="{FF2B5EF4-FFF2-40B4-BE49-F238E27FC236}">
                <a16:creationId xmlns:a16="http://schemas.microsoft.com/office/drawing/2014/main" id="{39B5B40C-9561-4259-9F96-1B572FFF3B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214CDC-08E9-4CFF-9FAA-C21ECBA6DBE4}"/>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400063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40FA-A48D-4BB1-B600-274F6ADA16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4A0EF9-8E4C-4548-A2BD-292F19933F2E}"/>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4" name="Footer Placeholder 3">
            <a:extLst>
              <a:ext uri="{FF2B5EF4-FFF2-40B4-BE49-F238E27FC236}">
                <a16:creationId xmlns:a16="http://schemas.microsoft.com/office/drawing/2014/main" id="{007481F2-FEA9-4099-B20B-A4ECBE45C8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145754-605A-4130-8941-B7C541A2F49C}"/>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126042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38796-7EB4-466D-BC2E-A76DD1D68FB9}"/>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3" name="Footer Placeholder 2">
            <a:extLst>
              <a:ext uri="{FF2B5EF4-FFF2-40B4-BE49-F238E27FC236}">
                <a16:creationId xmlns:a16="http://schemas.microsoft.com/office/drawing/2014/main" id="{CDE586F4-733F-4C4E-91C4-8D0A708FF3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17CE62A-8EBE-468E-B8DE-7EAABD4D3923}"/>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381918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B131-E579-46E9-92A1-4B95D1EA4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1344FB-6804-46A8-8803-D201247458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E805AF-215A-456A-8B71-929A009B0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201CFD-C5B5-4FB8-92AD-7DE204391E0A}"/>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6" name="Footer Placeholder 5">
            <a:extLst>
              <a:ext uri="{FF2B5EF4-FFF2-40B4-BE49-F238E27FC236}">
                <a16:creationId xmlns:a16="http://schemas.microsoft.com/office/drawing/2014/main" id="{7E1349E4-2A84-45DB-BF2A-51870A1BA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2BA00-B4D2-40B4-8488-4D76CA81A747}"/>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405211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8ECF-53D8-4970-B43E-1D8AFDF0EF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A217DA-3B6F-4A63-9FD0-3E12ACA8EB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3E722-DA97-489B-9C55-0CC3D51E5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7D067-3027-4484-B3A5-CB715F2DD936}"/>
              </a:ext>
            </a:extLst>
          </p:cNvPr>
          <p:cNvSpPr>
            <a:spLocks noGrp="1"/>
          </p:cNvSpPr>
          <p:nvPr>
            <p:ph type="dt" sz="half" idx="10"/>
          </p:nvPr>
        </p:nvSpPr>
        <p:spPr/>
        <p:txBody>
          <a:bodyPr/>
          <a:lstStyle/>
          <a:p>
            <a:fld id="{D2105397-52C7-48F5-8CD1-7F3F8E103924}" type="datetimeFigureOut">
              <a:rPr lang="en-US" smtClean="0"/>
              <a:t>04/04/2022</a:t>
            </a:fld>
            <a:endParaRPr lang="en-US"/>
          </a:p>
        </p:txBody>
      </p:sp>
      <p:sp>
        <p:nvSpPr>
          <p:cNvPr id="6" name="Footer Placeholder 5">
            <a:extLst>
              <a:ext uri="{FF2B5EF4-FFF2-40B4-BE49-F238E27FC236}">
                <a16:creationId xmlns:a16="http://schemas.microsoft.com/office/drawing/2014/main" id="{72BA0A36-D083-4A86-BB97-0831FAA88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31AD8-2FCF-46A5-A32E-20880E5462C8}"/>
              </a:ext>
            </a:extLst>
          </p:cNvPr>
          <p:cNvSpPr>
            <a:spLocks noGrp="1"/>
          </p:cNvSpPr>
          <p:nvPr>
            <p:ph type="sldNum" sz="quarter" idx="12"/>
          </p:nvPr>
        </p:nvSpPr>
        <p:spPr/>
        <p:txBody>
          <a:bodyPr/>
          <a:lstStyle/>
          <a:p>
            <a:fld id="{74F2B4B9-E622-43CA-8650-F3372F4FAF87}" type="slidenum">
              <a:rPr lang="en-US" smtClean="0"/>
              <a:t>‹#›</a:t>
            </a:fld>
            <a:endParaRPr lang="en-US"/>
          </a:p>
        </p:txBody>
      </p:sp>
    </p:spTree>
    <p:extLst>
      <p:ext uri="{BB962C8B-B14F-4D97-AF65-F5344CB8AC3E}">
        <p14:creationId xmlns:p14="http://schemas.microsoft.com/office/powerpoint/2010/main" val="204839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53A03-06F2-4EEF-8A55-8DDDA5454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81A29-C63E-4072-9431-7F52CA7C16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95770-3834-4D6F-A77B-0ADA1CC4AC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05397-52C7-48F5-8CD1-7F3F8E103924}" type="datetimeFigureOut">
              <a:rPr lang="en-US" smtClean="0"/>
              <a:t>04/04/2022</a:t>
            </a:fld>
            <a:endParaRPr lang="en-US"/>
          </a:p>
        </p:txBody>
      </p:sp>
      <p:sp>
        <p:nvSpPr>
          <p:cNvPr id="5" name="Footer Placeholder 4">
            <a:extLst>
              <a:ext uri="{FF2B5EF4-FFF2-40B4-BE49-F238E27FC236}">
                <a16:creationId xmlns:a16="http://schemas.microsoft.com/office/drawing/2014/main" id="{10A0C7E5-1FE3-4E08-A151-074E2E5395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829DB1-7F7B-4E34-A107-6F914A175C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2B4B9-E622-43CA-8650-F3372F4FAF8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214DD2DC-3F1C-4784-8B77-684145257F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5D4586BE-4945-4FB0-A577-35B2F791C3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90765"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9DA12452-8B37-4516-8852-E20C4975081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F4AD8B9-F605-4E2F-9A82-657CE1821A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10196" y="-5242326"/>
            <a:ext cx="1881378" cy="1625303"/>
          </a:xfrm>
          <a:prstGeom prst="rect">
            <a:avLst/>
          </a:prstGeom>
        </p:spPr>
      </p:pic>
      <p:sp>
        <p:nvSpPr>
          <p:cNvPr id="11" name="TextBox 10">
            <a:extLst>
              <a:ext uri="{FF2B5EF4-FFF2-40B4-BE49-F238E27FC236}">
                <a16:creationId xmlns:a16="http://schemas.microsoft.com/office/drawing/2014/main" id="{9EDF5543-8285-44C0-9229-B53A400AA530}"/>
              </a:ext>
            </a:extLst>
          </p:cNvPr>
          <p:cNvSpPr txBox="1"/>
          <p:nvPr userDrawn="1"/>
        </p:nvSpPr>
        <p:spPr>
          <a:xfrm>
            <a:off x="2772841" y="903467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F87E3BD8-0DA8-4F41-B37C-E224A19E0B2F}"/>
              </a:ext>
            </a:extLst>
          </p:cNvPr>
          <p:cNvSpPr txBox="1"/>
          <p:nvPr userDrawn="1"/>
        </p:nvSpPr>
        <p:spPr>
          <a:xfrm>
            <a:off x="11150600" y="-48141"/>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5D4586BE-4945-4FB0-A577-35B2F791C3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8422" y="8683684"/>
            <a:ext cx="1881378" cy="1625303"/>
          </a:xfrm>
          <a:prstGeom prst="rect">
            <a:avLst/>
          </a:prstGeom>
        </p:spPr>
      </p:pic>
    </p:spTree>
    <p:extLst>
      <p:ext uri="{BB962C8B-B14F-4D97-AF65-F5344CB8AC3E}">
        <p14:creationId xmlns:p14="http://schemas.microsoft.com/office/powerpoint/2010/main" val="527820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ko-KR" altLang="en-US"/>
              <a:t>마스터 제목 스타일 편집</a:t>
            </a:r>
            <a:endParaRPr lang="en-GB"/>
          </a:p>
        </p:txBody>
      </p:sp>
      <p:sp>
        <p:nvSpPr>
          <p:cNvPr id="3" name="텍스트 개체 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04/04/2022</a:t>
            </a:fld>
            <a:endParaRPr lang="en-US" dirty="0"/>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dirty="0"/>
          </a:p>
        </p:txBody>
      </p:sp>
      <p:pic>
        <p:nvPicPr>
          <p:cNvPr id="7" name="Picture 6" descr="A picture containing diagram&#10;&#10;Description automatically generated">
            <a:extLst>
              <a:ext uri="{FF2B5EF4-FFF2-40B4-BE49-F238E27FC236}">
                <a16:creationId xmlns:a16="http://schemas.microsoft.com/office/drawing/2014/main" id="{9C1EC62B-7A8C-4861-83CC-D3FFB5FB71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18810"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5D67DED2-BCA1-468F-9809-12E78F7AA6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283704"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CE7A03D-7073-4806-A132-DD5E4668F9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18810"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0C27E17-F9BF-41E0-B0E7-20C1F951155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303135" y="-5242326"/>
            <a:ext cx="1881378" cy="1625303"/>
          </a:xfrm>
          <a:prstGeom prst="rect">
            <a:avLst/>
          </a:prstGeom>
        </p:spPr>
      </p:pic>
      <p:sp>
        <p:nvSpPr>
          <p:cNvPr id="12" name="TextBox 11">
            <a:extLst>
              <a:ext uri="{FF2B5EF4-FFF2-40B4-BE49-F238E27FC236}">
                <a16:creationId xmlns:a16="http://schemas.microsoft.com/office/drawing/2014/main" id="{ADFE8794-47B5-4EA8-BA48-D0ADF8C5D065}"/>
              </a:ext>
            </a:extLst>
          </p:cNvPr>
          <p:cNvSpPr txBox="1"/>
          <p:nvPr userDrawn="1"/>
        </p:nvSpPr>
        <p:spPr>
          <a:xfrm>
            <a:off x="11258539" y="-48142"/>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9EDF5543-8285-44C0-9229-B53A400AA530}"/>
              </a:ext>
            </a:extLst>
          </p:cNvPr>
          <p:cNvSpPr txBox="1"/>
          <p:nvPr userDrawn="1"/>
        </p:nvSpPr>
        <p:spPr>
          <a:xfrm>
            <a:off x="2772841" y="9034671"/>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5D4586BE-4945-4FB0-A577-35B2F791C3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8422" y="8683684"/>
            <a:ext cx="1881378" cy="1625303"/>
          </a:xfrm>
          <a:prstGeom prst="rect">
            <a:avLst/>
          </a:prstGeom>
        </p:spPr>
      </p:pic>
    </p:spTree>
    <p:extLst>
      <p:ext uri="{BB962C8B-B14F-4D97-AF65-F5344CB8AC3E}">
        <p14:creationId xmlns:p14="http://schemas.microsoft.com/office/powerpoint/2010/main" val="2561745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9.xml"/><Relationship Id="rId18" Type="http://schemas.openxmlformats.org/officeDocument/2006/relationships/image" Target="../media/image15.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image" Target="../media/image7.png"/><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9.svg"/><Relationship Id="rId15" Type="http://schemas.openxmlformats.org/officeDocument/2006/relationships/slide" Target="slide13.xml"/><Relationship Id="rId10" Type="http://schemas.openxmlformats.org/officeDocument/2006/relationships/image" Target="../media/image24.png"/><Relationship Id="rId19"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9.xml"/><Relationship Id="rId18" Type="http://schemas.openxmlformats.org/officeDocument/2006/relationships/image" Target="../media/image15.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image" Target="../media/image7.png"/><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9.svg"/><Relationship Id="rId15" Type="http://schemas.openxmlformats.org/officeDocument/2006/relationships/slide" Target="slide13.xml"/><Relationship Id="rId10" Type="http://schemas.openxmlformats.org/officeDocument/2006/relationships/image" Target="../media/image24.png"/><Relationship Id="rId19"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29.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6.jpg"/><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4.wav"/><Relationship Id="rId10" Type="http://schemas.openxmlformats.org/officeDocument/2006/relationships/image" Target="../media/image35.png"/><Relationship Id="rId4" Type="http://schemas.openxmlformats.org/officeDocument/2006/relationships/audio" Target="../media/audio6.wav"/><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36.png"/><Relationship Id="rId5" Type="http://schemas.openxmlformats.org/officeDocument/2006/relationships/audio" Target="../media/audio3.wav"/><Relationship Id="rId10" Type="http://schemas.openxmlformats.org/officeDocument/2006/relationships/image" Target="../media/image35.png"/><Relationship Id="rId4" Type="http://schemas.openxmlformats.org/officeDocument/2006/relationships/audio" Target="../media/audio6.wav"/><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slide" Target="slide6.xml"/><Relationship Id="rId7" Type="http://schemas.openxmlformats.org/officeDocument/2006/relationships/image" Target="../media/image7.png"/><Relationship Id="rId12" Type="http://schemas.openxmlformats.org/officeDocument/2006/relationships/image" Target="../media/image11.svg"/><Relationship Id="rId2" Type="http://schemas.openxmlformats.org/officeDocument/2006/relationships/slide" Target="slide5.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image" Target="../media/image9.png"/><Relationship Id="rId5" Type="http://schemas.openxmlformats.org/officeDocument/2006/relationships/slide" Target="slide11.xml"/><Relationship Id="rId15" Type="http://schemas.openxmlformats.org/officeDocument/2006/relationships/image" Target="../media/image11.png"/><Relationship Id="rId10" Type="http://schemas.openxmlformats.org/officeDocument/2006/relationships/image" Target="../media/image9.svg"/><Relationship Id="rId4" Type="http://schemas.openxmlformats.org/officeDocument/2006/relationships/slide" Target="slide9.xml"/><Relationship Id="rId9" Type="http://schemas.openxmlformats.org/officeDocument/2006/relationships/image" Target="../media/image8.png"/><Relationship Id="rId14" Type="http://schemas.openxmlformats.org/officeDocument/2006/relationships/image" Target="../media/image13.sv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svg"/><Relationship Id="rId18" Type="http://schemas.openxmlformats.org/officeDocument/2006/relationships/image" Target="../media/image15.svg"/><Relationship Id="rId3" Type="http://schemas.openxmlformats.org/officeDocument/2006/relationships/slide" Target="slide5.xml"/><Relationship Id="rId21" Type="http://schemas.openxmlformats.org/officeDocument/2006/relationships/image" Target="../media/image14.gif"/><Relationship Id="rId7" Type="http://schemas.openxmlformats.org/officeDocument/2006/relationships/slide" Target="slide13.xml"/><Relationship Id="rId12" Type="http://schemas.openxmlformats.org/officeDocument/2006/relationships/image" Target="../media/image9.png"/><Relationship Id="rId17" Type="http://schemas.openxmlformats.org/officeDocument/2006/relationships/image" Target="../media/image11.png"/><Relationship Id="rId2" Type="http://schemas.openxmlformats.org/officeDocument/2006/relationships/image" Target="../media/image6.gif"/><Relationship Id="rId16" Type="http://schemas.openxmlformats.org/officeDocument/2006/relationships/slide" Target="slide17.xml"/><Relationship Id="rId20"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slide" Target="slide11.xml"/><Relationship Id="rId11" Type="http://schemas.openxmlformats.org/officeDocument/2006/relationships/image" Target="../media/image9.svg"/><Relationship Id="rId5" Type="http://schemas.openxmlformats.org/officeDocument/2006/relationships/slide" Target="slide9.xml"/><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2.gif"/><Relationship Id="rId4" Type="http://schemas.openxmlformats.org/officeDocument/2006/relationships/slide" Target="slide6.xml"/><Relationship Id="rId9" Type="http://schemas.openxmlformats.org/officeDocument/2006/relationships/image" Target="../media/image7.svg"/><Relationship Id="rId14" Type="http://schemas.openxmlformats.org/officeDocument/2006/relationships/image" Target="../media/image10.png"/><Relationship Id="rId22"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svg"/><Relationship Id="rId18" Type="http://schemas.openxmlformats.org/officeDocument/2006/relationships/image" Target="../media/image15.svg"/><Relationship Id="rId3" Type="http://schemas.openxmlformats.org/officeDocument/2006/relationships/slide" Target="slide5.xml"/><Relationship Id="rId7" Type="http://schemas.openxmlformats.org/officeDocument/2006/relationships/slide" Target="slide13.xml"/><Relationship Id="rId12" Type="http://schemas.openxmlformats.org/officeDocument/2006/relationships/image" Target="../media/image9.png"/><Relationship Id="rId17" Type="http://schemas.openxmlformats.org/officeDocument/2006/relationships/image" Target="../media/image11.png"/><Relationship Id="rId2" Type="http://schemas.openxmlformats.org/officeDocument/2006/relationships/image" Target="../media/image16.png"/><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slide" Target="slide11.xml"/><Relationship Id="rId11" Type="http://schemas.openxmlformats.org/officeDocument/2006/relationships/image" Target="../media/image9.svg"/><Relationship Id="rId5" Type="http://schemas.openxmlformats.org/officeDocument/2006/relationships/slide" Target="slide9.xml"/><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slide" Target="slide6.xml"/><Relationship Id="rId9" Type="http://schemas.openxmlformats.org/officeDocument/2006/relationships/image" Target="../media/image7.sv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slide" Target="slide5.xml"/><Relationship Id="rId18" Type="http://schemas.openxmlformats.org/officeDocument/2006/relationships/slide" Target="slide17.xm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slide" Target="slide13.xml"/><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7.jpeg"/><Relationship Id="rId5" Type="http://schemas.openxmlformats.org/officeDocument/2006/relationships/image" Target="../media/image8.png"/><Relationship Id="rId15" Type="http://schemas.openxmlformats.org/officeDocument/2006/relationships/slide" Target="slide9.xml"/><Relationship Id="rId10" Type="http://schemas.openxmlformats.org/officeDocument/2006/relationships/image" Target="../media/image13.svg"/><Relationship Id="rId19" Type="http://schemas.openxmlformats.org/officeDocument/2006/relationships/image" Target="../media/image11.pn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slide" Target="slide9.xml"/><Relationship Id="rId18" Type="http://schemas.openxmlformats.org/officeDocument/2006/relationships/image" Target="../media/image15.svg"/><Relationship Id="rId3" Type="http://schemas.openxmlformats.org/officeDocument/2006/relationships/image" Target="../media/image7.png"/><Relationship Id="rId21" Type="http://schemas.openxmlformats.org/officeDocument/2006/relationships/image" Target="../media/image20.gif"/><Relationship Id="rId7" Type="http://schemas.openxmlformats.org/officeDocument/2006/relationships/image" Target="../media/image9.pn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slide" Target="slide17.xml"/><Relationship Id="rId20"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slide" Target="slide5.xml"/><Relationship Id="rId5" Type="http://schemas.openxmlformats.org/officeDocument/2006/relationships/image" Target="../media/image8.png"/><Relationship Id="rId15" Type="http://schemas.openxmlformats.org/officeDocument/2006/relationships/slide" Target="slide13.xml"/><Relationship Id="rId10" Type="http://schemas.openxmlformats.org/officeDocument/2006/relationships/image" Target="../media/image13.svg"/><Relationship Id="rId19" Type="http://schemas.openxmlformats.org/officeDocument/2006/relationships/image" Target="../media/image15.gif"/><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11.xml"/><Relationship Id="rId22"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15.gif"/><Relationship Id="rId3" Type="http://schemas.openxmlformats.org/officeDocument/2006/relationships/image" Target="../media/image7.svg"/><Relationship Id="rId21" Type="http://schemas.openxmlformats.org/officeDocument/2006/relationships/image" Target="../media/image21.gif"/><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20"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19.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14.gif"/><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22.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1.xml"/><Relationship Id="rId18" Type="http://schemas.openxmlformats.org/officeDocument/2006/relationships/image" Target="../media/image12.gif"/><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slide" Target="slide9.xml"/><Relationship Id="rId17" Type="http://schemas.openxmlformats.org/officeDocument/2006/relationships/image" Target="../media/image15.svg"/><Relationship Id="rId2" Type="http://schemas.openxmlformats.org/officeDocument/2006/relationships/image" Target="../media/image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9.svg"/><Relationship Id="rId15" Type="http://schemas.openxmlformats.org/officeDocument/2006/relationships/slide" Target="slide17.xml"/><Relationship Id="rId10" Type="http://schemas.openxmlformats.org/officeDocument/2006/relationships/slide" Target="slide5.xml"/><Relationship Id="rId19" Type="http://schemas.openxmlformats.org/officeDocument/2006/relationships/image" Target="../media/image23.gif"/><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58" name="Freeform: Shape 257">
            <a:extLst>
              <a:ext uri="{FF2B5EF4-FFF2-40B4-BE49-F238E27FC236}">
                <a16:creationId xmlns:a16="http://schemas.microsoft.com/office/drawing/2014/main" id="{6D08BA82-64BA-465A-85DF-DEB84B861FD4}"/>
              </a:ext>
            </a:extLst>
          </p:cNvPr>
          <p:cNvSpPr/>
          <p:nvPr/>
        </p:nvSpPr>
        <p:spPr>
          <a:xfrm>
            <a:off x="1008803" y="1019278"/>
            <a:ext cx="10547980" cy="5028179"/>
          </a:xfrm>
          <a:custGeom>
            <a:avLst/>
            <a:gdLst>
              <a:gd name="connsiteX0" fmla="*/ 4330524 w 10225247"/>
              <a:gd name="connsiteY0" fmla="*/ 485 h 5227908"/>
              <a:gd name="connsiteX1" fmla="*/ 4751352 w 10225247"/>
              <a:gd name="connsiteY1" fmla="*/ 62974 h 5227908"/>
              <a:gd name="connsiteX2" fmla="*/ 5656797 w 10225247"/>
              <a:gd name="connsiteY2" fmla="*/ 735591 h 5227908"/>
              <a:gd name="connsiteX3" fmla="*/ 6626918 w 10225247"/>
              <a:gd name="connsiteY3" fmla="*/ 1201249 h 5227908"/>
              <a:gd name="connsiteX4" fmla="*/ 7765192 w 10225247"/>
              <a:gd name="connsiteY4" fmla="*/ 1666907 h 5227908"/>
              <a:gd name="connsiteX5" fmla="*/ 8981076 w 10225247"/>
              <a:gd name="connsiteY5" fmla="*/ 1395273 h 5227908"/>
              <a:gd name="connsiteX6" fmla="*/ 9356189 w 10225247"/>
              <a:gd name="connsiteY6" fmla="*/ 2016150 h 5227908"/>
              <a:gd name="connsiteX7" fmla="*/ 9110426 w 10225247"/>
              <a:gd name="connsiteY7" fmla="*/ 2611157 h 5227908"/>
              <a:gd name="connsiteX8" fmla="*/ 9394994 w 10225247"/>
              <a:gd name="connsiteY8" fmla="*/ 3594213 h 5227908"/>
              <a:gd name="connsiteX9" fmla="*/ 10028805 w 10225247"/>
              <a:gd name="connsiteY9" fmla="*/ 4111610 h 5227908"/>
              <a:gd name="connsiteX10" fmla="*/ 10039419 w 10225247"/>
              <a:gd name="connsiteY10" fmla="*/ 5176208 h 5227908"/>
              <a:gd name="connsiteX11" fmla="*/ 9978358 w 10225247"/>
              <a:gd name="connsiteY11" fmla="*/ 5227908 h 5227908"/>
              <a:gd name="connsiteX12" fmla="*/ 232451 w 10225247"/>
              <a:gd name="connsiteY12" fmla="*/ 5227908 h 5227908"/>
              <a:gd name="connsiteX13" fmla="*/ 161116 w 10225247"/>
              <a:gd name="connsiteY13" fmla="*/ 5142818 h 5227908"/>
              <a:gd name="connsiteX14" fmla="*/ 81839 w 10225247"/>
              <a:gd name="connsiteY14" fmla="*/ 4991187 h 5227908"/>
              <a:gd name="connsiteX15" fmla="*/ 68903 w 10225247"/>
              <a:gd name="connsiteY15" fmla="*/ 4202156 h 5227908"/>
              <a:gd name="connsiteX16" fmla="*/ 780325 w 10225247"/>
              <a:gd name="connsiteY16" fmla="*/ 3788237 h 5227908"/>
              <a:gd name="connsiteX17" fmla="*/ 754456 w 10225247"/>
              <a:gd name="connsiteY17" fmla="*/ 2934531 h 5227908"/>
              <a:gd name="connsiteX18" fmla="*/ 638041 w 10225247"/>
              <a:gd name="connsiteY18" fmla="*/ 2248979 h 5227908"/>
              <a:gd name="connsiteX19" fmla="*/ 922609 w 10225247"/>
              <a:gd name="connsiteY19" fmla="*/ 1472882 h 5227908"/>
              <a:gd name="connsiteX20" fmla="*/ 1440007 w 10225247"/>
              <a:gd name="connsiteY20" fmla="*/ 1227119 h 5227908"/>
              <a:gd name="connsiteX21" fmla="*/ 2293714 w 10225247"/>
              <a:gd name="connsiteY21" fmla="*/ 1369403 h 5227908"/>
              <a:gd name="connsiteX22" fmla="*/ 2772306 w 10225247"/>
              <a:gd name="connsiteY22" fmla="*/ 1123640 h 5227908"/>
              <a:gd name="connsiteX23" fmla="*/ 3069810 w 10225247"/>
              <a:gd name="connsiteY23" fmla="*/ 593307 h 5227908"/>
              <a:gd name="connsiteX24" fmla="*/ 3651882 w 10225247"/>
              <a:gd name="connsiteY24" fmla="*/ 88844 h 5227908"/>
              <a:gd name="connsiteX25" fmla="*/ 4330524 w 10225247"/>
              <a:gd name="connsiteY25" fmla="*/ 485 h 52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25247" h="5227908">
                <a:moveTo>
                  <a:pt x="4330524" y="485"/>
                </a:moveTo>
                <a:cubicBezTo>
                  <a:pt x="4479516" y="3655"/>
                  <a:pt x="4626045" y="22552"/>
                  <a:pt x="4751352" y="62974"/>
                </a:cubicBezTo>
                <a:cubicBezTo>
                  <a:pt x="5085504" y="170765"/>
                  <a:pt x="5656797" y="735591"/>
                  <a:pt x="5656797" y="735591"/>
                </a:cubicBezTo>
                <a:cubicBezTo>
                  <a:pt x="5818484" y="813201"/>
                  <a:pt x="6275518" y="1046030"/>
                  <a:pt x="6626918" y="1201249"/>
                </a:cubicBezTo>
                <a:cubicBezTo>
                  <a:pt x="6978317" y="1356469"/>
                  <a:pt x="7362053" y="1645349"/>
                  <a:pt x="7765192" y="1666907"/>
                </a:cubicBezTo>
                <a:cubicBezTo>
                  <a:pt x="8192045" y="1554804"/>
                  <a:pt x="8715910" y="1337066"/>
                  <a:pt x="8981076" y="1395273"/>
                </a:cubicBezTo>
                <a:cubicBezTo>
                  <a:pt x="9246243" y="1453481"/>
                  <a:pt x="9369124" y="1804879"/>
                  <a:pt x="9356189" y="2016150"/>
                </a:cubicBezTo>
                <a:cubicBezTo>
                  <a:pt x="9226840" y="2210174"/>
                  <a:pt x="9103958" y="2348146"/>
                  <a:pt x="9110426" y="2611157"/>
                </a:cubicBezTo>
                <a:cubicBezTo>
                  <a:pt x="9116893" y="2874168"/>
                  <a:pt x="9224684" y="3365695"/>
                  <a:pt x="9394994" y="3594213"/>
                </a:cubicBezTo>
                <a:cubicBezTo>
                  <a:pt x="9565304" y="3822730"/>
                  <a:pt x="9858495" y="3809795"/>
                  <a:pt x="10028805" y="4111610"/>
                </a:cubicBezTo>
                <a:cubicBezTo>
                  <a:pt x="10145894" y="4319108"/>
                  <a:pt x="10399524" y="4809878"/>
                  <a:pt x="10039419" y="5176208"/>
                </a:cubicBezTo>
                <a:lnTo>
                  <a:pt x="9978358" y="5227908"/>
                </a:lnTo>
                <a:lnTo>
                  <a:pt x="232451" y="5227908"/>
                </a:lnTo>
                <a:lnTo>
                  <a:pt x="161116" y="5142818"/>
                </a:lnTo>
                <a:cubicBezTo>
                  <a:pt x="128795" y="5095811"/>
                  <a:pt x="101780" y="5045621"/>
                  <a:pt x="81839" y="4991187"/>
                </a:cubicBezTo>
                <a:cubicBezTo>
                  <a:pt x="2073" y="4773448"/>
                  <a:pt x="-47511" y="4402647"/>
                  <a:pt x="68903" y="4202156"/>
                </a:cubicBezTo>
                <a:cubicBezTo>
                  <a:pt x="185317" y="4001664"/>
                  <a:pt x="666066" y="3999508"/>
                  <a:pt x="780325" y="3788237"/>
                </a:cubicBezTo>
                <a:cubicBezTo>
                  <a:pt x="894584" y="3576966"/>
                  <a:pt x="778169" y="3191075"/>
                  <a:pt x="754456" y="2934531"/>
                </a:cubicBezTo>
                <a:cubicBezTo>
                  <a:pt x="730742" y="2677988"/>
                  <a:pt x="610016" y="2492586"/>
                  <a:pt x="638041" y="2248979"/>
                </a:cubicBezTo>
                <a:cubicBezTo>
                  <a:pt x="666066" y="2005371"/>
                  <a:pt x="788948" y="1643193"/>
                  <a:pt x="922609" y="1472882"/>
                </a:cubicBezTo>
                <a:cubicBezTo>
                  <a:pt x="1056271" y="1302572"/>
                  <a:pt x="1211490" y="1244365"/>
                  <a:pt x="1440007" y="1227119"/>
                </a:cubicBezTo>
                <a:cubicBezTo>
                  <a:pt x="1668525" y="1209873"/>
                  <a:pt x="2071664" y="1386649"/>
                  <a:pt x="2293714" y="1369403"/>
                </a:cubicBezTo>
                <a:cubicBezTo>
                  <a:pt x="2515764" y="1352157"/>
                  <a:pt x="2642956" y="1252989"/>
                  <a:pt x="2772306" y="1123640"/>
                </a:cubicBezTo>
                <a:cubicBezTo>
                  <a:pt x="2901655" y="994290"/>
                  <a:pt x="2923214" y="765773"/>
                  <a:pt x="3069810" y="593307"/>
                </a:cubicBezTo>
                <a:cubicBezTo>
                  <a:pt x="3216405" y="420841"/>
                  <a:pt x="3371625" y="177233"/>
                  <a:pt x="3651882" y="88844"/>
                </a:cubicBezTo>
                <a:cubicBezTo>
                  <a:pt x="3827043" y="33601"/>
                  <a:pt x="4082205" y="-4799"/>
                  <a:pt x="4330524" y="485"/>
                </a:cubicBezTo>
                <a:close/>
              </a:path>
            </a:pathLst>
          </a:custGeom>
          <a:solidFill>
            <a:srgbClr val="8C7D7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6" name="Group 265">
            <a:extLst>
              <a:ext uri="{FF2B5EF4-FFF2-40B4-BE49-F238E27FC236}">
                <a16:creationId xmlns:a16="http://schemas.microsoft.com/office/drawing/2014/main" id="{DAAF4AD6-2A04-4198-9C30-8AEB06CC3A13}"/>
              </a:ext>
            </a:extLst>
          </p:cNvPr>
          <p:cNvGrpSpPr/>
          <p:nvPr/>
        </p:nvGrpSpPr>
        <p:grpSpPr>
          <a:xfrm>
            <a:off x="1175655" y="-4138"/>
            <a:ext cx="9840690" cy="2009201"/>
            <a:chOff x="1175655" y="-4138"/>
            <a:chExt cx="9840690" cy="2009201"/>
          </a:xfrm>
        </p:grpSpPr>
        <p:grpSp>
          <p:nvGrpSpPr>
            <p:cNvPr id="254" name="Group 253">
              <a:extLst>
                <a:ext uri="{FF2B5EF4-FFF2-40B4-BE49-F238E27FC236}">
                  <a16:creationId xmlns:a16="http://schemas.microsoft.com/office/drawing/2014/main" id="{24DF36AD-B497-44BF-8D9B-2258D76C0E2F}"/>
                </a:ext>
              </a:extLst>
            </p:cNvPr>
            <p:cNvGrpSpPr/>
            <p:nvPr/>
          </p:nvGrpSpPr>
          <p:grpSpPr>
            <a:xfrm>
              <a:off x="1175655" y="706557"/>
              <a:ext cx="9840690" cy="1298506"/>
              <a:chOff x="1175655" y="706557"/>
              <a:chExt cx="9840690" cy="1298506"/>
            </a:xfrm>
          </p:grpSpPr>
          <p:grpSp>
            <p:nvGrpSpPr>
              <p:cNvPr id="253" name="Group 252">
                <a:extLst>
                  <a:ext uri="{FF2B5EF4-FFF2-40B4-BE49-F238E27FC236}">
                    <a16:creationId xmlns:a16="http://schemas.microsoft.com/office/drawing/2014/main" id="{AAF82060-30F7-4A44-B72B-99B2D1E81B2D}"/>
                  </a:ext>
                </a:extLst>
              </p:cNvPr>
              <p:cNvGrpSpPr/>
              <p:nvPr/>
            </p:nvGrpSpPr>
            <p:grpSpPr>
              <a:xfrm>
                <a:off x="1175655" y="706557"/>
                <a:ext cx="9840690" cy="1298506"/>
                <a:chOff x="1175655" y="706557"/>
                <a:chExt cx="9840690" cy="1298506"/>
              </a:xfrm>
            </p:grpSpPr>
            <p:sp>
              <p:nvSpPr>
                <p:cNvPr id="251" name="Rectangle: Rounded Corners 250">
                  <a:extLst>
                    <a:ext uri="{FF2B5EF4-FFF2-40B4-BE49-F238E27FC236}">
                      <a16:creationId xmlns:a16="http://schemas.microsoft.com/office/drawing/2014/main" id="{0412D8D9-6EB7-4B62-A367-AF965E891771}"/>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A7625C91-0753-4181-9175-2B9640F885E9}"/>
                    </a:ext>
                  </a:extLst>
                </p:cNvPr>
                <p:cNvSpPr/>
                <p:nvPr/>
              </p:nvSpPr>
              <p:spPr>
                <a:xfrm>
                  <a:off x="1310039" y="810543"/>
                  <a:ext cx="9586430" cy="1103382"/>
                </a:xfrm>
                <a:prstGeom prst="roundRect">
                  <a:avLst>
                    <a:gd name="adj" fmla="val 26727"/>
                  </a:avLst>
                </a:prstGeom>
                <a:noFill/>
                <a:ln w="38100">
                  <a:solidFill>
                    <a:srgbClr val="5F5A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extBox 249">
                <a:extLst>
                  <a:ext uri="{FF2B5EF4-FFF2-40B4-BE49-F238E27FC236}">
                    <a16:creationId xmlns:a16="http://schemas.microsoft.com/office/drawing/2014/main" id="{22647A8E-1812-43EC-A5BC-5395F6A5393A}"/>
                  </a:ext>
                </a:extLst>
              </p:cNvPr>
              <p:cNvSpPr txBox="1"/>
              <p:nvPr/>
            </p:nvSpPr>
            <p:spPr>
              <a:xfrm>
                <a:off x="1295531" y="837188"/>
                <a:ext cx="9600938" cy="1015663"/>
              </a:xfrm>
              <a:prstGeom prst="rect">
                <a:avLst/>
              </a:prstGeom>
              <a:noFill/>
            </p:spPr>
            <p:txBody>
              <a:bodyPr wrap="square" rtlCol="0">
                <a:spAutoFit/>
              </a:bodyPr>
              <a:lstStyle/>
              <a:p>
                <a:pPr algn="ctr"/>
                <a:r>
                  <a:rPr lang="en-US" sz="60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TOÁN 4 </a:t>
                </a:r>
              </a:p>
            </p:txBody>
          </p:sp>
        </p:grpSp>
        <p:sp>
          <p:nvSpPr>
            <p:cNvPr id="261" name="Rectangle: Rounded Corners 260">
              <a:extLst>
                <a:ext uri="{FF2B5EF4-FFF2-40B4-BE49-F238E27FC236}">
                  <a16:creationId xmlns:a16="http://schemas.microsoft.com/office/drawing/2014/main" id="{4B624BEE-2491-4BD5-B51E-C0B6C5C19186}"/>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CBCF7B9C-3AFF-4FE0-AB0C-72186850943D}"/>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C3FB904-F971-469D-BC66-72F972E59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41" y="2317784"/>
            <a:ext cx="10681118" cy="4633362"/>
          </a:xfrm>
          <a:prstGeom prst="rect">
            <a:avLst/>
          </a:prstGeom>
        </p:spPr>
      </p:pic>
    </p:spTree>
    <p:extLst>
      <p:ext uri="{BB962C8B-B14F-4D97-AF65-F5344CB8AC3E}">
        <p14:creationId xmlns:p14="http://schemas.microsoft.com/office/powerpoint/2010/main" val="36768777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14:presetBounceEnd="59000">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14:bounceEnd="59000">
                                          <p:cBhvr additive="base">
                                            <p:cTn id="19" dur="1000" fill="hold"/>
                                            <p:tgtEl>
                                              <p:spTgt spid="266"/>
                                            </p:tgtEl>
                                            <p:attrNameLst>
                                              <p:attrName>ppt_x</p:attrName>
                                            </p:attrNameLst>
                                          </p:cBhvr>
                                          <p:tavLst>
                                            <p:tav tm="0">
                                              <p:val>
                                                <p:strVal val="#ppt_x"/>
                                              </p:val>
                                            </p:tav>
                                            <p:tav tm="100000">
                                              <p:val>
                                                <p:strVal val="#ppt_x"/>
                                              </p:val>
                                            </p:tav>
                                          </p:tavLst>
                                        </p:anim>
                                        <p:anim calcmode="lin" valueType="num" p14:bounceEnd="59000">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cBhvr additive="base">
                                            <p:cTn id="19" dur="1000" fill="hold"/>
                                            <p:tgtEl>
                                              <p:spTgt spid="266"/>
                                            </p:tgtEl>
                                            <p:attrNameLst>
                                              <p:attrName>ppt_x</p:attrName>
                                            </p:attrNameLst>
                                          </p:cBhvr>
                                          <p:tavLst>
                                            <p:tav tm="0">
                                              <p:val>
                                                <p:strVal val="#ppt_x"/>
                                              </p:val>
                                            </p:tav>
                                            <p:tav tm="100000">
                                              <p:val>
                                                <p:strVal val="#ppt_x"/>
                                              </p:val>
                                            </p:tav>
                                          </p:tavLst>
                                        </p:anim>
                                        <p:anim calcmode="lin" valueType="num">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8" name="Group 7">
            <a:extLst>
              <a:ext uri="{FF2B5EF4-FFF2-40B4-BE49-F238E27FC236}">
                <a16:creationId xmlns:a16="http://schemas.microsoft.com/office/drawing/2014/main" id="{5ED8132E-E280-4B3B-A910-C4171413BCB0}"/>
              </a:ext>
            </a:extLst>
          </p:cNvPr>
          <p:cNvGrpSpPr/>
          <p:nvPr/>
        </p:nvGrpSpPr>
        <p:grpSpPr>
          <a:xfrm>
            <a:off x="1764089" y="1168962"/>
            <a:ext cx="10223352" cy="5034382"/>
            <a:chOff x="2118171" y="1524201"/>
            <a:chExt cx="9594552" cy="4459628"/>
          </a:xfrm>
        </p:grpSpPr>
        <p:grpSp>
          <p:nvGrpSpPr>
            <p:cNvPr id="4" name="Group 3">
              <a:extLst>
                <a:ext uri="{FF2B5EF4-FFF2-40B4-BE49-F238E27FC236}">
                  <a16:creationId xmlns:a16="http://schemas.microsoft.com/office/drawing/2014/main" id="{D57BD976-3674-4C08-81E2-C89C2F00AEAA}"/>
                </a:ext>
              </a:extLst>
            </p:cNvPr>
            <p:cNvGrpSpPr/>
            <p:nvPr/>
          </p:nvGrpSpPr>
          <p:grpSpPr>
            <a:xfrm>
              <a:off x="2118171" y="1524201"/>
              <a:ext cx="9594552" cy="4459628"/>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grpSp>
          <p:nvGrpSpPr>
            <p:cNvPr id="7" name="Group 6">
              <a:extLst>
                <a:ext uri="{FF2B5EF4-FFF2-40B4-BE49-F238E27FC236}">
                  <a16:creationId xmlns:a16="http://schemas.microsoft.com/office/drawing/2014/main" id="{ABA451BA-2D37-4AE5-BB33-47CA16721DAA}"/>
                </a:ext>
              </a:extLst>
            </p:cNvPr>
            <p:cNvGrpSpPr/>
            <p:nvPr/>
          </p:nvGrpSpPr>
          <p:grpSpPr>
            <a:xfrm>
              <a:off x="2400202" y="2264229"/>
              <a:ext cx="9033008" cy="2786740"/>
              <a:chOff x="2371174" y="2046517"/>
              <a:chExt cx="9088544" cy="2786740"/>
            </a:xfrm>
          </p:grpSpPr>
          <p:sp>
            <p:nvSpPr>
              <p:cNvPr id="5" name="Parallelogram 4">
                <a:extLst>
                  <a:ext uri="{FF2B5EF4-FFF2-40B4-BE49-F238E27FC236}">
                    <a16:creationId xmlns:a16="http://schemas.microsoft.com/office/drawing/2014/main" id="{EC1EF3A3-3549-4F7E-B930-6D5B42858F0C}"/>
                  </a:ext>
                </a:extLst>
              </p:cNvPr>
              <p:cNvSpPr/>
              <p:nvPr/>
            </p:nvSpPr>
            <p:spPr>
              <a:xfrm rot="16200000" flipH="1">
                <a:off x="5744718" y="-1327027"/>
                <a:ext cx="2341456" cy="9088544"/>
              </a:xfrm>
              <a:prstGeom prst="parallelogram">
                <a:avLst>
                  <a:gd name="adj" fmla="val 72502"/>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Parallelogram 63">
                <a:extLst>
                  <a:ext uri="{FF2B5EF4-FFF2-40B4-BE49-F238E27FC236}">
                    <a16:creationId xmlns:a16="http://schemas.microsoft.com/office/drawing/2014/main" id="{3145F03F-CF1B-4552-9749-0BC1A24CB8FC}"/>
                  </a:ext>
                </a:extLst>
              </p:cNvPr>
              <p:cNvSpPr/>
              <p:nvPr/>
            </p:nvSpPr>
            <p:spPr>
              <a:xfrm rot="16200000" flipH="1">
                <a:off x="5902431" y="-724029"/>
                <a:ext cx="2026029" cy="9088544"/>
              </a:xfrm>
              <a:prstGeom prst="parallelogram">
                <a:avLst>
                  <a:gd name="adj" fmla="val 84900"/>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38" name="Group 37">
            <a:extLst>
              <a:ext uri="{FF2B5EF4-FFF2-40B4-BE49-F238E27FC236}">
                <a16:creationId xmlns:a16="http://schemas.microsoft.com/office/drawing/2014/main" id="{139D100D-41C5-4154-AC8F-E07993BFD6E5}"/>
              </a:ext>
            </a:extLst>
          </p:cNvPr>
          <p:cNvGrpSpPr/>
          <p:nvPr/>
        </p:nvGrpSpPr>
        <p:grpSpPr>
          <a:xfrm>
            <a:off x="1852473" y="-199491"/>
            <a:ext cx="2912177" cy="1343336"/>
            <a:chOff x="1175655" y="-4138"/>
            <a:chExt cx="9840690" cy="2009201"/>
          </a:xfrm>
        </p:grpSpPr>
        <p:grpSp>
          <p:nvGrpSpPr>
            <p:cNvPr id="39" name="Group 38">
              <a:extLst>
                <a:ext uri="{FF2B5EF4-FFF2-40B4-BE49-F238E27FC236}">
                  <a16:creationId xmlns:a16="http://schemas.microsoft.com/office/drawing/2014/main" id="{291C0739-E975-471F-992E-10E4D8265D76}"/>
                </a:ext>
              </a:extLst>
            </p:cNvPr>
            <p:cNvGrpSpPr/>
            <p:nvPr/>
          </p:nvGrpSpPr>
          <p:grpSpPr>
            <a:xfrm>
              <a:off x="1175655" y="706557"/>
              <a:ext cx="9840690" cy="1298506"/>
              <a:chOff x="1175655" y="706557"/>
              <a:chExt cx="9840690" cy="1298506"/>
            </a:xfrm>
          </p:grpSpPr>
          <p:grpSp>
            <p:nvGrpSpPr>
              <p:cNvPr id="42" name="Group 41">
                <a:extLst>
                  <a:ext uri="{FF2B5EF4-FFF2-40B4-BE49-F238E27FC236}">
                    <a16:creationId xmlns:a16="http://schemas.microsoft.com/office/drawing/2014/main" id="{2B0C0FB8-4C78-4D20-A5B1-755250474BCC}"/>
                  </a:ext>
                </a:extLst>
              </p:cNvPr>
              <p:cNvGrpSpPr/>
              <p:nvPr/>
            </p:nvGrpSpPr>
            <p:grpSpPr>
              <a:xfrm>
                <a:off x="1175655" y="706557"/>
                <a:ext cx="9840690" cy="1298506"/>
                <a:chOff x="1175655" y="706557"/>
                <a:chExt cx="9840690" cy="1298506"/>
              </a:xfrm>
            </p:grpSpPr>
            <p:sp>
              <p:nvSpPr>
                <p:cNvPr id="44" name="Rectangle: Rounded Corners 43">
                  <a:extLst>
                    <a:ext uri="{FF2B5EF4-FFF2-40B4-BE49-F238E27FC236}">
                      <a16:creationId xmlns:a16="http://schemas.microsoft.com/office/drawing/2014/main" id="{7FA1EF9B-0F83-4940-B142-7DDF8F2097BC}"/>
                    </a:ext>
                  </a:extLst>
                </p:cNvPr>
                <p:cNvSpPr/>
                <p:nvPr/>
              </p:nvSpPr>
              <p:spPr>
                <a:xfrm>
                  <a:off x="1175655" y="706557"/>
                  <a:ext cx="9840690" cy="1298506"/>
                </a:xfrm>
                <a:prstGeom prst="roundRect">
                  <a:avLst>
                    <a:gd name="adj" fmla="val 26727"/>
                  </a:avLst>
                </a:prstGeom>
                <a:solidFill>
                  <a:srgbClr val="BCB2AA"/>
                </a:solidFill>
                <a:ln w="254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C75706C7-163D-432F-A69A-CD0187E6F24D}"/>
                    </a:ext>
                  </a:extLst>
                </p:cNvPr>
                <p:cNvSpPr/>
                <p:nvPr/>
              </p:nvSpPr>
              <p:spPr>
                <a:xfrm>
                  <a:off x="1349060" y="810543"/>
                  <a:ext cx="9510401" cy="1103382"/>
                </a:xfrm>
                <a:prstGeom prst="roundRect">
                  <a:avLst>
                    <a:gd name="adj" fmla="val 26727"/>
                  </a:avLst>
                </a:prstGeom>
                <a:noFill/>
                <a:ln w="254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C3E12C1E-61B5-46EF-8B67-6EE0AE5B388A}"/>
                  </a:ext>
                </a:extLst>
              </p:cNvPr>
              <p:cNvSpPr txBox="1"/>
              <p:nvPr/>
            </p:nvSpPr>
            <p:spPr>
              <a:xfrm>
                <a:off x="1295530" y="749419"/>
                <a:ext cx="9600939" cy="1058771"/>
              </a:xfrm>
              <a:prstGeom prst="rect">
                <a:avLst/>
              </a:prstGeom>
              <a:noFill/>
            </p:spPr>
            <p:txBody>
              <a:bodyPr wrap="square" rtlCol="0">
                <a:spAutoFit/>
              </a:bodyPr>
              <a:lstStyle/>
              <a:p>
                <a:pPr algn="ctr"/>
                <a:r>
                  <a:rPr lang="en-US" sz="40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Bài</a:t>
                </a:r>
                <a:r>
                  <a:rPr lang="en-US" sz="40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 4</a:t>
                </a:r>
              </a:p>
            </p:txBody>
          </p:sp>
        </p:grpSp>
        <p:sp>
          <p:nvSpPr>
            <p:cNvPr id="40" name="Rectangle: Rounded Corners 39">
              <a:extLst>
                <a:ext uri="{FF2B5EF4-FFF2-40B4-BE49-F238E27FC236}">
                  <a16:creationId xmlns:a16="http://schemas.microsoft.com/office/drawing/2014/main" id="{9F95DE3A-252E-4F01-A844-6E1E9F97DCF1}"/>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96283EA7-CF43-43B3-9385-FE5E4BD501D5}"/>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4A32352D-5E8A-4A2E-8F97-13683100F7D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002289" y="1586897"/>
            <a:ext cx="1426041" cy="1750141"/>
          </a:xfrm>
          <a:prstGeom prst="rect">
            <a:avLst/>
          </a:prstGeom>
        </p:spPr>
      </p:pic>
      <p:grpSp>
        <p:nvGrpSpPr>
          <p:cNvPr id="49" name="Group 48">
            <a:extLst>
              <a:ext uri="{FF2B5EF4-FFF2-40B4-BE49-F238E27FC236}">
                <a16:creationId xmlns:a16="http://schemas.microsoft.com/office/drawing/2014/main" id="{A06AF194-8AAB-4151-A403-2D682C0FDCB8}"/>
              </a:ext>
            </a:extLst>
          </p:cNvPr>
          <p:cNvGrpSpPr/>
          <p:nvPr/>
        </p:nvGrpSpPr>
        <p:grpSpPr>
          <a:xfrm>
            <a:off x="409305" y="337999"/>
            <a:ext cx="1110402" cy="786860"/>
            <a:chOff x="409305" y="337999"/>
            <a:chExt cx="1285800" cy="911152"/>
          </a:xfrm>
        </p:grpSpPr>
        <p:sp>
          <p:nvSpPr>
            <p:cNvPr id="62" name="Freeform: Shape 61">
              <a:extLst>
                <a:ext uri="{FF2B5EF4-FFF2-40B4-BE49-F238E27FC236}">
                  <a16:creationId xmlns:a16="http://schemas.microsoft.com/office/drawing/2014/main" id="{387D5F12-4E9B-4DFA-AA77-534B939E5F1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hlinkClick r:id="rId11" action="ppaction://hlinksldjump"/>
              <a:extLst>
                <a:ext uri="{FF2B5EF4-FFF2-40B4-BE49-F238E27FC236}">
                  <a16:creationId xmlns:a16="http://schemas.microsoft.com/office/drawing/2014/main" id="{7DBD6A1A-0C4C-42CA-9ECC-150D91D3527B}"/>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F2404266-6970-46FE-9F86-0AE77D3F7325}"/>
              </a:ext>
            </a:extLst>
          </p:cNvPr>
          <p:cNvGrpSpPr/>
          <p:nvPr/>
        </p:nvGrpSpPr>
        <p:grpSpPr>
          <a:xfrm>
            <a:off x="408623" y="1524200"/>
            <a:ext cx="1110402" cy="786860"/>
            <a:chOff x="409305" y="337999"/>
            <a:chExt cx="1285800" cy="911152"/>
          </a:xfrm>
        </p:grpSpPr>
        <p:sp>
          <p:nvSpPr>
            <p:cNvPr id="66" name="Freeform: Shape 65">
              <a:extLst>
                <a:ext uri="{FF2B5EF4-FFF2-40B4-BE49-F238E27FC236}">
                  <a16:creationId xmlns:a16="http://schemas.microsoft.com/office/drawing/2014/main" id="{E48491C8-84AD-4B27-8F40-AAB70907D78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2" action="ppaction://hlinksldjump"/>
              <a:extLst>
                <a:ext uri="{FF2B5EF4-FFF2-40B4-BE49-F238E27FC236}">
                  <a16:creationId xmlns:a16="http://schemas.microsoft.com/office/drawing/2014/main" id="{B78707A1-25E6-4BF2-BFED-CBAA981FA2A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BF8470D9-B31F-4BCD-9E9E-EC032E91A56F}"/>
              </a:ext>
            </a:extLst>
          </p:cNvPr>
          <p:cNvGrpSpPr/>
          <p:nvPr/>
        </p:nvGrpSpPr>
        <p:grpSpPr>
          <a:xfrm>
            <a:off x="407941" y="2710401"/>
            <a:ext cx="1110402" cy="786860"/>
            <a:chOff x="409305" y="337999"/>
            <a:chExt cx="1285800" cy="911152"/>
          </a:xfrm>
        </p:grpSpPr>
        <p:sp>
          <p:nvSpPr>
            <p:cNvPr id="71" name="Freeform: Shape 70">
              <a:extLst>
                <a:ext uri="{FF2B5EF4-FFF2-40B4-BE49-F238E27FC236}">
                  <a16:creationId xmlns:a16="http://schemas.microsoft.com/office/drawing/2014/main" id="{38D03B3C-0DF4-4678-B0F7-8E878BCBF3D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3" action="ppaction://hlinksldjump"/>
              <a:extLst>
                <a:ext uri="{FF2B5EF4-FFF2-40B4-BE49-F238E27FC236}">
                  <a16:creationId xmlns:a16="http://schemas.microsoft.com/office/drawing/2014/main" id="{D60B6452-7116-45B1-AAD5-E3DEE1636BF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3C18A9A2-6FDD-40A5-94F6-9520FF8DE5DB}"/>
              </a:ext>
            </a:extLst>
          </p:cNvPr>
          <p:cNvGrpSpPr/>
          <p:nvPr/>
        </p:nvGrpSpPr>
        <p:grpSpPr>
          <a:xfrm>
            <a:off x="407259" y="3896602"/>
            <a:ext cx="1110402" cy="786860"/>
            <a:chOff x="409305" y="337999"/>
            <a:chExt cx="1285800" cy="911152"/>
          </a:xfrm>
        </p:grpSpPr>
        <p:sp>
          <p:nvSpPr>
            <p:cNvPr id="74" name="Freeform: Shape 73">
              <a:extLst>
                <a:ext uri="{FF2B5EF4-FFF2-40B4-BE49-F238E27FC236}">
                  <a16:creationId xmlns:a16="http://schemas.microsoft.com/office/drawing/2014/main" id="{C4716D6B-D2A4-4D16-A538-95B38D2996CF}"/>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4" action="ppaction://hlinksldjump"/>
              <a:extLst>
                <a:ext uri="{FF2B5EF4-FFF2-40B4-BE49-F238E27FC236}">
                  <a16:creationId xmlns:a16="http://schemas.microsoft.com/office/drawing/2014/main" id="{238E6F32-02DF-4F91-AA0F-757469E6454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 name="Group 75">
            <a:extLst>
              <a:ext uri="{FF2B5EF4-FFF2-40B4-BE49-F238E27FC236}">
                <a16:creationId xmlns:a16="http://schemas.microsoft.com/office/drawing/2014/main" id="{8609934C-D30C-439E-95A1-4B9B5F491C84}"/>
              </a:ext>
            </a:extLst>
          </p:cNvPr>
          <p:cNvGrpSpPr/>
          <p:nvPr/>
        </p:nvGrpSpPr>
        <p:grpSpPr>
          <a:xfrm>
            <a:off x="406577" y="5082803"/>
            <a:ext cx="1110402" cy="786860"/>
            <a:chOff x="409305" y="337999"/>
            <a:chExt cx="1285800" cy="911152"/>
          </a:xfrm>
        </p:grpSpPr>
        <p:sp>
          <p:nvSpPr>
            <p:cNvPr id="77" name="Freeform: Shape 76">
              <a:extLst>
                <a:ext uri="{FF2B5EF4-FFF2-40B4-BE49-F238E27FC236}">
                  <a16:creationId xmlns:a16="http://schemas.microsoft.com/office/drawing/2014/main" id="{9AC4E179-D0FB-4A39-AB43-50396CA56B9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15" action="ppaction://hlinksldjump"/>
              <a:extLst>
                <a:ext uri="{FF2B5EF4-FFF2-40B4-BE49-F238E27FC236}">
                  <a16:creationId xmlns:a16="http://schemas.microsoft.com/office/drawing/2014/main" id="{94B96534-9605-4D6D-A3A3-B1FEEC64925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9" name="Graphic 78" descr="Power">
            <a:hlinkClick r:id="rId16" action="ppaction://hlinksldjump"/>
            <a:extLst>
              <a:ext uri="{FF2B5EF4-FFF2-40B4-BE49-F238E27FC236}">
                <a16:creationId xmlns:a16="http://schemas.microsoft.com/office/drawing/2014/main" id="{76552A6D-A8C5-4FA5-8189-3DBFC9689849}"/>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sp>
        <p:nvSpPr>
          <p:cNvPr id="2" name="Rectangle: Rounded Corners 1">
            <a:extLst>
              <a:ext uri="{FF2B5EF4-FFF2-40B4-BE49-F238E27FC236}">
                <a16:creationId xmlns:a16="http://schemas.microsoft.com/office/drawing/2014/main" id="{42837ABF-D053-44A7-8C96-CDC5E7CF6BCA}"/>
              </a:ext>
            </a:extLst>
          </p:cNvPr>
          <p:cNvSpPr/>
          <p:nvPr/>
        </p:nvSpPr>
        <p:spPr>
          <a:xfrm>
            <a:off x="4440717" y="2070350"/>
            <a:ext cx="7255589" cy="399464"/>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8A271B4F-C996-4EF1-AC07-CFD3DAEB9332}"/>
              </a:ext>
            </a:extLst>
          </p:cNvPr>
          <p:cNvSpPr/>
          <p:nvPr/>
        </p:nvSpPr>
        <p:spPr>
          <a:xfrm>
            <a:off x="3278081" y="2508996"/>
            <a:ext cx="4910879" cy="395730"/>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7A7B3EA9-2045-456A-98B5-C1DDAB9E4E48}"/>
              </a:ext>
            </a:extLst>
          </p:cNvPr>
          <p:cNvSpPr/>
          <p:nvPr/>
        </p:nvSpPr>
        <p:spPr>
          <a:xfrm>
            <a:off x="8398722" y="2498791"/>
            <a:ext cx="3328516" cy="4059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89DE3AAF-7B01-4758-B544-617259CC41C9}"/>
              </a:ext>
            </a:extLst>
          </p:cNvPr>
          <p:cNvSpPr/>
          <p:nvPr/>
        </p:nvSpPr>
        <p:spPr>
          <a:xfrm>
            <a:off x="3169919" y="2910928"/>
            <a:ext cx="1969640" cy="3890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42FA30C5-E6C7-4AEE-9D7C-8BA5E7C6A8FA}"/>
              </a:ext>
            </a:extLst>
          </p:cNvPr>
          <p:cNvSpPr/>
          <p:nvPr/>
        </p:nvSpPr>
        <p:spPr>
          <a:xfrm>
            <a:off x="8140310" y="2919169"/>
            <a:ext cx="3555995" cy="4059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738737AB-ADA8-4DF2-8B6B-0C7AAA372ADE}"/>
              </a:ext>
            </a:extLst>
          </p:cNvPr>
          <p:cNvSpPr/>
          <p:nvPr/>
        </p:nvSpPr>
        <p:spPr>
          <a:xfrm>
            <a:off x="3169919" y="3348355"/>
            <a:ext cx="6331433" cy="41512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7895A1A7-1054-4078-8F34-578674E16C8B}"/>
              </a:ext>
            </a:extLst>
          </p:cNvPr>
          <p:cNvSpPr/>
          <p:nvPr/>
        </p:nvSpPr>
        <p:spPr>
          <a:xfrm>
            <a:off x="10304052" y="3368489"/>
            <a:ext cx="1392253" cy="38580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B3FFC941-A306-4886-B1C2-3B53F4FC5142}"/>
              </a:ext>
            </a:extLst>
          </p:cNvPr>
          <p:cNvSpPr/>
          <p:nvPr/>
        </p:nvSpPr>
        <p:spPr>
          <a:xfrm>
            <a:off x="3103943" y="3812070"/>
            <a:ext cx="8110480" cy="41357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FB97AF-3228-4E8A-B2DB-001E3C171B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0021258" y="9599"/>
            <a:ext cx="1690676" cy="1426508"/>
          </a:xfrm>
          <a:prstGeom prst="rect">
            <a:avLst/>
          </a:prstGeom>
        </p:spPr>
      </p:pic>
      <p:sp>
        <p:nvSpPr>
          <p:cNvPr id="55" name="TextBox 54">
            <a:extLst>
              <a:ext uri="{FF2B5EF4-FFF2-40B4-BE49-F238E27FC236}">
                <a16:creationId xmlns:a16="http://schemas.microsoft.com/office/drawing/2014/main" id="{3E28A822-EABF-45F6-A540-27A80FBC0A49}"/>
              </a:ext>
            </a:extLst>
          </p:cNvPr>
          <p:cNvSpPr txBox="1"/>
          <p:nvPr/>
        </p:nvSpPr>
        <p:spPr>
          <a:xfrm>
            <a:off x="1990193" y="4231479"/>
            <a:ext cx="2125129" cy="461665"/>
          </a:xfrm>
          <a:prstGeom prst="rect">
            <a:avLst/>
          </a:prstGeom>
          <a:noFill/>
        </p:spPr>
        <p:txBody>
          <a:bodyPr wrap="square">
            <a:spAutoFit/>
          </a:bodyPr>
          <a:lstStyle/>
          <a:p>
            <a:pPr indent="355600" algn="just"/>
            <a:r>
              <a:rPr lang="en-US" sz="2400" b="1" dirty="0" err="1">
                <a:solidFill>
                  <a:srgbClr val="C00000"/>
                </a:solidFill>
                <a:latin typeface="Tahoma" panose="020B0604030504040204" pitchFamily="34" charset="0"/>
              </a:rPr>
              <a:t>Tóm</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tắt</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6" name="TextBox 55">
            <a:extLst>
              <a:ext uri="{FF2B5EF4-FFF2-40B4-BE49-F238E27FC236}">
                <a16:creationId xmlns:a16="http://schemas.microsoft.com/office/drawing/2014/main" id="{E9D7C320-2115-4788-9E6C-6859B71C8989}"/>
              </a:ext>
            </a:extLst>
          </p:cNvPr>
          <p:cNvSpPr txBox="1"/>
          <p:nvPr/>
        </p:nvSpPr>
        <p:spPr>
          <a:xfrm>
            <a:off x="2545609" y="4699523"/>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Thành</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Công</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7" name="TextBox 56">
            <a:extLst>
              <a:ext uri="{FF2B5EF4-FFF2-40B4-BE49-F238E27FC236}">
                <a16:creationId xmlns:a16="http://schemas.microsoft.com/office/drawing/2014/main" id="{67D7DF4C-1512-4063-9C4D-A7841686B3FF}"/>
              </a:ext>
            </a:extLst>
          </p:cNvPr>
          <p:cNvSpPr txBox="1"/>
          <p:nvPr/>
        </p:nvSpPr>
        <p:spPr>
          <a:xfrm>
            <a:off x="2545609" y="5228812"/>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Thắng</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Lợi</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grpSp>
        <p:nvGrpSpPr>
          <p:cNvPr id="15" name="Group 14">
            <a:extLst>
              <a:ext uri="{FF2B5EF4-FFF2-40B4-BE49-F238E27FC236}">
                <a16:creationId xmlns:a16="http://schemas.microsoft.com/office/drawing/2014/main" id="{F6FCB3E7-7A99-49DB-B7DD-D2CF73A8AE52}"/>
              </a:ext>
            </a:extLst>
          </p:cNvPr>
          <p:cNvGrpSpPr/>
          <p:nvPr/>
        </p:nvGrpSpPr>
        <p:grpSpPr>
          <a:xfrm>
            <a:off x="6121632" y="4829690"/>
            <a:ext cx="3379717" cy="296610"/>
            <a:chOff x="6728119" y="4894603"/>
            <a:chExt cx="3190188" cy="296610"/>
          </a:xfrm>
        </p:grpSpPr>
        <p:cxnSp>
          <p:nvCxnSpPr>
            <p:cNvPr id="11" name="Straight Connector 10">
              <a:extLst>
                <a:ext uri="{FF2B5EF4-FFF2-40B4-BE49-F238E27FC236}">
                  <a16:creationId xmlns:a16="http://schemas.microsoft.com/office/drawing/2014/main" id="{B38BD138-5E9C-4788-BB68-9EABE732CE6D}"/>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B57513C-F138-48D6-A06D-BBF449390A02}"/>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E355C98F-C593-406E-B4A7-1096445386F7}"/>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85" name="Straight Connector 84">
            <a:extLst>
              <a:ext uri="{FF2B5EF4-FFF2-40B4-BE49-F238E27FC236}">
                <a16:creationId xmlns:a16="http://schemas.microsoft.com/office/drawing/2014/main" id="{E5AFEB96-1665-4478-AE84-37B723E9C730}"/>
              </a:ext>
            </a:extLst>
          </p:cNvPr>
          <p:cNvCxnSpPr>
            <a:cxnSpLocks/>
          </p:cNvCxnSpPr>
          <p:nvPr/>
        </p:nvCxnSpPr>
        <p:spPr>
          <a:xfrm flipV="1">
            <a:off x="8199967" y="4844693"/>
            <a:ext cx="0" cy="292320"/>
          </a:xfrm>
          <a:prstGeom prst="line">
            <a:avLst/>
          </a:prstGeom>
          <a:ln w="38100"/>
        </p:spPr>
        <p:style>
          <a:lnRef idx="1">
            <a:schemeClr val="dk1"/>
          </a:lnRef>
          <a:fillRef idx="0">
            <a:schemeClr val="dk1"/>
          </a:fillRef>
          <a:effectRef idx="0">
            <a:schemeClr val="dk1"/>
          </a:effectRef>
          <a:fontRef idx="minor">
            <a:schemeClr val="tx1"/>
          </a:fontRef>
        </p:style>
      </p:cxnSp>
      <p:grpSp>
        <p:nvGrpSpPr>
          <p:cNvPr id="81" name="Group 80">
            <a:extLst>
              <a:ext uri="{FF2B5EF4-FFF2-40B4-BE49-F238E27FC236}">
                <a16:creationId xmlns:a16="http://schemas.microsoft.com/office/drawing/2014/main" id="{F4887C67-C138-40CE-BC47-66799A52779E}"/>
              </a:ext>
            </a:extLst>
          </p:cNvPr>
          <p:cNvGrpSpPr/>
          <p:nvPr/>
        </p:nvGrpSpPr>
        <p:grpSpPr>
          <a:xfrm>
            <a:off x="6127686" y="5340875"/>
            <a:ext cx="2092601" cy="263313"/>
            <a:chOff x="6728119" y="4894603"/>
            <a:chExt cx="3190188" cy="296610"/>
          </a:xfrm>
        </p:grpSpPr>
        <p:cxnSp>
          <p:nvCxnSpPr>
            <p:cNvPr id="82" name="Straight Connector 81">
              <a:extLst>
                <a:ext uri="{FF2B5EF4-FFF2-40B4-BE49-F238E27FC236}">
                  <a16:creationId xmlns:a16="http://schemas.microsoft.com/office/drawing/2014/main" id="{DC80EF1A-FC57-4823-9564-C441B85E1AC1}"/>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30974A3-5F7F-4FBA-B28C-EFBA592CC243}"/>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1E26A42-E916-4917-ADC3-62F272FCB2F8}"/>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sp>
        <p:nvSpPr>
          <p:cNvPr id="17" name="Right Brace 16">
            <a:extLst>
              <a:ext uri="{FF2B5EF4-FFF2-40B4-BE49-F238E27FC236}">
                <a16:creationId xmlns:a16="http://schemas.microsoft.com/office/drawing/2014/main" id="{720DAFB3-6604-4B50-B26F-F4B350DD9226}"/>
              </a:ext>
            </a:extLst>
          </p:cNvPr>
          <p:cNvSpPr/>
          <p:nvPr/>
        </p:nvSpPr>
        <p:spPr>
          <a:xfrm rot="16200000">
            <a:off x="7729830" y="3217071"/>
            <a:ext cx="166977" cy="3361043"/>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7" name="Right Brace 86">
            <a:extLst>
              <a:ext uri="{FF2B5EF4-FFF2-40B4-BE49-F238E27FC236}">
                <a16:creationId xmlns:a16="http://schemas.microsoft.com/office/drawing/2014/main" id="{B8ED774A-4EDC-4B69-878E-DAE323CBCFF3}"/>
              </a:ext>
            </a:extLst>
          </p:cNvPr>
          <p:cNvSpPr/>
          <p:nvPr/>
        </p:nvSpPr>
        <p:spPr>
          <a:xfrm rot="5400000" flipV="1">
            <a:off x="8763412" y="4427408"/>
            <a:ext cx="166980" cy="1293870"/>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8" name="Right Brace 87">
            <a:extLst>
              <a:ext uri="{FF2B5EF4-FFF2-40B4-BE49-F238E27FC236}">
                <a16:creationId xmlns:a16="http://schemas.microsoft.com/office/drawing/2014/main" id="{2EF2AEBD-E291-44B8-8D29-F1AB3C707830}"/>
              </a:ext>
            </a:extLst>
          </p:cNvPr>
          <p:cNvSpPr/>
          <p:nvPr/>
        </p:nvSpPr>
        <p:spPr>
          <a:xfrm>
            <a:off x="9493839" y="4665607"/>
            <a:ext cx="203726" cy="1010752"/>
          </a:xfrm>
          <a:prstGeom prst="rightBrace">
            <a:avLst>
              <a:gd name="adj1" fmla="val 120367"/>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FD464A5C-3CC1-4EC0-BD8C-0643BB4DDCCD}"/>
              </a:ext>
            </a:extLst>
          </p:cNvPr>
          <p:cNvSpPr txBox="1"/>
          <p:nvPr/>
        </p:nvSpPr>
        <p:spPr>
          <a:xfrm>
            <a:off x="6600497" y="4299095"/>
            <a:ext cx="2789700"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1475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90" name="TextBox 89">
            <a:extLst>
              <a:ext uri="{FF2B5EF4-FFF2-40B4-BE49-F238E27FC236}">
                <a16:creationId xmlns:a16="http://schemas.microsoft.com/office/drawing/2014/main" id="{182054A1-0670-477B-9552-7D18F4A4A1F3}"/>
              </a:ext>
            </a:extLst>
          </p:cNvPr>
          <p:cNvSpPr txBox="1"/>
          <p:nvPr/>
        </p:nvSpPr>
        <p:spPr>
          <a:xfrm>
            <a:off x="8080782" y="5216872"/>
            <a:ext cx="1435157" cy="707886"/>
          </a:xfrm>
          <a:prstGeom prst="rect">
            <a:avLst/>
          </a:prstGeom>
          <a:noFill/>
        </p:spPr>
        <p:txBody>
          <a:bodyPr wrap="square">
            <a:spAutoFit/>
          </a:bodyPr>
          <a:lstStyle/>
          <a:p>
            <a:pPr algn="ctr"/>
            <a:r>
              <a:rPr lang="en-US" sz="2000" dirty="0">
                <a:solidFill>
                  <a:srgbClr val="C00000"/>
                </a:solidFill>
                <a:latin typeface="Tahoma" panose="020B0604030504040204" pitchFamily="34" charset="0"/>
              </a:rPr>
              <a:t>184 </a:t>
            </a:r>
          </a:p>
          <a:p>
            <a:pPr algn="ctr"/>
            <a:r>
              <a:rPr lang="en-US" sz="2000" dirty="0" err="1">
                <a:solidFill>
                  <a:srgbClr val="C00000"/>
                </a:solidFill>
                <a:latin typeface="Tahoma" panose="020B0604030504040204" pitchFamily="34" charset="0"/>
              </a:rPr>
              <a:t>quyển</a:t>
            </a:r>
            <a:r>
              <a:rPr lang="en-US" sz="2000" dirty="0">
                <a:solidFill>
                  <a:srgbClr val="C00000"/>
                </a:solidFill>
                <a:latin typeface="Tahoma" panose="020B0604030504040204" pitchFamily="34" charset="0"/>
              </a:rPr>
              <a:t> </a:t>
            </a:r>
            <a:r>
              <a:rPr lang="en-US" sz="2000" dirty="0" err="1">
                <a:solidFill>
                  <a:srgbClr val="C00000"/>
                </a:solidFill>
                <a:latin typeface="Tahoma" panose="020B0604030504040204" pitchFamily="34" charset="0"/>
              </a:rPr>
              <a:t>vở</a:t>
            </a:r>
            <a:endParaRPr lang="vi-VN" sz="2000" dirty="0">
              <a:solidFill>
                <a:srgbClr val="C00000"/>
              </a:solidFill>
              <a:latin typeface="Tahoma" panose="020B0604030504040204" pitchFamily="34" charset="0"/>
            </a:endParaRPr>
          </a:p>
        </p:txBody>
      </p:sp>
      <p:sp>
        <p:nvSpPr>
          <p:cNvPr id="91" name="TextBox 90">
            <a:extLst>
              <a:ext uri="{FF2B5EF4-FFF2-40B4-BE49-F238E27FC236}">
                <a16:creationId xmlns:a16="http://schemas.microsoft.com/office/drawing/2014/main" id="{D44A1A59-43E9-49D9-B5FD-4861F88CB80D}"/>
              </a:ext>
            </a:extLst>
          </p:cNvPr>
          <p:cNvSpPr txBox="1"/>
          <p:nvPr/>
        </p:nvSpPr>
        <p:spPr>
          <a:xfrm>
            <a:off x="9406111" y="4888413"/>
            <a:ext cx="2125129"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46" name="TextBox 45">
            <a:extLst>
              <a:ext uri="{FF2B5EF4-FFF2-40B4-BE49-F238E27FC236}">
                <a16:creationId xmlns:a16="http://schemas.microsoft.com/office/drawing/2014/main" id="{DC85A3FA-8683-440E-B4B4-C2F11218192F}"/>
              </a:ext>
            </a:extLst>
          </p:cNvPr>
          <p:cNvSpPr txBox="1"/>
          <p:nvPr/>
        </p:nvSpPr>
        <p:spPr>
          <a:xfrm>
            <a:off x="3169920" y="1565898"/>
            <a:ext cx="8526387" cy="2677656"/>
          </a:xfrm>
          <a:prstGeom prst="rect">
            <a:avLst/>
          </a:prstGeom>
          <a:noFill/>
        </p:spPr>
        <p:txBody>
          <a:bodyPr wrap="square">
            <a:spAutoFit/>
          </a:bodyPr>
          <a:lstStyle/>
          <a:p>
            <a:pPr indent="355600" algn="just"/>
            <a:r>
              <a:rPr lang="vi-VN" sz="2800" b="1" dirty="0">
                <a:latin typeface="Tahoma" panose="020B0604030504040204" pitchFamily="34" charset="0"/>
              </a:rPr>
              <a:t>Trong đợt quyên góp ủng hộ học sinh vùng lũ lụt, Trường Tiểu học Thành Công đã quyên góp được 1475 quyển vở, Trường Tiểu học Thắng Lợi quyên góp được ít hơn Trường Tiểu học Thành Công 184 quyển vở. Hỏi cả hai trường quyên góp được bao nhiêu quyển vở?</a:t>
            </a:r>
          </a:p>
        </p:txBody>
      </p:sp>
      <p:sp>
        <p:nvSpPr>
          <p:cNvPr id="86" name="TextBox 85">
            <a:extLst>
              <a:ext uri="{FF2B5EF4-FFF2-40B4-BE49-F238E27FC236}">
                <a16:creationId xmlns:a16="http://schemas.microsoft.com/office/drawing/2014/main" id="{AC5C0076-45F4-48AB-8639-B3F9BE4A9483}"/>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666528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 fill="hold" nodeType="withEffect" p14:presetBounceEnd="59000">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14:bounceEnd="59000">
                                          <p:cBhvr additive="base">
                                            <p:cTn id="7" dur="1000" fill="hold"/>
                                            <p:tgtEl>
                                              <p:spTgt spid="38"/>
                                            </p:tgtEl>
                                            <p:attrNameLst>
                                              <p:attrName>ppt_x</p:attrName>
                                            </p:attrNameLst>
                                          </p:cBhvr>
                                          <p:tavLst>
                                            <p:tav tm="0">
                                              <p:val>
                                                <p:strVal val="#ppt_x"/>
                                              </p:val>
                                            </p:tav>
                                            <p:tav tm="100000">
                                              <p:val>
                                                <p:strVal val="#ppt_x"/>
                                              </p:val>
                                            </p:tav>
                                          </p:tavLst>
                                        </p:anim>
                                        <p:anim calcmode="lin" valueType="num" p14:bounceEnd="59000">
                                          <p:cBhvr additive="base">
                                            <p:cTn id="8" dur="1000" fill="hold"/>
                                            <p:tgtEl>
                                              <p:spTgt spid="3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up)">
                                          <p:cBhvr>
                                            <p:cTn id="39" dur="500"/>
                                            <p:tgtEl>
                                              <p:spTgt spid="5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par>
                              <p:cTn id="48" fill="hold">
                                <p:stCondLst>
                                  <p:cond delay="2500"/>
                                </p:stCondLst>
                                <p:childTnLst>
                                  <p:par>
                                    <p:cTn id="49" presetID="22" presetClass="entr" presetSubtype="1"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wipe(up)">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left)">
                                          <p:cBhvr>
                                            <p:cTn id="68" dur="500"/>
                                            <p:tgtEl>
                                              <p:spTgt spid="52"/>
                                            </p:tgtEl>
                                          </p:cBhvr>
                                        </p:animEffect>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up)">
                                          <p:cBhvr>
                                            <p:cTn id="72" dur="500"/>
                                            <p:tgtEl>
                                              <p:spTgt spid="57"/>
                                            </p:tgtEl>
                                          </p:cBhvr>
                                        </p:animEffect>
                                      </p:childTnLst>
                                    </p:cTn>
                                  </p:par>
                                </p:childTnLst>
                              </p:cTn>
                            </p:par>
                            <p:par>
                              <p:cTn id="73" fill="hold">
                                <p:stCondLst>
                                  <p:cond delay="2500"/>
                                </p:stCondLst>
                                <p:childTnLst>
                                  <p:par>
                                    <p:cTn id="74" presetID="22" presetClass="entr" presetSubtype="8" fill="hold" nodeType="after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ipe(left)">
                                          <p:cBhvr>
                                            <p:cTn id="76" dur="500"/>
                                            <p:tgtEl>
                                              <p:spTgt spid="81"/>
                                            </p:tgtEl>
                                          </p:cBhvr>
                                        </p:animEffect>
                                      </p:childTnLst>
                                    </p:cTn>
                                  </p:par>
                                </p:childTnLst>
                              </p:cTn>
                            </p:par>
                            <p:par>
                              <p:cTn id="77" fill="hold">
                                <p:stCondLst>
                                  <p:cond delay="3000"/>
                                </p:stCondLst>
                                <p:childTnLst>
                                  <p:par>
                                    <p:cTn id="78" presetID="22" presetClass="entr" presetSubtype="4" fill="hold" nodeType="after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down)">
                                          <p:cBhvr>
                                            <p:cTn id="80" dur="500"/>
                                            <p:tgtEl>
                                              <p:spTgt spid="85"/>
                                            </p:tgtEl>
                                          </p:cBhvr>
                                        </p:animEffect>
                                      </p:childTnLst>
                                    </p:cTn>
                                  </p:par>
                                </p:childTnLst>
                              </p:cTn>
                            </p:par>
                            <p:par>
                              <p:cTn id="81" fill="hold">
                                <p:stCondLst>
                                  <p:cond delay="3500"/>
                                </p:stCondLst>
                                <p:childTnLst>
                                  <p:par>
                                    <p:cTn id="82" presetID="22" presetClass="entr" presetSubtype="4" fill="hold" grpId="0" nodeType="after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wipe(down)">
                                          <p:cBhvr>
                                            <p:cTn id="84" dur="500"/>
                                            <p:tgtEl>
                                              <p:spTgt spid="87"/>
                                            </p:tgtEl>
                                          </p:cBhvr>
                                        </p:animEffect>
                                      </p:childTnLst>
                                    </p:cTn>
                                  </p:par>
                                </p:childTnLst>
                              </p:cTn>
                            </p:par>
                            <p:par>
                              <p:cTn id="85" fill="hold">
                                <p:stCondLst>
                                  <p:cond delay="4000"/>
                                </p:stCondLst>
                                <p:childTnLst>
                                  <p:par>
                                    <p:cTn id="86" presetID="22" presetClass="entr" presetSubtype="1" fill="hold" grpId="0" nodeType="after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wipe(up)">
                                          <p:cBhvr>
                                            <p:cTn id="88" dur="500"/>
                                            <p:tgtEl>
                                              <p:spTgt spid="9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left)">
                                          <p:cBhvr>
                                            <p:cTn id="97" dur="500"/>
                                            <p:tgtEl>
                                              <p:spTgt spid="54"/>
                                            </p:tgtEl>
                                          </p:cBhvr>
                                        </p:animEffect>
                                      </p:childTnLst>
                                    </p:cTn>
                                  </p:par>
                                </p:childTnLst>
                              </p:cTn>
                            </p:par>
                            <p:par>
                              <p:cTn id="98" fill="hold">
                                <p:stCondLst>
                                  <p:cond delay="1000"/>
                                </p:stCondLst>
                                <p:childTnLst>
                                  <p:par>
                                    <p:cTn id="99" presetID="22" presetClass="entr" presetSubtype="4" fill="hold" grpId="0"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wipe(down)">
                                          <p:cBhvr>
                                            <p:cTn id="101" dur="500"/>
                                            <p:tgtEl>
                                              <p:spTgt spid="88"/>
                                            </p:tgtEl>
                                          </p:cBhvr>
                                        </p:animEffect>
                                      </p:childTnLst>
                                    </p:cTn>
                                  </p:par>
                                </p:childTnLst>
                              </p:cTn>
                            </p:par>
                            <p:par>
                              <p:cTn id="102" fill="hold">
                                <p:stCondLst>
                                  <p:cond delay="1500"/>
                                </p:stCondLst>
                                <p:childTnLst>
                                  <p:par>
                                    <p:cTn id="103" presetID="22" presetClass="entr" presetSubtype="1" fill="hold" grpId="0"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up)">
                                          <p:cBhvr>
                                            <p:cTn id="10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50" grpId="0" animBg="1"/>
          <p:bldP spid="51" grpId="0" animBg="1"/>
          <p:bldP spid="52" grpId="0" animBg="1"/>
          <p:bldP spid="53" grpId="0" animBg="1"/>
          <p:bldP spid="54" grpId="0" animBg="1"/>
          <p:bldP spid="55" grpId="0"/>
          <p:bldP spid="56" grpId="0"/>
          <p:bldP spid="57" grpId="0"/>
          <p:bldP spid="17" grpId="0" animBg="1"/>
          <p:bldP spid="87" grpId="0" animBg="1"/>
          <p:bldP spid="88" grpId="0" animBg="1"/>
          <p:bldP spid="89" grpId="0"/>
          <p:bldP spid="90" grpId="0"/>
          <p:bldP spid="91"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ppt_x"/>
                                              </p:val>
                                            </p:tav>
                                            <p:tav tm="100000">
                                              <p:val>
                                                <p:strVal val="#ppt_x"/>
                                              </p:val>
                                            </p:tav>
                                          </p:tavLst>
                                        </p:anim>
                                        <p:anim calcmode="lin" valueType="num">
                                          <p:cBhvr additive="base">
                                            <p:cTn id="8" dur="1000" fill="hold"/>
                                            <p:tgtEl>
                                              <p:spTgt spid="3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up)">
                                          <p:cBhvr>
                                            <p:cTn id="39" dur="500"/>
                                            <p:tgtEl>
                                              <p:spTgt spid="5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par>
                              <p:cTn id="48" fill="hold">
                                <p:stCondLst>
                                  <p:cond delay="2500"/>
                                </p:stCondLst>
                                <p:childTnLst>
                                  <p:par>
                                    <p:cTn id="49" presetID="22" presetClass="entr" presetSubtype="1" fill="hold" grpId="0" nodeType="after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wipe(up)">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left)">
                                          <p:cBhvr>
                                            <p:cTn id="68" dur="500"/>
                                            <p:tgtEl>
                                              <p:spTgt spid="52"/>
                                            </p:tgtEl>
                                          </p:cBhvr>
                                        </p:animEffect>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up)">
                                          <p:cBhvr>
                                            <p:cTn id="72" dur="500"/>
                                            <p:tgtEl>
                                              <p:spTgt spid="57"/>
                                            </p:tgtEl>
                                          </p:cBhvr>
                                        </p:animEffect>
                                      </p:childTnLst>
                                    </p:cTn>
                                  </p:par>
                                </p:childTnLst>
                              </p:cTn>
                            </p:par>
                            <p:par>
                              <p:cTn id="73" fill="hold">
                                <p:stCondLst>
                                  <p:cond delay="2500"/>
                                </p:stCondLst>
                                <p:childTnLst>
                                  <p:par>
                                    <p:cTn id="74" presetID="22" presetClass="entr" presetSubtype="8" fill="hold" nodeType="after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wipe(left)">
                                          <p:cBhvr>
                                            <p:cTn id="76" dur="500"/>
                                            <p:tgtEl>
                                              <p:spTgt spid="81"/>
                                            </p:tgtEl>
                                          </p:cBhvr>
                                        </p:animEffect>
                                      </p:childTnLst>
                                    </p:cTn>
                                  </p:par>
                                </p:childTnLst>
                              </p:cTn>
                            </p:par>
                            <p:par>
                              <p:cTn id="77" fill="hold">
                                <p:stCondLst>
                                  <p:cond delay="3000"/>
                                </p:stCondLst>
                                <p:childTnLst>
                                  <p:par>
                                    <p:cTn id="78" presetID="22" presetClass="entr" presetSubtype="4" fill="hold" nodeType="after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down)">
                                          <p:cBhvr>
                                            <p:cTn id="80" dur="500"/>
                                            <p:tgtEl>
                                              <p:spTgt spid="85"/>
                                            </p:tgtEl>
                                          </p:cBhvr>
                                        </p:animEffect>
                                      </p:childTnLst>
                                    </p:cTn>
                                  </p:par>
                                </p:childTnLst>
                              </p:cTn>
                            </p:par>
                            <p:par>
                              <p:cTn id="81" fill="hold">
                                <p:stCondLst>
                                  <p:cond delay="3500"/>
                                </p:stCondLst>
                                <p:childTnLst>
                                  <p:par>
                                    <p:cTn id="82" presetID="22" presetClass="entr" presetSubtype="4" fill="hold" grpId="0" nodeType="after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wipe(down)">
                                          <p:cBhvr>
                                            <p:cTn id="84" dur="500"/>
                                            <p:tgtEl>
                                              <p:spTgt spid="87"/>
                                            </p:tgtEl>
                                          </p:cBhvr>
                                        </p:animEffect>
                                      </p:childTnLst>
                                    </p:cTn>
                                  </p:par>
                                </p:childTnLst>
                              </p:cTn>
                            </p:par>
                            <p:par>
                              <p:cTn id="85" fill="hold">
                                <p:stCondLst>
                                  <p:cond delay="4000"/>
                                </p:stCondLst>
                                <p:childTnLst>
                                  <p:par>
                                    <p:cTn id="86" presetID="22" presetClass="entr" presetSubtype="1" fill="hold" grpId="0" nodeType="after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wipe(up)">
                                          <p:cBhvr>
                                            <p:cTn id="88" dur="500"/>
                                            <p:tgtEl>
                                              <p:spTgt spid="9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left)">
                                          <p:cBhvr>
                                            <p:cTn id="97" dur="500"/>
                                            <p:tgtEl>
                                              <p:spTgt spid="54"/>
                                            </p:tgtEl>
                                          </p:cBhvr>
                                        </p:animEffect>
                                      </p:childTnLst>
                                    </p:cTn>
                                  </p:par>
                                </p:childTnLst>
                              </p:cTn>
                            </p:par>
                            <p:par>
                              <p:cTn id="98" fill="hold">
                                <p:stCondLst>
                                  <p:cond delay="1000"/>
                                </p:stCondLst>
                                <p:childTnLst>
                                  <p:par>
                                    <p:cTn id="99" presetID="22" presetClass="entr" presetSubtype="4" fill="hold" grpId="0"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wipe(down)">
                                          <p:cBhvr>
                                            <p:cTn id="101" dur="500"/>
                                            <p:tgtEl>
                                              <p:spTgt spid="88"/>
                                            </p:tgtEl>
                                          </p:cBhvr>
                                        </p:animEffect>
                                      </p:childTnLst>
                                    </p:cTn>
                                  </p:par>
                                </p:childTnLst>
                              </p:cTn>
                            </p:par>
                            <p:par>
                              <p:cTn id="102" fill="hold">
                                <p:stCondLst>
                                  <p:cond delay="1500"/>
                                </p:stCondLst>
                                <p:childTnLst>
                                  <p:par>
                                    <p:cTn id="103" presetID="22" presetClass="entr" presetSubtype="1" fill="hold" grpId="0"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up)">
                                          <p:cBhvr>
                                            <p:cTn id="10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50" grpId="0" animBg="1"/>
          <p:bldP spid="51" grpId="0" animBg="1"/>
          <p:bldP spid="52" grpId="0" animBg="1"/>
          <p:bldP spid="53" grpId="0" animBg="1"/>
          <p:bldP spid="54" grpId="0" animBg="1"/>
          <p:bldP spid="55" grpId="0"/>
          <p:bldP spid="56" grpId="0"/>
          <p:bldP spid="57" grpId="0"/>
          <p:bldP spid="17" grpId="0" animBg="1"/>
          <p:bldP spid="87" grpId="0" animBg="1"/>
          <p:bldP spid="88" grpId="0" animBg="1"/>
          <p:bldP spid="89" grpId="0"/>
          <p:bldP spid="90" grpId="0"/>
          <p:bldP spid="91" grpId="0"/>
          <p:bldP spid="4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8" name="Group 7">
            <a:extLst>
              <a:ext uri="{FF2B5EF4-FFF2-40B4-BE49-F238E27FC236}">
                <a16:creationId xmlns:a16="http://schemas.microsoft.com/office/drawing/2014/main" id="{5ED8132E-E280-4B3B-A910-C4171413BCB0}"/>
              </a:ext>
            </a:extLst>
          </p:cNvPr>
          <p:cNvGrpSpPr/>
          <p:nvPr/>
        </p:nvGrpSpPr>
        <p:grpSpPr>
          <a:xfrm>
            <a:off x="1647808" y="1168962"/>
            <a:ext cx="10339633" cy="5034382"/>
            <a:chOff x="2118171" y="1524201"/>
            <a:chExt cx="9594552" cy="4459628"/>
          </a:xfrm>
        </p:grpSpPr>
        <p:grpSp>
          <p:nvGrpSpPr>
            <p:cNvPr id="4" name="Group 3">
              <a:extLst>
                <a:ext uri="{FF2B5EF4-FFF2-40B4-BE49-F238E27FC236}">
                  <a16:creationId xmlns:a16="http://schemas.microsoft.com/office/drawing/2014/main" id="{D57BD976-3674-4C08-81E2-C89C2F00AEAA}"/>
                </a:ext>
              </a:extLst>
            </p:cNvPr>
            <p:cNvGrpSpPr/>
            <p:nvPr/>
          </p:nvGrpSpPr>
          <p:grpSpPr>
            <a:xfrm>
              <a:off x="2118171" y="1524201"/>
              <a:ext cx="9594552" cy="4459628"/>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884487" y="726855"/>
                <a:ext cx="8544064" cy="5016814"/>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UTM Brewers KT" panose="02040603050506020204" pitchFamily="18" charset="0"/>
                </a:endParaRPr>
              </a:p>
            </p:txBody>
          </p:sp>
        </p:grpSp>
        <p:grpSp>
          <p:nvGrpSpPr>
            <p:cNvPr id="7" name="Group 6">
              <a:extLst>
                <a:ext uri="{FF2B5EF4-FFF2-40B4-BE49-F238E27FC236}">
                  <a16:creationId xmlns:a16="http://schemas.microsoft.com/office/drawing/2014/main" id="{ABA451BA-2D37-4AE5-BB33-47CA16721DAA}"/>
                </a:ext>
              </a:extLst>
            </p:cNvPr>
            <p:cNvGrpSpPr/>
            <p:nvPr/>
          </p:nvGrpSpPr>
          <p:grpSpPr>
            <a:xfrm>
              <a:off x="2400202" y="2264229"/>
              <a:ext cx="9033008" cy="2786740"/>
              <a:chOff x="2371174" y="2046517"/>
              <a:chExt cx="9088544" cy="2786740"/>
            </a:xfrm>
          </p:grpSpPr>
          <p:sp>
            <p:nvSpPr>
              <p:cNvPr id="5" name="Parallelogram 4">
                <a:extLst>
                  <a:ext uri="{FF2B5EF4-FFF2-40B4-BE49-F238E27FC236}">
                    <a16:creationId xmlns:a16="http://schemas.microsoft.com/office/drawing/2014/main" id="{EC1EF3A3-3549-4F7E-B930-6D5B42858F0C}"/>
                  </a:ext>
                </a:extLst>
              </p:cNvPr>
              <p:cNvSpPr/>
              <p:nvPr/>
            </p:nvSpPr>
            <p:spPr>
              <a:xfrm rot="16200000" flipH="1">
                <a:off x="5744718" y="-1327027"/>
                <a:ext cx="2341456" cy="9088544"/>
              </a:xfrm>
              <a:prstGeom prst="parallelogram">
                <a:avLst>
                  <a:gd name="adj" fmla="val 72502"/>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sp>
            <p:nvSpPr>
              <p:cNvPr id="64" name="Parallelogram 63">
                <a:extLst>
                  <a:ext uri="{FF2B5EF4-FFF2-40B4-BE49-F238E27FC236}">
                    <a16:creationId xmlns:a16="http://schemas.microsoft.com/office/drawing/2014/main" id="{3145F03F-CF1B-4552-9749-0BC1A24CB8FC}"/>
                  </a:ext>
                </a:extLst>
              </p:cNvPr>
              <p:cNvSpPr/>
              <p:nvPr/>
            </p:nvSpPr>
            <p:spPr>
              <a:xfrm rot="16200000" flipH="1">
                <a:off x="5902431" y="-724029"/>
                <a:ext cx="2026029" cy="9088544"/>
              </a:xfrm>
              <a:prstGeom prst="parallelogram">
                <a:avLst>
                  <a:gd name="adj" fmla="val 84900"/>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grpSp>
      <p:grpSp>
        <p:nvGrpSpPr>
          <p:cNvPr id="38" name="Group 37">
            <a:extLst>
              <a:ext uri="{FF2B5EF4-FFF2-40B4-BE49-F238E27FC236}">
                <a16:creationId xmlns:a16="http://schemas.microsoft.com/office/drawing/2014/main" id="{139D100D-41C5-4154-AC8F-E07993BFD6E5}"/>
              </a:ext>
            </a:extLst>
          </p:cNvPr>
          <p:cNvGrpSpPr/>
          <p:nvPr/>
        </p:nvGrpSpPr>
        <p:grpSpPr>
          <a:xfrm>
            <a:off x="1852473" y="-199491"/>
            <a:ext cx="2912177" cy="1343336"/>
            <a:chOff x="1175655" y="-4138"/>
            <a:chExt cx="9840690" cy="2009201"/>
          </a:xfrm>
        </p:grpSpPr>
        <p:grpSp>
          <p:nvGrpSpPr>
            <p:cNvPr id="39" name="Group 38">
              <a:extLst>
                <a:ext uri="{FF2B5EF4-FFF2-40B4-BE49-F238E27FC236}">
                  <a16:creationId xmlns:a16="http://schemas.microsoft.com/office/drawing/2014/main" id="{291C0739-E975-471F-992E-10E4D8265D76}"/>
                </a:ext>
              </a:extLst>
            </p:cNvPr>
            <p:cNvGrpSpPr/>
            <p:nvPr/>
          </p:nvGrpSpPr>
          <p:grpSpPr>
            <a:xfrm>
              <a:off x="1175655" y="706557"/>
              <a:ext cx="9840690" cy="1298506"/>
              <a:chOff x="1175655" y="706557"/>
              <a:chExt cx="9840690" cy="1298506"/>
            </a:xfrm>
          </p:grpSpPr>
          <p:grpSp>
            <p:nvGrpSpPr>
              <p:cNvPr id="42" name="Group 41">
                <a:extLst>
                  <a:ext uri="{FF2B5EF4-FFF2-40B4-BE49-F238E27FC236}">
                    <a16:creationId xmlns:a16="http://schemas.microsoft.com/office/drawing/2014/main" id="{2B0C0FB8-4C78-4D20-A5B1-755250474BCC}"/>
                  </a:ext>
                </a:extLst>
              </p:cNvPr>
              <p:cNvGrpSpPr/>
              <p:nvPr/>
            </p:nvGrpSpPr>
            <p:grpSpPr>
              <a:xfrm>
                <a:off x="1175655" y="706557"/>
                <a:ext cx="9840690" cy="1298506"/>
                <a:chOff x="1175655" y="706557"/>
                <a:chExt cx="9840690" cy="1298506"/>
              </a:xfrm>
            </p:grpSpPr>
            <p:sp>
              <p:nvSpPr>
                <p:cNvPr id="44" name="Rectangle: Rounded Corners 43">
                  <a:extLst>
                    <a:ext uri="{FF2B5EF4-FFF2-40B4-BE49-F238E27FC236}">
                      <a16:creationId xmlns:a16="http://schemas.microsoft.com/office/drawing/2014/main" id="{7FA1EF9B-0F83-4940-B142-7DDF8F2097BC}"/>
                    </a:ext>
                  </a:extLst>
                </p:cNvPr>
                <p:cNvSpPr/>
                <p:nvPr/>
              </p:nvSpPr>
              <p:spPr>
                <a:xfrm>
                  <a:off x="1175655" y="706557"/>
                  <a:ext cx="9840690" cy="1298506"/>
                </a:xfrm>
                <a:prstGeom prst="roundRect">
                  <a:avLst>
                    <a:gd name="adj" fmla="val 26727"/>
                  </a:avLst>
                </a:prstGeom>
                <a:solidFill>
                  <a:srgbClr val="BCB2AA"/>
                </a:solidFill>
                <a:ln w="254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C75706C7-163D-432F-A69A-CD0187E6F24D}"/>
                    </a:ext>
                  </a:extLst>
                </p:cNvPr>
                <p:cNvSpPr/>
                <p:nvPr/>
              </p:nvSpPr>
              <p:spPr>
                <a:xfrm>
                  <a:off x="1349060" y="810543"/>
                  <a:ext cx="9510401" cy="1103382"/>
                </a:xfrm>
                <a:prstGeom prst="roundRect">
                  <a:avLst>
                    <a:gd name="adj" fmla="val 26727"/>
                  </a:avLst>
                </a:prstGeom>
                <a:noFill/>
                <a:ln w="254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C3E12C1E-61B5-46EF-8B67-6EE0AE5B388A}"/>
                  </a:ext>
                </a:extLst>
              </p:cNvPr>
              <p:cNvSpPr txBox="1"/>
              <p:nvPr/>
            </p:nvSpPr>
            <p:spPr>
              <a:xfrm>
                <a:off x="1295530" y="749419"/>
                <a:ext cx="9600939" cy="1058771"/>
              </a:xfrm>
              <a:prstGeom prst="rect">
                <a:avLst/>
              </a:prstGeom>
              <a:noFill/>
            </p:spPr>
            <p:txBody>
              <a:bodyPr wrap="square" rtlCol="0">
                <a:spAutoFit/>
              </a:bodyPr>
              <a:lstStyle/>
              <a:p>
                <a:pPr algn="ctr"/>
                <a:r>
                  <a:rPr lang="en-US" sz="40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Bài</a:t>
                </a:r>
                <a:r>
                  <a:rPr lang="en-US" sz="40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 4</a:t>
                </a:r>
              </a:p>
            </p:txBody>
          </p:sp>
        </p:grpSp>
        <p:sp>
          <p:nvSpPr>
            <p:cNvPr id="40" name="Rectangle: Rounded Corners 39">
              <a:extLst>
                <a:ext uri="{FF2B5EF4-FFF2-40B4-BE49-F238E27FC236}">
                  <a16:creationId xmlns:a16="http://schemas.microsoft.com/office/drawing/2014/main" id="{9F95DE3A-252E-4F01-A844-6E1E9F97DCF1}"/>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96283EA7-CF43-43B3-9385-FE5E4BD501D5}"/>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4A32352D-5E8A-4A2E-8F97-13683100F7D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47808" y="1577280"/>
            <a:ext cx="1110163" cy="1362472"/>
          </a:xfrm>
          <a:prstGeom prst="rect">
            <a:avLst/>
          </a:prstGeom>
        </p:spPr>
      </p:pic>
      <p:grpSp>
        <p:nvGrpSpPr>
          <p:cNvPr id="49" name="Group 48">
            <a:extLst>
              <a:ext uri="{FF2B5EF4-FFF2-40B4-BE49-F238E27FC236}">
                <a16:creationId xmlns:a16="http://schemas.microsoft.com/office/drawing/2014/main" id="{A06AF194-8AAB-4151-A403-2D682C0FDCB8}"/>
              </a:ext>
            </a:extLst>
          </p:cNvPr>
          <p:cNvGrpSpPr/>
          <p:nvPr/>
        </p:nvGrpSpPr>
        <p:grpSpPr>
          <a:xfrm>
            <a:off x="409305" y="337999"/>
            <a:ext cx="1110402" cy="786860"/>
            <a:chOff x="409305" y="337999"/>
            <a:chExt cx="1285800" cy="911152"/>
          </a:xfrm>
        </p:grpSpPr>
        <p:sp>
          <p:nvSpPr>
            <p:cNvPr id="62" name="Freeform: Shape 61">
              <a:extLst>
                <a:ext uri="{FF2B5EF4-FFF2-40B4-BE49-F238E27FC236}">
                  <a16:creationId xmlns:a16="http://schemas.microsoft.com/office/drawing/2014/main" id="{387D5F12-4E9B-4DFA-AA77-534B939E5F1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hlinkClick r:id="rId11" action="ppaction://hlinksldjump"/>
              <a:extLst>
                <a:ext uri="{FF2B5EF4-FFF2-40B4-BE49-F238E27FC236}">
                  <a16:creationId xmlns:a16="http://schemas.microsoft.com/office/drawing/2014/main" id="{7DBD6A1A-0C4C-42CA-9ECC-150D91D3527B}"/>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F2404266-6970-46FE-9F86-0AE77D3F7325}"/>
              </a:ext>
            </a:extLst>
          </p:cNvPr>
          <p:cNvGrpSpPr/>
          <p:nvPr/>
        </p:nvGrpSpPr>
        <p:grpSpPr>
          <a:xfrm>
            <a:off x="408623" y="1524200"/>
            <a:ext cx="1110402" cy="786860"/>
            <a:chOff x="409305" y="337999"/>
            <a:chExt cx="1285800" cy="911152"/>
          </a:xfrm>
        </p:grpSpPr>
        <p:sp>
          <p:nvSpPr>
            <p:cNvPr id="66" name="Freeform: Shape 65">
              <a:extLst>
                <a:ext uri="{FF2B5EF4-FFF2-40B4-BE49-F238E27FC236}">
                  <a16:creationId xmlns:a16="http://schemas.microsoft.com/office/drawing/2014/main" id="{E48491C8-84AD-4B27-8F40-AAB70907D78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2" action="ppaction://hlinksldjump"/>
              <a:extLst>
                <a:ext uri="{FF2B5EF4-FFF2-40B4-BE49-F238E27FC236}">
                  <a16:creationId xmlns:a16="http://schemas.microsoft.com/office/drawing/2014/main" id="{B78707A1-25E6-4BF2-BFED-CBAA981FA2A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BF8470D9-B31F-4BCD-9E9E-EC032E91A56F}"/>
              </a:ext>
            </a:extLst>
          </p:cNvPr>
          <p:cNvGrpSpPr/>
          <p:nvPr/>
        </p:nvGrpSpPr>
        <p:grpSpPr>
          <a:xfrm>
            <a:off x="407941" y="2710401"/>
            <a:ext cx="1110402" cy="786860"/>
            <a:chOff x="409305" y="337999"/>
            <a:chExt cx="1285800" cy="911152"/>
          </a:xfrm>
        </p:grpSpPr>
        <p:sp>
          <p:nvSpPr>
            <p:cNvPr id="71" name="Freeform: Shape 70">
              <a:extLst>
                <a:ext uri="{FF2B5EF4-FFF2-40B4-BE49-F238E27FC236}">
                  <a16:creationId xmlns:a16="http://schemas.microsoft.com/office/drawing/2014/main" id="{38D03B3C-0DF4-4678-B0F7-8E878BCBF3D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3" action="ppaction://hlinksldjump"/>
              <a:extLst>
                <a:ext uri="{FF2B5EF4-FFF2-40B4-BE49-F238E27FC236}">
                  <a16:creationId xmlns:a16="http://schemas.microsoft.com/office/drawing/2014/main" id="{D60B6452-7116-45B1-AAD5-E3DEE1636BF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3C18A9A2-6FDD-40A5-94F6-9520FF8DE5DB}"/>
              </a:ext>
            </a:extLst>
          </p:cNvPr>
          <p:cNvGrpSpPr/>
          <p:nvPr/>
        </p:nvGrpSpPr>
        <p:grpSpPr>
          <a:xfrm>
            <a:off x="407259" y="3896602"/>
            <a:ext cx="1110402" cy="786860"/>
            <a:chOff x="409305" y="337999"/>
            <a:chExt cx="1285800" cy="911152"/>
          </a:xfrm>
        </p:grpSpPr>
        <p:sp>
          <p:nvSpPr>
            <p:cNvPr id="74" name="Freeform: Shape 73">
              <a:extLst>
                <a:ext uri="{FF2B5EF4-FFF2-40B4-BE49-F238E27FC236}">
                  <a16:creationId xmlns:a16="http://schemas.microsoft.com/office/drawing/2014/main" id="{C4716D6B-D2A4-4D16-A538-95B38D2996CF}"/>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4" action="ppaction://hlinksldjump"/>
              <a:extLst>
                <a:ext uri="{FF2B5EF4-FFF2-40B4-BE49-F238E27FC236}">
                  <a16:creationId xmlns:a16="http://schemas.microsoft.com/office/drawing/2014/main" id="{238E6F32-02DF-4F91-AA0F-757469E6454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 name="Group 75">
            <a:extLst>
              <a:ext uri="{FF2B5EF4-FFF2-40B4-BE49-F238E27FC236}">
                <a16:creationId xmlns:a16="http://schemas.microsoft.com/office/drawing/2014/main" id="{8609934C-D30C-439E-95A1-4B9B5F491C84}"/>
              </a:ext>
            </a:extLst>
          </p:cNvPr>
          <p:cNvGrpSpPr/>
          <p:nvPr/>
        </p:nvGrpSpPr>
        <p:grpSpPr>
          <a:xfrm>
            <a:off x="406577" y="5082803"/>
            <a:ext cx="1110402" cy="786860"/>
            <a:chOff x="409305" y="337999"/>
            <a:chExt cx="1285800" cy="911152"/>
          </a:xfrm>
        </p:grpSpPr>
        <p:sp>
          <p:nvSpPr>
            <p:cNvPr id="77" name="Freeform: Shape 76">
              <a:extLst>
                <a:ext uri="{FF2B5EF4-FFF2-40B4-BE49-F238E27FC236}">
                  <a16:creationId xmlns:a16="http://schemas.microsoft.com/office/drawing/2014/main" id="{9AC4E179-D0FB-4A39-AB43-50396CA56B9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15" action="ppaction://hlinksldjump"/>
              <a:extLst>
                <a:ext uri="{FF2B5EF4-FFF2-40B4-BE49-F238E27FC236}">
                  <a16:creationId xmlns:a16="http://schemas.microsoft.com/office/drawing/2014/main" id="{94B96534-9605-4D6D-A3A3-B1FEEC64925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9" name="Graphic 78" descr="Power">
            <a:hlinkClick r:id="rId16" action="ppaction://hlinksldjump"/>
            <a:extLst>
              <a:ext uri="{FF2B5EF4-FFF2-40B4-BE49-F238E27FC236}">
                <a16:creationId xmlns:a16="http://schemas.microsoft.com/office/drawing/2014/main" id="{76552A6D-A8C5-4FA5-8189-3DBFC9689849}"/>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pic>
        <p:nvPicPr>
          <p:cNvPr id="6" name="Picture 5">
            <a:extLst>
              <a:ext uri="{FF2B5EF4-FFF2-40B4-BE49-F238E27FC236}">
                <a16:creationId xmlns:a16="http://schemas.microsoft.com/office/drawing/2014/main" id="{B6FB97AF-3228-4E8A-B2DB-001E3C171B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0021258" y="9599"/>
            <a:ext cx="1690676" cy="1426508"/>
          </a:xfrm>
          <a:prstGeom prst="rect">
            <a:avLst/>
          </a:prstGeom>
        </p:spPr>
      </p:pic>
      <p:sp>
        <p:nvSpPr>
          <p:cNvPr id="55" name="TextBox 54">
            <a:extLst>
              <a:ext uri="{FF2B5EF4-FFF2-40B4-BE49-F238E27FC236}">
                <a16:creationId xmlns:a16="http://schemas.microsoft.com/office/drawing/2014/main" id="{3E28A822-EABF-45F6-A540-27A80FBC0A49}"/>
              </a:ext>
            </a:extLst>
          </p:cNvPr>
          <p:cNvSpPr txBox="1"/>
          <p:nvPr/>
        </p:nvSpPr>
        <p:spPr>
          <a:xfrm>
            <a:off x="2090915" y="1442873"/>
            <a:ext cx="2125129" cy="461665"/>
          </a:xfrm>
          <a:prstGeom prst="rect">
            <a:avLst/>
          </a:prstGeom>
          <a:noFill/>
        </p:spPr>
        <p:txBody>
          <a:bodyPr wrap="square">
            <a:spAutoFit/>
          </a:bodyPr>
          <a:lstStyle/>
          <a:p>
            <a:pPr indent="355600" algn="just"/>
            <a:r>
              <a:rPr lang="en-US" sz="2400" b="1" dirty="0" err="1">
                <a:solidFill>
                  <a:srgbClr val="C00000"/>
                </a:solidFill>
                <a:latin typeface="Tahoma" panose="020B0604030504040204" pitchFamily="34" charset="0"/>
              </a:rPr>
              <a:t>Tóm</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tắt</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6" name="TextBox 55">
            <a:extLst>
              <a:ext uri="{FF2B5EF4-FFF2-40B4-BE49-F238E27FC236}">
                <a16:creationId xmlns:a16="http://schemas.microsoft.com/office/drawing/2014/main" id="{E9D7C320-2115-4788-9E6C-6859B71C8989}"/>
              </a:ext>
            </a:extLst>
          </p:cNvPr>
          <p:cNvSpPr txBox="1"/>
          <p:nvPr/>
        </p:nvSpPr>
        <p:spPr>
          <a:xfrm>
            <a:off x="2646331" y="1910917"/>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Thành</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Công</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sp>
        <p:nvSpPr>
          <p:cNvPr id="57" name="TextBox 56">
            <a:extLst>
              <a:ext uri="{FF2B5EF4-FFF2-40B4-BE49-F238E27FC236}">
                <a16:creationId xmlns:a16="http://schemas.microsoft.com/office/drawing/2014/main" id="{67D7DF4C-1512-4063-9C4D-A7841686B3FF}"/>
              </a:ext>
            </a:extLst>
          </p:cNvPr>
          <p:cNvSpPr txBox="1"/>
          <p:nvPr/>
        </p:nvSpPr>
        <p:spPr>
          <a:xfrm>
            <a:off x="2646331" y="2440206"/>
            <a:ext cx="4054888" cy="461665"/>
          </a:xfrm>
          <a:prstGeom prst="rect">
            <a:avLst/>
          </a:prstGeom>
          <a:noFill/>
        </p:spPr>
        <p:txBody>
          <a:bodyPr wrap="square">
            <a:spAutoFit/>
          </a:bodyPr>
          <a:lstStyle/>
          <a:p>
            <a:r>
              <a:rPr lang="en-US" sz="2400" b="1" dirty="0" err="1">
                <a:solidFill>
                  <a:srgbClr val="C00000"/>
                </a:solidFill>
                <a:latin typeface="Tahoma" panose="020B0604030504040204" pitchFamily="34" charset="0"/>
              </a:rPr>
              <a:t>Tiểu</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học</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Thắng</a:t>
            </a:r>
            <a:r>
              <a:rPr lang="en-US" sz="2400" b="1" dirty="0">
                <a:solidFill>
                  <a:srgbClr val="C00000"/>
                </a:solidFill>
                <a:latin typeface="Tahoma" panose="020B0604030504040204" pitchFamily="34" charset="0"/>
              </a:rPr>
              <a:t> </a:t>
            </a:r>
            <a:r>
              <a:rPr lang="en-US" sz="2400" b="1" dirty="0" err="1">
                <a:solidFill>
                  <a:srgbClr val="C00000"/>
                </a:solidFill>
                <a:latin typeface="Tahoma" panose="020B0604030504040204" pitchFamily="34" charset="0"/>
              </a:rPr>
              <a:t>Lợi</a:t>
            </a:r>
            <a:r>
              <a:rPr lang="en-US" sz="2400" b="1" dirty="0">
                <a:solidFill>
                  <a:srgbClr val="C00000"/>
                </a:solidFill>
                <a:latin typeface="Tahoma" panose="020B0604030504040204" pitchFamily="34" charset="0"/>
              </a:rPr>
              <a:t>:</a:t>
            </a:r>
            <a:endParaRPr lang="vi-VN" sz="2400" b="1" dirty="0">
              <a:solidFill>
                <a:srgbClr val="C00000"/>
              </a:solidFill>
              <a:latin typeface="Tahoma" panose="020B0604030504040204" pitchFamily="34" charset="0"/>
            </a:endParaRPr>
          </a:p>
        </p:txBody>
      </p:sp>
      <p:grpSp>
        <p:nvGrpSpPr>
          <p:cNvPr id="15" name="Group 14">
            <a:extLst>
              <a:ext uri="{FF2B5EF4-FFF2-40B4-BE49-F238E27FC236}">
                <a16:creationId xmlns:a16="http://schemas.microsoft.com/office/drawing/2014/main" id="{F6FCB3E7-7A99-49DB-B7DD-D2CF73A8AE52}"/>
              </a:ext>
            </a:extLst>
          </p:cNvPr>
          <p:cNvGrpSpPr/>
          <p:nvPr/>
        </p:nvGrpSpPr>
        <p:grpSpPr>
          <a:xfrm>
            <a:off x="6222354" y="2041084"/>
            <a:ext cx="3379717" cy="296610"/>
            <a:chOff x="6728119" y="4894603"/>
            <a:chExt cx="3190188" cy="296610"/>
          </a:xfrm>
        </p:grpSpPr>
        <p:cxnSp>
          <p:nvCxnSpPr>
            <p:cNvPr id="11" name="Straight Connector 10">
              <a:extLst>
                <a:ext uri="{FF2B5EF4-FFF2-40B4-BE49-F238E27FC236}">
                  <a16:creationId xmlns:a16="http://schemas.microsoft.com/office/drawing/2014/main" id="{B38BD138-5E9C-4788-BB68-9EABE732CE6D}"/>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B57513C-F138-48D6-A06D-BBF449390A02}"/>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E355C98F-C593-406E-B4A7-1096445386F7}"/>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85" name="Straight Connector 84">
            <a:extLst>
              <a:ext uri="{FF2B5EF4-FFF2-40B4-BE49-F238E27FC236}">
                <a16:creationId xmlns:a16="http://schemas.microsoft.com/office/drawing/2014/main" id="{E5AFEB96-1665-4478-AE84-37B723E9C730}"/>
              </a:ext>
            </a:extLst>
          </p:cNvPr>
          <p:cNvCxnSpPr>
            <a:cxnSpLocks/>
          </p:cNvCxnSpPr>
          <p:nvPr/>
        </p:nvCxnSpPr>
        <p:spPr>
          <a:xfrm flipV="1">
            <a:off x="8300689" y="2056087"/>
            <a:ext cx="0" cy="292320"/>
          </a:xfrm>
          <a:prstGeom prst="line">
            <a:avLst/>
          </a:prstGeom>
          <a:ln w="38100"/>
        </p:spPr>
        <p:style>
          <a:lnRef idx="1">
            <a:schemeClr val="dk1"/>
          </a:lnRef>
          <a:fillRef idx="0">
            <a:schemeClr val="dk1"/>
          </a:fillRef>
          <a:effectRef idx="0">
            <a:schemeClr val="dk1"/>
          </a:effectRef>
          <a:fontRef idx="minor">
            <a:schemeClr val="tx1"/>
          </a:fontRef>
        </p:style>
      </p:cxnSp>
      <p:grpSp>
        <p:nvGrpSpPr>
          <p:cNvPr id="81" name="Group 80">
            <a:extLst>
              <a:ext uri="{FF2B5EF4-FFF2-40B4-BE49-F238E27FC236}">
                <a16:creationId xmlns:a16="http://schemas.microsoft.com/office/drawing/2014/main" id="{F4887C67-C138-40CE-BC47-66799A52779E}"/>
              </a:ext>
            </a:extLst>
          </p:cNvPr>
          <p:cNvGrpSpPr/>
          <p:nvPr/>
        </p:nvGrpSpPr>
        <p:grpSpPr>
          <a:xfrm>
            <a:off x="6228408" y="2552269"/>
            <a:ext cx="2092601" cy="263313"/>
            <a:chOff x="6728119" y="4894603"/>
            <a:chExt cx="3190188" cy="296610"/>
          </a:xfrm>
        </p:grpSpPr>
        <p:cxnSp>
          <p:nvCxnSpPr>
            <p:cNvPr id="82" name="Straight Connector 81">
              <a:extLst>
                <a:ext uri="{FF2B5EF4-FFF2-40B4-BE49-F238E27FC236}">
                  <a16:creationId xmlns:a16="http://schemas.microsoft.com/office/drawing/2014/main" id="{DC80EF1A-FC57-4823-9564-C441B85E1AC1}"/>
                </a:ext>
              </a:extLst>
            </p:cNvPr>
            <p:cNvCxnSpPr/>
            <p:nvPr/>
          </p:nvCxnSpPr>
          <p:spPr>
            <a:xfrm>
              <a:off x="6739283" y="5057578"/>
              <a:ext cx="317902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30974A3-5F7F-4FBA-B28C-EFBA592CC243}"/>
                </a:ext>
              </a:extLst>
            </p:cNvPr>
            <p:cNvCxnSpPr>
              <a:cxnSpLocks/>
            </p:cNvCxnSpPr>
            <p:nvPr/>
          </p:nvCxnSpPr>
          <p:spPr>
            <a:xfrm flipV="1">
              <a:off x="6728119" y="4894603"/>
              <a:ext cx="0" cy="29232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1E26A42-E916-4917-ADC3-62F272FCB2F8}"/>
                </a:ext>
              </a:extLst>
            </p:cNvPr>
            <p:cNvCxnSpPr>
              <a:cxnSpLocks/>
            </p:cNvCxnSpPr>
            <p:nvPr/>
          </p:nvCxnSpPr>
          <p:spPr>
            <a:xfrm flipV="1">
              <a:off x="9904040" y="4898893"/>
              <a:ext cx="0" cy="292320"/>
            </a:xfrm>
            <a:prstGeom prst="line">
              <a:avLst/>
            </a:prstGeom>
            <a:ln w="38100"/>
          </p:spPr>
          <p:style>
            <a:lnRef idx="1">
              <a:schemeClr val="dk1"/>
            </a:lnRef>
            <a:fillRef idx="0">
              <a:schemeClr val="dk1"/>
            </a:fillRef>
            <a:effectRef idx="0">
              <a:schemeClr val="dk1"/>
            </a:effectRef>
            <a:fontRef idx="minor">
              <a:schemeClr val="tx1"/>
            </a:fontRef>
          </p:style>
        </p:cxnSp>
      </p:grpSp>
      <p:sp>
        <p:nvSpPr>
          <p:cNvPr id="17" name="Right Brace 16">
            <a:extLst>
              <a:ext uri="{FF2B5EF4-FFF2-40B4-BE49-F238E27FC236}">
                <a16:creationId xmlns:a16="http://schemas.microsoft.com/office/drawing/2014/main" id="{720DAFB3-6604-4B50-B26F-F4B350DD9226}"/>
              </a:ext>
            </a:extLst>
          </p:cNvPr>
          <p:cNvSpPr/>
          <p:nvPr/>
        </p:nvSpPr>
        <p:spPr>
          <a:xfrm rot="16200000">
            <a:off x="7830552" y="428465"/>
            <a:ext cx="166977" cy="3361043"/>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7" name="Right Brace 86">
            <a:extLst>
              <a:ext uri="{FF2B5EF4-FFF2-40B4-BE49-F238E27FC236}">
                <a16:creationId xmlns:a16="http://schemas.microsoft.com/office/drawing/2014/main" id="{B8ED774A-4EDC-4B69-878E-DAE323CBCFF3}"/>
              </a:ext>
            </a:extLst>
          </p:cNvPr>
          <p:cNvSpPr/>
          <p:nvPr/>
        </p:nvSpPr>
        <p:spPr>
          <a:xfrm rot="5400000" flipV="1">
            <a:off x="8864134" y="1638802"/>
            <a:ext cx="166980" cy="1293870"/>
          </a:xfrm>
          <a:prstGeom prst="rightBrace">
            <a:avLst>
              <a:gd name="adj1" fmla="val 59888"/>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8" name="Right Brace 87">
            <a:extLst>
              <a:ext uri="{FF2B5EF4-FFF2-40B4-BE49-F238E27FC236}">
                <a16:creationId xmlns:a16="http://schemas.microsoft.com/office/drawing/2014/main" id="{2EF2AEBD-E291-44B8-8D29-F1AB3C707830}"/>
              </a:ext>
            </a:extLst>
          </p:cNvPr>
          <p:cNvSpPr/>
          <p:nvPr/>
        </p:nvSpPr>
        <p:spPr>
          <a:xfrm>
            <a:off x="9594561" y="1877001"/>
            <a:ext cx="203726" cy="1010752"/>
          </a:xfrm>
          <a:prstGeom prst="rightBrace">
            <a:avLst>
              <a:gd name="adj1" fmla="val 120367"/>
              <a:gd name="adj2" fmla="val 48522"/>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FD464A5C-3CC1-4EC0-BD8C-0643BB4DDCCD}"/>
              </a:ext>
            </a:extLst>
          </p:cNvPr>
          <p:cNvSpPr txBox="1"/>
          <p:nvPr/>
        </p:nvSpPr>
        <p:spPr>
          <a:xfrm>
            <a:off x="6701219" y="1510489"/>
            <a:ext cx="2789700"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1475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90" name="TextBox 89">
            <a:extLst>
              <a:ext uri="{FF2B5EF4-FFF2-40B4-BE49-F238E27FC236}">
                <a16:creationId xmlns:a16="http://schemas.microsoft.com/office/drawing/2014/main" id="{182054A1-0670-477B-9552-7D18F4A4A1F3}"/>
              </a:ext>
            </a:extLst>
          </p:cNvPr>
          <p:cNvSpPr txBox="1"/>
          <p:nvPr/>
        </p:nvSpPr>
        <p:spPr>
          <a:xfrm>
            <a:off x="8181504" y="2428266"/>
            <a:ext cx="1435157" cy="707886"/>
          </a:xfrm>
          <a:prstGeom prst="rect">
            <a:avLst/>
          </a:prstGeom>
          <a:noFill/>
        </p:spPr>
        <p:txBody>
          <a:bodyPr wrap="square">
            <a:spAutoFit/>
          </a:bodyPr>
          <a:lstStyle/>
          <a:p>
            <a:pPr algn="ctr"/>
            <a:r>
              <a:rPr lang="en-US" sz="2000" dirty="0">
                <a:solidFill>
                  <a:srgbClr val="C00000"/>
                </a:solidFill>
                <a:latin typeface="Tahoma" panose="020B0604030504040204" pitchFamily="34" charset="0"/>
              </a:rPr>
              <a:t>184 </a:t>
            </a:r>
          </a:p>
          <a:p>
            <a:pPr algn="ctr"/>
            <a:r>
              <a:rPr lang="en-US" sz="2000" dirty="0" err="1">
                <a:solidFill>
                  <a:srgbClr val="C00000"/>
                </a:solidFill>
                <a:latin typeface="Tahoma" panose="020B0604030504040204" pitchFamily="34" charset="0"/>
              </a:rPr>
              <a:t>quyển</a:t>
            </a:r>
            <a:r>
              <a:rPr lang="en-US" sz="2000" dirty="0">
                <a:solidFill>
                  <a:srgbClr val="C00000"/>
                </a:solidFill>
                <a:latin typeface="Tahoma" panose="020B0604030504040204" pitchFamily="34" charset="0"/>
              </a:rPr>
              <a:t> </a:t>
            </a:r>
            <a:r>
              <a:rPr lang="en-US" sz="2000" dirty="0" err="1">
                <a:solidFill>
                  <a:srgbClr val="C00000"/>
                </a:solidFill>
                <a:latin typeface="Tahoma" panose="020B0604030504040204" pitchFamily="34" charset="0"/>
              </a:rPr>
              <a:t>vở</a:t>
            </a:r>
            <a:endParaRPr lang="vi-VN" sz="2000" dirty="0">
              <a:solidFill>
                <a:srgbClr val="C00000"/>
              </a:solidFill>
              <a:latin typeface="Tahoma" panose="020B0604030504040204" pitchFamily="34" charset="0"/>
            </a:endParaRPr>
          </a:p>
        </p:txBody>
      </p:sp>
      <p:sp>
        <p:nvSpPr>
          <p:cNvPr id="91" name="TextBox 90">
            <a:extLst>
              <a:ext uri="{FF2B5EF4-FFF2-40B4-BE49-F238E27FC236}">
                <a16:creationId xmlns:a16="http://schemas.microsoft.com/office/drawing/2014/main" id="{D44A1A59-43E9-49D9-B5FD-4861F88CB80D}"/>
              </a:ext>
            </a:extLst>
          </p:cNvPr>
          <p:cNvSpPr txBox="1"/>
          <p:nvPr/>
        </p:nvSpPr>
        <p:spPr>
          <a:xfrm>
            <a:off x="9506833" y="2099807"/>
            <a:ext cx="2125129" cy="461665"/>
          </a:xfrm>
          <a:prstGeom prst="rect">
            <a:avLst/>
          </a:prstGeom>
          <a:noFill/>
        </p:spPr>
        <p:txBody>
          <a:bodyPr wrap="square">
            <a:spAutoFit/>
          </a:bodyPr>
          <a:lstStyle/>
          <a:p>
            <a:pPr indent="355600" algn="just"/>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quyển</a:t>
            </a:r>
            <a:r>
              <a:rPr lang="en-US" sz="2400" dirty="0">
                <a:solidFill>
                  <a:srgbClr val="C00000"/>
                </a:solidFill>
                <a:latin typeface="Tahoma" panose="020B0604030504040204" pitchFamily="34" charset="0"/>
              </a:rPr>
              <a:t> </a:t>
            </a:r>
            <a:r>
              <a:rPr lang="en-US" sz="2400" dirty="0" err="1">
                <a:solidFill>
                  <a:srgbClr val="C00000"/>
                </a:solidFill>
                <a:latin typeface="Tahoma" panose="020B0604030504040204" pitchFamily="34" charset="0"/>
              </a:rPr>
              <a:t>vở</a:t>
            </a:r>
            <a:endParaRPr lang="vi-VN" sz="2400" dirty="0">
              <a:solidFill>
                <a:srgbClr val="C00000"/>
              </a:solidFill>
              <a:latin typeface="Tahoma" panose="020B0604030504040204" pitchFamily="34" charset="0"/>
            </a:endParaRPr>
          </a:p>
        </p:txBody>
      </p:sp>
      <p:sp>
        <p:nvSpPr>
          <p:cNvPr id="86" name="TextBox 85">
            <a:extLst>
              <a:ext uri="{FF2B5EF4-FFF2-40B4-BE49-F238E27FC236}">
                <a16:creationId xmlns:a16="http://schemas.microsoft.com/office/drawing/2014/main" id="{291AAD24-625A-43D4-9C1D-6A5F64C269E3}"/>
              </a:ext>
            </a:extLst>
          </p:cNvPr>
          <p:cNvSpPr txBox="1"/>
          <p:nvPr/>
        </p:nvSpPr>
        <p:spPr>
          <a:xfrm>
            <a:off x="1887948" y="3196495"/>
            <a:ext cx="5356639" cy="830997"/>
          </a:xfrm>
          <a:prstGeom prst="rect">
            <a:avLst/>
          </a:prstGeom>
          <a:noFill/>
        </p:spPr>
        <p:txBody>
          <a:bodyPr wrap="square">
            <a:spAutoFit/>
          </a:bodyPr>
          <a:lstStyle/>
          <a:p>
            <a:r>
              <a:rPr lang="en-US" sz="2400" b="1" dirty="0" err="1">
                <a:solidFill>
                  <a:srgbClr val="002060"/>
                </a:solidFill>
                <a:latin typeface="Tahoma" panose="020B0604030504040204" pitchFamily="34" charset="0"/>
              </a:rPr>
              <a:t>Trường</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Tiểu</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học</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Thắng</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Lợi</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quyên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góp</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được</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là</a:t>
            </a:r>
            <a:r>
              <a:rPr lang="en-US" sz="2400" b="1" dirty="0">
                <a:solidFill>
                  <a:srgbClr val="002060"/>
                </a:solidFill>
                <a:latin typeface="Tahoma" panose="020B0604030504040204" pitchFamily="34" charset="0"/>
              </a:rPr>
              <a:t>:</a:t>
            </a:r>
          </a:p>
        </p:txBody>
      </p:sp>
      <p:sp>
        <p:nvSpPr>
          <p:cNvPr id="92" name="TextBox 91">
            <a:extLst>
              <a:ext uri="{FF2B5EF4-FFF2-40B4-BE49-F238E27FC236}">
                <a16:creationId xmlns:a16="http://schemas.microsoft.com/office/drawing/2014/main" id="{2BFB1382-783A-49F2-8DDA-F7D5704C6B35}"/>
              </a:ext>
            </a:extLst>
          </p:cNvPr>
          <p:cNvSpPr txBox="1"/>
          <p:nvPr/>
        </p:nvSpPr>
        <p:spPr>
          <a:xfrm>
            <a:off x="7278370" y="3218868"/>
            <a:ext cx="4749537" cy="830997"/>
          </a:xfrm>
          <a:prstGeom prst="rect">
            <a:avLst/>
          </a:prstGeom>
          <a:noFill/>
        </p:spPr>
        <p:txBody>
          <a:bodyPr wrap="square">
            <a:spAutoFit/>
          </a:bodyPr>
          <a:lstStyle/>
          <a:p>
            <a:r>
              <a:rPr lang="vi-VN" sz="2400" b="1" dirty="0">
                <a:solidFill>
                  <a:schemeClr val="accent6">
                    <a:lumMod val="75000"/>
                  </a:schemeClr>
                </a:solidFill>
                <a:latin typeface="Tahoma" panose="020B0604030504040204" pitchFamily="34" charset="0"/>
              </a:rPr>
              <a:t>Cả hai trường quyên góp được là</a:t>
            </a:r>
            <a:r>
              <a:rPr lang="en-US" sz="2400" b="1" dirty="0">
                <a:solidFill>
                  <a:schemeClr val="accent6">
                    <a:lumMod val="75000"/>
                  </a:schemeClr>
                </a:solidFill>
                <a:latin typeface="Tahoma" panose="020B0604030504040204" pitchFamily="34" charset="0"/>
              </a:rPr>
              <a:t>:</a:t>
            </a:r>
          </a:p>
        </p:txBody>
      </p:sp>
      <p:sp>
        <p:nvSpPr>
          <p:cNvPr id="93" name="TextBox 92">
            <a:extLst>
              <a:ext uri="{FF2B5EF4-FFF2-40B4-BE49-F238E27FC236}">
                <a16:creationId xmlns:a16="http://schemas.microsoft.com/office/drawing/2014/main" id="{BF12C7D5-2794-4DCE-BF51-197ED30DEB11}"/>
              </a:ext>
            </a:extLst>
          </p:cNvPr>
          <p:cNvSpPr txBox="1"/>
          <p:nvPr/>
        </p:nvSpPr>
        <p:spPr>
          <a:xfrm>
            <a:off x="2059529" y="4061293"/>
            <a:ext cx="4923395" cy="461665"/>
          </a:xfrm>
          <a:prstGeom prst="rect">
            <a:avLst/>
          </a:prstGeom>
          <a:noFill/>
        </p:spPr>
        <p:txBody>
          <a:bodyPr wrap="square">
            <a:spAutoFit/>
          </a:bodyPr>
          <a:lstStyle/>
          <a:p>
            <a:r>
              <a:rPr lang="en-US" sz="2400" b="1" dirty="0">
                <a:solidFill>
                  <a:srgbClr val="002060"/>
                </a:solidFill>
                <a:latin typeface="Tahoma" panose="020B0604030504040204" pitchFamily="34" charset="0"/>
              </a:rPr>
              <a:t>1475 – 184 = 1291 (</a:t>
            </a:r>
            <a:r>
              <a:rPr lang="en-US" sz="2400" b="1" dirty="0" err="1">
                <a:solidFill>
                  <a:srgbClr val="002060"/>
                </a:solidFill>
                <a:latin typeface="Tahoma" panose="020B0604030504040204" pitchFamily="34" charset="0"/>
              </a:rPr>
              <a:t>quyển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vở</a:t>
            </a:r>
            <a:r>
              <a:rPr lang="en-US" sz="2400" b="1" dirty="0">
                <a:solidFill>
                  <a:srgbClr val="002060"/>
                </a:solidFill>
                <a:latin typeface="Tahoma" panose="020B0604030504040204" pitchFamily="34" charset="0"/>
              </a:rPr>
              <a:t>)</a:t>
            </a:r>
          </a:p>
        </p:txBody>
      </p:sp>
      <p:sp>
        <p:nvSpPr>
          <p:cNvPr id="94" name="TextBox 93">
            <a:extLst>
              <a:ext uri="{FF2B5EF4-FFF2-40B4-BE49-F238E27FC236}">
                <a16:creationId xmlns:a16="http://schemas.microsoft.com/office/drawing/2014/main" id="{64731343-F42B-460F-B3FA-83AB4866F411}"/>
              </a:ext>
            </a:extLst>
          </p:cNvPr>
          <p:cNvSpPr txBox="1"/>
          <p:nvPr/>
        </p:nvSpPr>
        <p:spPr>
          <a:xfrm>
            <a:off x="1988372" y="5052225"/>
            <a:ext cx="5264275" cy="461665"/>
          </a:xfrm>
          <a:prstGeom prst="rect">
            <a:avLst/>
          </a:prstGeom>
          <a:noFill/>
        </p:spPr>
        <p:txBody>
          <a:bodyPr wrap="square">
            <a:spAutoFit/>
          </a:bodyPr>
          <a:lstStyle/>
          <a:p>
            <a:r>
              <a:rPr lang="en-US" sz="2400" b="1" dirty="0">
                <a:solidFill>
                  <a:srgbClr val="002060"/>
                </a:solidFill>
                <a:latin typeface="Tahoma" panose="020B0604030504040204" pitchFamily="34" charset="0"/>
              </a:rPr>
              <a:t>1475 + 1291 = 2766 (</a:t>
            </a:r>
            <a:r>
              <a:rPr lang="en-US" sz="2400" b="1" dirty="0" err="1">
                <a:solidFill>
                  <a:srgbClr val="002060"/>
                </a:solidFill>
                <a:latin typeface="Tahoma" panose="020B0604030504040204" pitchFamily="34" charset="0"/>
              </a:rPr>
              <a:t>quyển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vở</a:t>
            </a:r>
            <a:r>
              <a:rPr lang="en-US" sz="2400" b="1" dirty="0">
                <a:solidFill>
                  <a:srgbClr val="002060"/>
                </a:solidFill>
                <a:latin typeface="Tahoma" panose="020B0604030504040204" pitchFamily="34" charset="0"/>
              </a:rPr>
              <a:t>) </a:t>
            </a:r>
          </a:p>
        </p:txBody>
      </p:sp>
      <p:sp>
        <p:nvSpPr>
          <p:cNvPr id="95" name="TextBox 94">
            <a:extLst>
              <a:ext uri="{FF2B5EF4-FFF2-40B4-BE49-F238E27FC236}">
                <a16:creationId xmlns:a16="http://schemas.microsoft.com/office/drawing/2014/main" id="{DC1CC32B-B06F-4935-9D79-C422C0C473B9}"/>
              </a:ext>
            </a:extLst>
          </p:cNvPr>
          <p:cNvSpPr txBox="1"/>
          <p:nvPr/>
        </p:nvSpPr>
        <p:spPr>
          <a:xfrm>
            <a:off x="2166767" y="5547692"/>
            <a:ext cx="4596227" cy="461665"/>
          </a:xfrm>
          <a:prstGeom prst="rect">
            <a:avLst/>
          </a:prstGeom>
          <a:noFill/>
        </p:spPr>
        <p:txBody>
          <a:bodyPr wrap="square">
            <a:spAutoFit/>
          </a:bodyPr>
          <a:lstStyle/>
          <a:p>
            <a:r>
              <a:rPr lang="en-US" sz="2400" b="1" dirty="0" err="1">
                <a:solidFill>
                  <a:srgbClr val="002060"/>
                </a:solidFill>
                <a:latin typeface="Tahoma" panose="020B0604030504040204" pitchFamily="34" charset="0"/>
              </a:rPr>
              <a:t>Đáp</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số</a:t>
            </a:r>
            <a:r>
              <a:rPr lang="en-US" sz="2400" b="1" dirty="0">
                <a:solidFill>
                  <a:srgbClr val="002060"/>
                </a:solidFill>
                <a:latin typeface="Tahoma" panose="020B0604030504040204" pitchFamily="34" charset="0"/>
              </a:rPr>
              <a:t>: 2766 (</a:t>
            </a:r>
            <a:r>
              <a:rPr lang="en-US" sz="2400" b="1" dirty="0" err="1">
                <a:solidFill>
                  <a:srgbClr val="002060"/>
                </a:solidFill>
                <a:latin typeface="Tahoma" panose="020B0604030504040204" pitchFamily="34" charset="0"/>
              </a:rPr>
              <a:t>quyển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vở</a:t>
            </a:r>
            <a:r>
              <a:rPr lang="en-US" sz="2400" b="1" dirty="0">
                <a:solidFill>
                  <a:srgbClr val="002060"/>
                </a:solidFill>
                <a:latin typeface="Tahoma" panose="020B0604030504040204" pitchFamily="34" charset="0"/>
              </a:rPr>
              <a:t>) </a:t>
            </a:r>
          </a:p>
        </p:txBody>
      </p:sp>
      <p:sp>
        <p:nvSpPr>
          <p:cNvPr id="96" name="TextBox 95">
            <a:extLst>
              <a:ext uri="{FF2B5EF4-FFF2-40B4-BE49-F238E27FC236}">
                <a16:creationId xmlns:a16="http://schemas.microsoft.com/office/drawing/2014/main" id="{88060E17-4C4A-4109-B44D-188DC471C088}"/>
              </a:ext>
            </a:extLst>
          </p:cNvPr>
          <p:cNvSpPr txBox="1"/>
          <p:nvPr/>
        </p:nvSpPr>
        <p:spPr>
          <a:xfrm>
            <a:off x="7230282" y="4101406"/>
            <a:ext cx="4596982" cy="830997"/>
          </a:xfrm>
          <a:prstGeom prst="rect">
            <a:avLst/>
          </a:prstGeom>
          <a:noFill/>
        </p:spPr>
        <p:txBody>
          <a:bodyPr wrap="square">
            <a:spAutoFit/>
          </a:bodyPr>
          <a:lstStyle/>
          <a:p>
            <a:r>
              <a:rPr lang="en-US" sz="2400" b="1" dirty="0">
                <a:solidFill>
                  <a:schemeClr val="accent6">
                    <a:lumMod val="75000"/>
                  </a:schemeClr>
                </a:solidFill>
                <a:latin typeface="Tahoma" panose="020B0604030504040204" pitchFamily="34" charset="0"/>
              </a:rPr>
              <a:t>1475 + (1475 – 184) = 2766 (</a:t>
            </a:r>
            <a:r>
              <a:rPr lang="en-US" sz="2400" b="1" dirty="0" err="1">
                <a:solidFill>
                  <a:schemeClr val="accent6">
                    <a:lumMod val="75000"/>
                  </a:schemeClr>
                </a:solidFill>
                <a:latin typeface="Tahoma" panose="020B0604030504040204" pitchFamily="34" charset="0"/>
              </a:rPr>
              <a:t>quyển</a:t>
            </a:r>
            <a:r>
              <a:rPr lang="en-US" sz="2400" b="1" dirty="0">
                <a:solidFill>
                  <a:schemeClr val="accent6">
                    <a:lumMod val="75000"/>
                  </a:schemeClr>
                </a:solidFill>
                <a:latin typeface="Tahoma" panose="020B0604030504040204" pitchFamily="34" charset="0"/>
              </a:rPr>
              <a:t> </a:t>
            </a:r>
            <a:r>
              <a:rPr lang="en-US" sz="2400" b="1" dirty="0" err="1">
                <a:solidFill>
                  <a:schemeClr val="accent6">
                    <a:lumMod val="75000"/>
                  </a:schemeClr>
                </a:solidFill>
                <a:latin typeface="Tahoma" panose="020B0604030504040204" pitchFamily="34" charset="0"/>
              </a:rPr>
              <a:t>vở</a:t>
            </a:r>
            <a:r>
              <a:rPr lang="en-US" sz="2400" b="1" dirty="0">
                <a:solidFill>
                  <a:schemeClr val="accent6">
                    <a:lumMod val="75000"/>
                  </a:schemeClr>
                </a:solidFill>
                <a:latin typeface="Tahoma" panose="020B0604030504040204" pitchFamily="34" charset="0"/>
              </a:rPr>
              <a:t>) </a:t>
            </a:r>
          </a:p>
        </p:txBody>
      </p:sp>
      <p:sp>
        <p:nvSpPr>
          <p:cNvPr id="98" name="TextBox 97">
            <a:extLst>
              <a:ext uri="{FF2B5EF4-FFF2-40B4-BE49-F238E27FC236}">
                <a16:creationId xmlns:a16="http://schemas.microsoft.com/office/drawing/2014/main" id="{087DA7F5-D87A-4A01-8D55-CBBA4E7637E3}"/>
              </a:ext>
            </a:extLst>
          </p:cNvPr>
          <p:cNvSpPr txBox="1"/>
          <p:nvPr/>
        </p:nvSpPr>
        <p:spPr>
          <a:xfrm>
            <a:off x="7481714" y="4983944"/>
            <a:ext cx="4112227" cy="461665"/>
          </a:xfrm>
          <a:prstGeom prst="rect">
            <a:avLst/>
          </a:prstGeom>
          <a:noFill/>
        </p:spPr>
        <p:txBody>
          <a:bodyPr wrap="square">
            <a:spAutoFit/>
          </a:bodyPr>
          <a:lstStyle/>
          <a:p>
            <a:r>
              <a:rPr lang="en-US" sz="2400" b="1" dirty="0" err="1">
                <a:solidFill>
                  <a:schemeClr val="accent6">
                    <a:lumMod val="75000"/>
                  </a:schemeClr>
                </a:solidFill>
                <a:latin typeface="Tahoma" panose="020B0604030504040204" pitchFamily="34" charset="0"/>
              </a:rPr>
              <a:t>Đáp</a:t>
            </a:r>
            <a:r>
              <a:rPr lang="en-US" sz="2400" b="1" dirty="0">
                <a:solidFill>
                  <a:schemeClr val="accent6">
                    <a:lumMod val="75000"/>
                  </a:schemeClr>
                </a:solidFill>
                <a:latin typeface="Tahoma" panose="020B0604030504040204" pitchFamily="34" charset="0"/>
              </a:rPr>
              <a:t> </a:t>
            </a:r>
            <a:r>
              <a:rPr lang="en-US" sz="2400" b="1" dirty="0" err="1">
                <a:solidFill>
                  <a:schemeClr val="accent6">
                    <a:lumMod val="75000"/>
                  </a:schemeClr>
                </a:solidFill>
                <a:latin typeface="Tahoma" panose="020B0604030504040204" pitchFamily="34" charset="0"/>
              </a:rPr>
              <a:t>số</a:t>
            </a:r>
            <a:r>
              <a:rPr lang="en-US" sz="2400" b="1" dirty="0">
                <a:solidFill>
                  <a:schemeClr val="accent6">
                    <a:lumMod val="75000"/>
                  </a:schemeClr>
                </a:solidFill>
                <a:latin typeface="Tahoma" panose="020B0604030504040204" pitchFamily="34" charset="0"/>
              </a:rPr>
              <a:t>: 2766 (</a:t>
            </a:r>
            <a:r>
              <a:rPr lang="en-US" sz="2400" b="1" dirty="0" err="1">
                <a:solidFill>
                  <a:schemeClr val="accent6">
                    <a:lumMod val="75000"/>
                  </a:schemeClr>
                </a:solidFill>
                <a:latin typeface="Tahoma" panose="020B0604030504040204" pitchFamily="34" charset="0"/>
              </a:rPr>
              <a:t>quyển</a:t>
            </a:r>
            <a:r>
              <a:rPr lang="en-US" sz="2400" b="1" dirty="0">
                <a:solidFill>
                  <a:schemeClr val="accent6">
                    <a:lumMod val="75000"/>
                  </a:schemeClr>
                </a:solidFill>
                <a:latin typeface="Tahoma" panose="020B0604030504040204" pitchFamily="34" charset="0"/>
              </a:rPr>
              <a:t> </a:t>
            </a:r>
            <a:r>
              <a:rPr lang="en-US" sz="2400" b="1" dirty="0" err="1">
                <a:solidFill>
                  <a:schemeClr val="accent6">
                    <a:lumMod val="75000"/>
                  </a:schemeClr>
                </a:solidFill>
                <a:latin typeface="Tahoma" panose="020B0604030504040204" pitchFamily="34" charset="0"/>
              </a:rPr>
              <a:t>vở</a:t>
            </a:r>
            <a:r>
              <a:rPr lang="en-US" sz="2400" b="1" dirty="0">
                <a:solidFill>
                  <a:schemeClr val="accent6">
                    <a:lumMod val="75000"/>
                  </a:schemeClr>
                </a:solidFill>
                <a:latin typeface="Tahoma" panose="020B0604030504040204" pitchFamily="34" charset="0"/>
              </a:rPr>
              <a:t>) </a:t>
            </a:r>
          </a:p>
        </p:txBody>
      </p:sp>
      <p:cxnSp>
        <p:nvCxnSpPr>
          <p:cNvPr id="10" name="Straight Connector 9">
            <a:extLst>
              <a:ext uri="{FF2B5EF4-FFF2-40B4-BE49-F238E27FC236}">
                <a16:creationId xmlns:a16="http://schemas.microsoft.com/office/drawing/2014/main" id="{E1FDD2E5-A383-44D4-A722-C284579C26FD}"/>
              </a:ext>
            </a:extLst>
          </p:cNvPr>
          <p:cNvCxnSpPr>
            <a:cxnSpLocks/>
          </p:cNvCxnSpPr>
          <p:nvPr/>
        </p:nvCxnSpPr>
        <p:spPr>
          <a:xfrm flipH="1">
            <a:off x="7184312" y="3136152"/>
            <a:ext cx="6356" cy="26550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1B0766D0-A54A-426B-8BFA-24795AA8F632}"/>
              </a:ext>
            </a:extLst>
          </p:cNvPr>
          <p:cNvSpPr txBox="1"/>
          <p:nvPr/>
        </p:nvSpPr>
        <p:spPr>
          <a:xfrm>
            <a:off x="1834029" y="4556759"/>
            <a:ext cx="5356639" cy="461665"/>
          </a:xfrm>
          <a:prstGeom prst="rect">
            <a:avLst/>
          </a:prstGeom>
          <a:noFill/>
        </p:spPr>
        <p:txBody>
          <a:bodyPr wrap="square">
            <a:spAutoFit/>
          </a:bodyPr>
          <a:lstStyle/>
          <a:p>
            <a:r>
              <a:rPr lang="en-US" sz="2400" b="1" dirty="0" err="1">
                <a:solidFill>
                  <a:srgbClr val="002060"/>
                </a:solidFill>
                <a:latin typeface="Tahoma" panose="020B0604030504040204" pitchFamily="34" charset="0"/>
              </a:rPr>
              <a:t>Cả</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hai</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trường</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quyên</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góp</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được</a:t>
            </a:r>
            <a:r>
              <a:rPr lang="en-US" sz="2400" b="1" dirty="0">
                <a:solidFill>
                  <a:srgbClr val="002060"/>
                </a:solidFill>
                <a:latin typeface="Tahoma" panose="020B0604030504040204" pitchFamily="34" charset="0"/>
              </a:rPr>
              <a:t> </a:t>
            </a:r>
            <a:r>
              <a:rPr lang="en-US" sz="2400" b="1" dirty="0" err="1">
                <a:solidFill>
                  <a:srgbClr val="002060"/>
                </a:solidFill>
                <a:latin typeface="Tahoma" panose="020B0604030504040204" pitchFamily="34" charset="0"/>
              </a:rPr>
              <a:t>là</a:t>
            </a:r>
            <a:r>
              <a:rPr lang="en-US" sz="2400" b="1" dirty="0">
                <a:solidFill>
                  <a:srgbClr val="002060"/>
                </a:solidFill>
                <a:latin typeface="Tahoma" panose="020B0604030504040204" pitchFamily="34" charset="0"/>
              </a:rPr>
              <a:t>:</a:t>
            </a:r>
          </a:p>
        </p:txBody>
      </p:sp>
      <p:sp>
        <p:nvSpPr>
          <p:cNvPr id="100" name="TextBox 99">
            <a:extLst>
              <a:ext uri="{FF2B5EF4-FFF2-40B4-BE49-F238E27FC236}">
                <a16:creationId xmlns:a16="http://schemas.microsoft.com/office/drawing/2014/main" id="{98DF2EA1-C33A-4FDF-873E-C66101CEC1BB}"/>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815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up)">
                                      <p:cBhvr>
                                        <p:cTn id="7" dur="500"/>
                                        <p:tgtEl>
                                          <p:spTgt spid="8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up)">
                                      <p:cBhvr>
                                        <p:cTn id="11" dur="500"/>
                                        <p:tgtEl>
                                          <p:spTgt spid="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wipe(up)">
                                      <p:cBhvr>
                                        <p:cTn id="16" dur="500"/>
                                        <p:tgtEl>
                                          <p:spTgt spid="9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up)">
                                      <p:cBhvr>
                                        <p:cTn id="20" dur="500"/>
                                        <p:tgtEl>
                                          <p:spTgt spid="9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wipe(up)">
                                      <p:cBhvr>
                                        <p:cTn id="24" dur="500"/>
                                        <p:tgtEl>
                                          <p:spTgt spid="9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wipe(up)">
                                      <p:cBhvr>
                                        <p:cTn id="29" dur="500"/>
                                        <p:tgtEl>
                                          <p:spTgt spid="92"/>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up)">
                                      <p:cBhvr>
                                        <p:cTn id="33" dur="500"/>
                                        <p:tgtEl>
                                          <p:spTgt spid="96"/>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wipe(up)">
                                      <p:cBhvr>
                                        <p:cTn id="3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92" grpId="0"/>
      <p:bldP spid="93" grpId="0"/>
      <p:bldP spid="94" grpId="0"/>
      <p:bldP spid="95" grpId="0"/>
      <p:bldP spid="96" grpId="0"/>
      <p:bldP spid="98"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7" name="Group 6">
            <a:extLst>
              <a:ext uri="{FF2B5EF4-FFF2-40B4-BE49-F238E27FC236}">
                <a16:creationId xmlns:a16="http://schemas.microsoft.com/office/drawing/2014/main" id="{4E712CD2-1E74-4A1E-8131-1377462A92B4}"/>
              </a:ext>
            </a:extLst>
          </p:cNvPr>
          <p:cNvGrpSpPr/>
          <p:nvPr/>
        </p:nvGrpSpPr>
        <p:grpSpPr>
          <a:xfrm>
            <a:off x="2794715" y="563612"/>
            <a:ext cx="9001812" cy="5303851"/>
            <a:chOff x="2133600" y="563612"/>
            <a:chExt cx="9648413" cy="5303851"/>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133600" y="563612"/>
              <a:ext cx="9648413" cy="5303851"/>
            </a:xfrm>
            <a:prstGeom prst="roundRect">
              <a:avLst>
                <a:gd name="adj" fmla="val 4546"/>
              </a:avLst>
            </a:prstGeom>
            <a:solidFill>
              <a:srgbClr val="BCB2AA"/>
            </a:solidFill>
            <a:ln w="19050">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307771" y="1162450"/>
              <a:ext cx="9286170" cy="4541664"/>
            </a:xfrm>
            <a:prstGeom prst="roundRect">
              <a:avLst>
                <a:gd name="adj" fmla="val 4260"/>
              </a:avLst>
            </a:prstGeom>
            <a:solidFill>
              <a:schemeClr val="bg2"/>
            </a:solidFill>
            <a:ln>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nvGrpSpPr>
            <p:cNvPr id="5" name="Group 4">
              <a:extLst>
                <a:ext uri="{FF2B5EF4-FFF2-40B4-BE49-F238E27FC236}">
                  <a16:creationId xmlns:a16="http://schemas.microsoft.com/office/drawing/2014/main" id="{61B76B43-7480-487D-AD41-A583347DF977}"/>
                </a:ext>
              </a:extLst>
            </p:cNvPr>
            <p:cNvGrpSpPr/>
            <p:nvPr/>
          </p:nvGrpSpPr>
          <p:grpSpPr>
            <a:xfrm>
              <a:off x="10406226" y="712656"/>
              <a:ext cx="1095509" cy="300750"/>
              <a:chOff x="10320518" y="608805"/>
              <a:chExt cx="1095509" cy="300750"/>
            </a:xfrm>
          </p:grpSpPr>
          <p:sp>
            <p:nvSpPr>
              <p:cNvPr id="3" name="Oval 2">
                <a:extLst>
                  <a:ext uri="{FF2B5EF4-FFF2-40B4-BE49-F238E27FC236}">
                    <a16:creationId xmlns:a16="http://schemas.microsoft.com/office/drawing/2014/main" id="{830CCAD2-5000-40B1-866A-B566050C9523}"/>
                  </a:ext>
                </a:extLst>
              </p:cNvPr>
              <p:cNvSpPr/>
              <p:nvPr/>
            </p:nvSpPr>
            <p:spPr>
              <a:xfrm>
                <a:off x="11115277" y="608805"/>
                <a:ext cx="300750" cy="300750"/>
              </a:xfrm>
              <a:prstGeom prst="ellipse">
                <a:avLst/>
              </a:prstGeom>
              <a:solidFill>
                <a:srgbClr val="B4AF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BBC97D8-35F0-4A60-B843-F67E7D299820}"/>
                  </a:ext>
                </a:extLst>
              </p:cNvPr>
              <p:cNvSpPr/>
              <p:nvPr/>
            </p:nvSpPr>
            <p:spPr>
              <a:xfrm>
                <a:off x="10717898" y="608805"/>
                <a:ext cx="300750" cy="300750"/>
              </a:xfrm>
              <a:prstGeom prst="ellipse">
                <a:avLst/>
              </a:prstGeom>
              <a:solidFill>
                <a:srgbClr val="FFD77D"/>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CACA6777-74DD-41EB-852C-D9BE43EC5664}"/>
                  </a:ext>
                </a:extLst>
              </p:cNvPr>
              <p:cNvSpPr/>
              <p:nvPr/>
            </p:nvSpPr>
            <p:spPr>
              <a:xfrm>
                <a:off x="10320518" y="608805"/>
                <a:ext cx="300750" cy="300750"/>
              </a:xfrm>
              <a:prstGeom prst="ellipse">
                <a:avLst/>
              </a:prstGeom>
              <a:solidFill>
                <a:srgbClr val="D791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D585751-5523-4665-9E1C-11C3AB8CE76D}"/>
              </a:ext>
            </a:extLst>
          </p:cNvPr>
          <p:cNvSpPr txBox="1"/>
          <p:nvPr/>
        </p:nvSpPr>
        <p:spPr>
          <a:xfrm>
            <a:off x="2928512" y="542336"/>
            <a:ext cx="3867097" cy="707886"/>
          </a:xfrm>
          <a:prstGeom prst="rect">
            <a:avLst/>
          </a:prstGeom>
          <a:noFill/>
        </p:spPr>
        <p:txBody>
          <a:bodyPr wrap="square" rtlCol="0">
            <a:spAutoFit/>
          </a:bodyPr>
          <a:lstStyle/>
          <a:p>
            <a:r>
              <a:rPr lang="en-US" sz="4000" spc="300" dirty="0">
                <a:ln w="19050">
                  <a:noFill/>
                </a:ln>
                <a:solidFill>
                  <a:schemeClr val="bg1"/>
                </a:solidFill>
                <a:latin typeface="UTM Brewers KT" panose="02040603050506020204" pitchFamily="18" charset="0"/>
              </a:rPr>
              <a:t>CỦNG CỐ</a:t>
            </a:r>
          </a:p>
        </p:txBody>
      </p:sp>
      <p:grpSp>
        <p:nvGrpSpPr>
          <p:cNvPr id="102" name="Group 101">
            <a:extLst>
              <a:ext uri="{FF2B5EF4-FFF2-40B4-BE49-F238E27FC236}">
                <a16:creationId xmlns:a16="http://schemas.microsoft.com/office/drawing/2014/main" id="{D5B81ADD-9CE0-4A21-9DA5-F6F8CEB58C63}"/>
              </a:ext>
            </a:extLst>
          </p:cNvPr>
          <p:cNvGrpSpPr/>
          <p:nvPr/>
        </p:nvGrpSpPr>
        <p:grpSpPr>
          <a:xfrm>
            <a:off x="409305" y="337999"/>
            <a:ext cx="1110402" cy="786860"/>
            <a:chOff x="409305" y="337999"/>
            <a:chExt cx="1285800" cy="911152"/>
          </a:xfrm>
        </p:grpSpPr>
        <p:sp>
          <p:nvSpPr>
            <p:cNvPr id="103" name="Freeform: Shape 102">
              <a:extLst>
                <a:ext uri="{FF2B5EF4-FFF2-40B4-BE49-F238E27FC236}">
                  <a16:creationId xmlns:a16="http://schemas.microsoft.com/office/drawing/2014/main" id="{75491FFB-46E6-4DAE-98CD-411117785C7C}"/>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hlinkClick r:id="rId10" action="ppaction://hlinksldjump"/>
              <a:extLst>
                <a:ext uri="{FF2B5EF4-FFF2-40B4-BE49-F238E27FC236}">
                  <a16:creationId xmlns:a16="http://schemas.microsoft.com/office/drawing/2014/main" id="{CA298333-62B4-43DC-84F3-72AA10A00E8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5" name="Group 104">
            <a:extLst>
              <a:ext uri="{FF2B5EF4-FFF2-40B4-BE49-F238E27FC236}">
                <a16:creationId xmlns:a16="http://schemas.microsoft.com/office/drawing/2014/main" id="{4C97C12A-62CE-4782-A946-0C763FEEA7DA}"/>
              </a:ext>
            </a:extLst>
          </p:cNvPr>
          <p:cNvGrpSpPr/>
          <p:nvPr/>
        </p:nvGrpSpPr>
        <p:grpSpPr>
          <a:xfrm>
            <a:off x="408623" y="1524200"/>
            <a:ext cx="1110402" cy="786860"/>
            <a:chOff x="409305" y="337999"/>
            <a:chExt cx="1285800" cy="911152"/>
          </a:xfrm>
        </p:grpSpPr>
        <p:sp>
          <p:nvSpPr>
            <p:cNvPr id="106" name="Freeform: Shape 105">
              <a:extLst>
                <a:ext uri="{FF2B5EF4-FFF2-40B4-BE49-F238E27FC236}">
                  <a16:creationId xmlns:a16="http://schemas.microsoft.com/office/drawing/2014/main" id="{1779554E-1825-4C65-9CA2-D65914D817D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Shape 106">
              <a:hlinkClick r:id="rId11" action="ppaction://hlinksldjump"/>
              <a:extLst>
                <a:ext uri="{FF2B5EF4-FFF2-40B4-BE49-F238E27FC236}">
                  <a16:creationId xmlns:a16="http://schemas.microsoft.com/office/drawing/2014/main" id="{3FAA056E-FDB4-47AC-9E64-5656A0C8DCB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8" name="Group 107">
            <a:extLst>
              <a:ext uri="{FF2B5EF4-FFF2-40B4-BE49-F238E27FC236}">
                <a16:creationId xmlns:a16="http://schemas.microsoft.com/office/drawing/2014/main" id="{41DBFF6D-1B73-41AC-ACAA-2865A7912840}"/>
              </a:ext>
            </a:extLst>
          </p:cNvPr>
          <p:cNvGrpSpPr/>
          <p:nvPr/>
        </p:nvGrpSpPr>
        <p:grpSpPr>
          <a:xfrm>
            <a:off x="407941" y="2710401"/>
            <a:ext cx="1110402" cy="786860"/>
            <a:chOff x="409305" y="337999"/>
            <a:chExt cx="1285800" cy="911152"/>
          </a:xfrm>
        </p:grpSpPr>
        <p:sp>
          <p:nvSpPr>
            <p:cNvPr id="109" name="Freeform: Shape 108">
              <a:extLst>
                <a:ext uri="{FF2B5EF4-FFF2-40B4-BE49-F238E27FC236}">
                  <a16:creationId xmlns:a16="http://schemas.microsoft.com/office/drawing/2014/main" id="{73433CD8-18F2-428B-8AFB-23C8E42D8E8C}"/>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Shape 109">
              <a:hlinkClick r:id="rId12" action="ppaction://hlinksldjump"/>
              <a:extLst>
                <a:ext uri="{FF2B5EF4-FFF2-40B4-BE49-F238E27FC236}">
                  <a16:creationId xmlns:a16="http://schemas.microsoft.com/office/drawing/2014/main" id="{250B337D-FF4D-47AA-9C15-92150D3E2CD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1" name="Group 110">
            <a:extLst>
              <a:ext uri="{FF2B5EF4-FFF2-40B4-BE49-F238E27FC236}">
                <a16:creationId xmlns:a16="http://schemas.microsoft.com/office/drawing/2014/main" id="{D59AAF08-4FCE-44E0-9566-CBB68DD39D7C}"/>
              </a:ext>
            </a:extLst>
          </p:cNvPr>
          <p:cNvGrpSpPr/>
          <p:nvPr/>
        </p:nvGrpSpPr>
        <p:grpSpPr>
          <a:xfrm>
            <a:off x="407259" y="3896602"/>
            <a:ext cx="1110402" cy="786860"/>
            <a:chOff x="409305" y="337999"/>
            <a:chExt cx="1285800" cy="911152"/>
          </a:xfrm>
        </p:grpSpPr>
        <p:sp>
          <p:nvSpPr>
            <p:cNvPr id="112" name="Freeform: Shape 111">
              <a:extLst>
                <a:ext uri="{FF2B5EF4-FFF2-40B4-BE49-F238E27FC236}">
                  <a16:creationId xmlns:a16="http://schemas.microsoft.com/office/drawing/2014/main" id="{04BC9D30-3F2E-4395-A91F-6D4DFA0849B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Shape 112">
              <a:hlinkClick r:id="rId13" action="ppaction://hlinksldjump"/>
              <a:extLst>
                <a:ext uri="{FF2B5EF4-FFF2-40B4-BE49-F238E27FC236}">
                  <a16:creationId xmlns:a16="http://schemas.microsoft.com/office/drawing/2014/main" id="{B3748B65-39BE-4DD2-A55B-3CBB66533EC0}"/>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4" name="Group 113">
            <a:extLst>
              <a:ext uri="{FF2B5EF4-FFF2-40B4-BE49-F238E27FC236}">
                <a16:creationId xmlns:a16="http://schemas.microsoft.com/office/drawing/2014/main" id="{CA7CFD13-6A84-4273-8416-2868B01E2CAB}"/>
              </a:ext>
            </a:extLst>
          </p:cNvPr>
          <p:cNvGrpSpPr/>
          <p:nvPr/>
        </p:nvGrpSpPr>
        <p:grpSpPr>
          <a:xfrm>
            <a:off x="406577" y="5082803"/>
            <a:ext cx="1110402" cy="786860"/>
            <a:chOff x="409305" y="337999"/>
            <a:chExt cx="1285800" cy="911152"/>
          </a:xfrm>
        </p:grpSpPr>
        <p:sp>
          <p:nvSpPr>
            <p:cNvPr id="115" name="Freeform: Shape 114">
              <a:extLst>
                <a:ext uri="{FF2B5EF4-FFF2-40B4-BE49-F238E27FC236}">
                  <a16:creationId xmlns:a16="http://schemas.microsoft.com/office/drawing/2014/main" id="{B574251B-CCD6-480D-8260-3FE3CA9C29F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Freeform: Shape 115">
              <a:hlinkClick r:id="rId14" action="ppaction://hlinksldjump"/>
              <a:extLst>
                <a:ext uri="{FF2B5EF4-FFF2-40B4-BE49-F238E27FC236}">
                  <a16:creationId xmlns:a16="http://schemas.microsoft.com/office/drawing/2014/main" id="{FA49481F-8269-48DE-A9DF-91FD50F42400}"/>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7" name="Graphic 116" descr="Power">
            <a:hlinkClick r:id="rId15" action="ppaction://hlinksldjump"/>
            <a:extLst>
              <a:ext uri="{FF2B5EF4-FFF2-40B4-BE49-F238E27FC236}">
                <a16:creationId xmlns:a16="http://schemas.microsoft.com/office/drawing/2014/main" id="{FCE3B62E-9B63-40F8-BEC6-8C2A2F20A62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mc:AlternateContent xmlns:mc="http://schemas.openxmlformats.org/markup-compatibility/2006">
        <mc:Choice xmlns:pslz="http://schemas.microsoft.com/office/powerpoint/2016/slidezoom" xmlns="" Requires="pslz">
          <p:graphicFrame>
            <p:nvGraphicFramePr>
              <p:cNvPr id="6" name="Slide Zoom 5">
                <a:extLst>
                  <a:ext uri="{FF2B5EF4-FFF2-40B4-BE49-F238E27FC236}">
                    <a16:creationId xmlns:a16="http://schemas.microsoft.com/office/drawing/2014/main" id="{1568B5C1-6B1E-4CD1-B799-E848F2AEED05}"/>
                  </a:ext>
                </a:extLst>
              </p:cNvPr>
              <p:cNvGraphicFramePr>
                <a:graphicFrameLocks noChangeAspect="1"/>
              </p:cNvGraphicFramePr>
              <p:nvPr>
                <p:extLst>
                  <p:ext uri="{D42A27DB-BD31-4B8C-83A1-F6EECF244321}">
                    <p14:modId xmlns:p14="http://schemas.microsoft.com/office/powerpoint/2010/main" val="3659383314"/>
                  </p:ext>
                </p:extLst>
              </p:nvPr>
            </p:nvGraphicFramePr>
            <p:xfrm>
              <a:off x="3120357" y="1268503"/>
              <a:ext cx="8283825" cy="4356863"/>
            </p:xfrm>
            <a:graphic>
              <a:graphicData uri="http://schemas.microsoft.com/office/powerpoint/2016/slidezoom">
                <pslz:sldZm>
                  <pslz:sldZmObj sldId="256" cId="1537152582">
                    <pslz:zmPr id="{73D8D74C-A8EE-44BC-8C50-0B18891D9BC3}" returnToParent="0" transitionDur="1000">
                      <p166:blipFill xmlns:p166="http://schemas.microsoft.com/office/powerpoint/2016/6/main">
                        <a:blip r:embed="rId18"/>
                        <a:stretch>
                          <a:fillRect/>
                        </a:stretch>
                      </p166:blipFill>
                      <p166:spPr xmlns:p166="http://schemas.microsoft.com/office/powerpoint/2016/6/main">
                        <a:xfrm>
                          <a:off x="0" y="0"/>
                          <a:ext cx="8283825" cy="4356863"/>
                        </a:xfrm>
                        <a:prstGeom prst="rect">
                          <a:avLst/>
                        </a:prstGeom>
                        <a:ln w="3175">
                          <a:solidFill>
                            <a:prstClr val="ltGray"/>
                          </a:solidFill>
                        </a:ln>
                      </p166:spPr>
                    </pslz:zmPr>
                  </pslz:sldZmObj>
                </pslz:sldZm>
              </a:graphicData>
            </a:graphic>
          </p:graphicFrame>
        </mc:Choice>
        <mc:Fallback>
          <p:pic>
            <p:nvPicPr>
              <p:cNvPr id="6" name="Slide Zoom 5">
                <a:hlinkClick r:id="rId14" action="ppaction://hlinksldjump"/>
                <a:extLst>
                  <a:ext uri="{FF2B5EF4-FFF2-40B4-BE49-F238E27FC236}">
                    <a16:creationId xmlns:a16="http://schemas.microsoft.com/office/drawing/2014/main" id="{1568B5C1-6B1E-4CD1-B799-E848F2AEED05}"/>
                  </a:ext>
                </a:extLst>
              </p:cNvPr>
              <p:cNvPicPr>
                <a:picLocks noGrp="1" noRot="1" noChangeAspect="1" noMove="1" noResize="1" noEditPoints="1" noAdjustHandles="1" noChangeArrowheads="1" noChangeShapeType="1"/>
              </p:cNvPicPr>
              <p:nvPr/>
            </p:nvPicPr>
            <p:blipFill>
              <a:blip r:embed="rId19"/>
              <a:stretch>
                <a:fillRect/>
              </a:stretch>
            </p:blipFill>
            <p:spPr>
              <a:xfrm>
                <a:off x="3120357" y="1268503"/>
                <a:ext cx="8283825" cy="4356863"/>
              </a:xfrm>
              <a:prstGeom prst="rect">
                <a:avLst/>
              </a:prstGeom>
              <a:ln w="3175">
                <a:solidFill>
                  <a:prstClr val="ltGray"/>
                </a:solidFill>
              </a:ln>
            </p:spPr>
          </p:pic>
        </mc:Fallback>
      </mc:AlternateContent>
      <p:sp>
        <p:nvSpPr>
          <p:cNvPr id="62" name="TextBox 61">
            <a:extLst>
              <a:ext uri="{FF2B5EF4-FFF2-40B4-BE49-F238E27FC236}">
                <a16:creationId xmlns:a16="http://schemas.microsoft.com/office/drawing/2014/main" id="{CEED2AE3-9194-484A-B6C7-9DD1B70F4948}"/>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2269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grpId="0" nodeType="afterEffect">
                                  <p:stCondLst>
                                    <p:cond delay="0"/>
                                  </p:stCondLst>
                                  <p:iterate type="lt">
                                    <p:tmAbs val="100"/>
                                  </p:iterate>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그림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97359" y="444654"/>
            <a:ext cx="7997282" cy="3978648"/>
          </a:xfrm>
          <a:prstGeom prst="rect">
            <a:avLst/>
          </a:prstGeom>
        </p:spPr>
      </p:pic>
      <p:pic>
        <p:nvPicPr>
          <p:cNvPr id="2" name="그림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62100" y="4534812"/>
            <a:ext cx="1905000" cy="1905000"/>
          </a:xfrm>
          <a:prstGeom prst="rect">
            <a:avLst/>
          </a:prstGeom>
        </p:spPr>
      </p:pic>
      <p:pic>
        <p:nvPicPr>
          <p:cNvPr id="7" name="그림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3216" y="1421065"/>
            <a:ext cx="1574143" cy="1518908"/>
          </a:xfrm>
          <a:prstGeom prst="rect">
            <a:avLst/>
          </a:prstGeom>
        </p:spPr>
      </p:pic>
      <p:pic>
        <p:nvPicPr>
          <p:cNvPr id="10" name="그림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94641" y="1421065"/>
            <a:ext cx="1574143" cy="1518908"/>
          </a:xfrm>
          <a:prstGeom prst="rect">
            <a:avLst/>
          </a:prstGeom>
        </p:spPr>
      </p:pic>
      <p:sp>
        <p:nvSpPr>
          <p:cNvPr id="8" name="TextBox 7">
            <a:extLst>
              <a:ext uri="{FF2B5EF4-FFF2-40B4-BE49-F238E27FC236}">
                <a16:creationId xmlns:a16="http://schemas.microsoft.com/office/drawing/2014/main" id="{3530ED54-3F51-4FC4-97E1-D40733802DB0}"/>
              </a:ext>
            </a:extLst>
          </p:cNvPr>
          <p:cNvSpPr txBox="1"/>
          <p:nvPr/>
        </p:nvSpPr>
        <p:spPr>
          <a:xfrm>
            <a:off x="56485" y="64505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53715258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Mario Theme.wav"/>
          </p:stSnd>
        </p:sndAc>
      </p:transition>
    </mc:Choice>
    <mc:Fallback xmlns="">
      <p:transition spd="slow">
        <p:sndAc>
          <p:stSnd>
            <p:snd r:embed="rId8" name="Mario Them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2.5309E-6 3.09221E-6 L 1.11022 3.09221E-6 " pathEditMode="relative" rAng="0" ptsTypes="AA">
                                      <p:cBhvr>
                                        <p:cTn id="12" dur="7000" fill="hold"/>
                                        <p:tgtEl>
                                          <p:spTgt spid="2"/>
                                        </p:tgtEl>
                                        <p:attrNameLst>
                                          <p:attrName>ppt_x</p:attrName>
                                          <p:attrName>ppt_y</p:attrName>
                                        </p:attrNameLst>
                                      </p:cBhvr>
                                      <p:rCtr x="55511" y="0"/>
                                    </p:animMotion>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32" presetClass="emph" presetSubtype="0" repeatCount="indefinite" fill="hold" nodeType="withEffect">
                                  <p:stCondLst>
                                    <p:cond delay="0"/>
                                  </p:stCondLst>
                                  <p:endCondLst>
                                    <p:cond evt="onNext" delay="0">
                                      <p:tgtEl>
                                        <p:sldTgt/>
                                      </p:tgtEl>
                                    </p:cond>
                                  </p:end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그림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3986685" y="3237577"/>
            <a:ext cx="1412042" cy="1398508"/>
          </a:xfrm>
          <a:prstGeom prst="rect">
            <a:avLst/>
          </a:prstGeom>
          <a:effectLst>
            <a:outerShdw blurRad="50800" dist="38100" dir="5400000" algn="t" rotWithShape="0">
              <a:prstClr val="black">
                <a:alpha val="40000"/>
              </a:prstClr>
            </a:outerShdw>
          </a:effectLst>
        </p:spPr>
      </p:pic>
      <p:pic>
        <p:nvPicPr>
          <p:cNvPr id="16" name="그림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3981735" y="1472647"/>
            <a:ext cx="1407349" cy="1398508"/>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5859605" y="1664070"/>
            <a:ext cx="394203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859605" y="3429000"/>
            <a:ext cx="394203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rPr>
              <a:t>sai</a:t>
            </a:r>
            <a:endParaRPr kumimoji="0" lang="en-GB" sz="6000" b="1" i="0" u="none" strike="noStrike" kern="1200" cap="none" spc="0" normalizeH="0" baseline="0" noProof="0" dirty="0">
              <a:ln>
                <a:noFill/>
              </a:ln>
              <a:solidFill>
                <a:prstClr val="white"/>
              </a:solidFill>
              <a:effectLst>
                <a:outerShdw blurRad="63500" dir="3600000" algn="tl" rotWithShape="0">
                  <a:prstClr val="black">
                    <a:alpha val="70000"/>
                  </a:prst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D748059B-A12E-4A5A-8BB3-9CC1C8C368A3}"/>
              </a:ext>
            </a:extLst>
          </p:cNvPr>
          <p:cNvSpPr txBox="1"/>
          <p:nvPr/>
        </p:nvSpPr>
        <p:spPr>
          <a:xfrm>
            <a:off x="11251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96775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Red Mushroom _ Quiet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4" name="Evil Laugh - Loude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7" name="그림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21235" y="7647707"/>
            <a:ext cx="4733817" cy="5906822"/>
          </a:xfrm>
          <a:prstGeom prst="rect">
            <a:avLst/>
          </a:prstGeom>
        </p:spPr>
      </p:pic>
      <p:pic>
        <p:nvPicPr>
          <p:cNvPr id="18" name="그림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184" y="7647707"/>
            <a:ext cx="4733817" cy="5906822"/>
          </a:xfrm>
          <a:prstGeom prst="rect">
            <a:avLst/>
          </a:prstGeom>
        </p:spPr>
      </p:pic>
      <p:pic>
        <p:nvPicPr>
          <p:cNvPr id="13" name="그림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1466" y="7647707"/>
            <a:ext cx="4733817" cy="5906822"/>
          </a:xfrm>
          <a:prstGeom prst="rect">
            <a:avLst/>
          </a:prstGeom>
        </p:spPr>
      </p:pic>
      <p:pic>
        <p:nvPicPr>
          <p:cNvPr id="6" name="그림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78234" y="3011182"/>
            <a:ext cx="2339186" cy="2257107"/>
          </a:xfrm>
          <a:prstGeom prst="rect">
            <a:avLst/>
          </a:prstGeom>
          <a:effectLst>
            <a:outerShdw blurRad="50800" dist="38100" dir="5400000" algn="t" rotWithShape="0">
              <a:prstClr val="black">
                <a:alpha val="40000"/>
              </a:prstClr>
            </a:outerShdw>
          </a:effectLst>
        </p:spPr>
      </p:pic>
      <p:pic>
        <p:nvPicPr>
          <p:cNvPr id="15" name="그림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1626" y="3011182"/>
            <a:ext cx="2339186" cy="2257107"/>
          </a:xfrm>
          <a:prstGeom prst="rect">
            <a:avLst/>
          </a:prstGeom>
          <a:effectLst>
            <a:outerShdw blurRad="50800" dist="38100" dir="5400000" algn="t" rotWithShape="0">
              <a:prstClr val="black">
                <a:alpha val="40000"/>
              </a:prstClr>
            </a:outerShdw>
          </a:effectLst>
        </p:spPr>
      </p:pic>
      <p:pic>
        <p:nvPicPr>
          <p:cNvPr id="16" name="그림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1325" y="3011182"/>
            <a:ext cx="2339186" cy="2257107"/>
          </a:xfrm>
          <a:prstGeom prst="rect">
            <a:avLst/>
          </a:prstGeom>
          <a:effectLst>
            <a:outerShdw blurRad="50800" dist="38100" dir="5400000" algn="t" rotWithShape="0">
              <a:prstClr val="black">
                <a:alpha val="40000"/>
              </a:prstClr>
            </a:outerShdw>
          </a:effectLst>
        </p:spPr>
      </p:pic>
      <p:pic>
        <p:nvPicPr>
          <p:cNvPr id="24" name="그림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28109" y="720553"/>
            <a:ext cx="2279219" cy="2257373"/>
          </a:xfrm>
          <a:prstGeom prst="rect">
            <a:avLst/>
          </a:prstGeom>
          <a:effectLst/>
        </p:spPr>
      </p:pic>
      <p:pic>
        <p:nvPicPr>
          <p:cNvPr id="25" name="그림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88126" y="720553"/>
            <a:ext cx="2271644" cy="2257373"/>
          </a:xfrm>
          <a:prstGeom prst="rect">
            <a:avLst/>
          </a:prstGeom>
          <a:effectLst/>
        </p:spPr>
      </p:pic>
      <p:sp>
        <p:nvSpPr>
          <p:cNvPr id="21" name="모서리가 둥근 직사각형 20"/>
          <p:cNvSpPr/>
          <p:nvPr/>
        </p:nvSpPr>
        <p:spPr>
          <a:xfrm>
            <a:off x="4187604" y="1796545"/>
            <a:ext cx="3807229" cy="1353304"/>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 + b =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b </a:t>
            </a: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a:t>
            </a:r>
          </a:p>
        </p:txBody>
      </p:sp>
      <p:sp>
        <p:nvSpPr>
          <p:cNvPr id="22" name="모서리가 둥근 직사각형 21"/>
          <p:cNvSpPr/>
          <p:nvPr/>
        </p:nvSpPr>
        <p:spPr>
          <a:xfrm>
            <a:off x="8303364" y="1832443"/>
            <a:ext cx="3748077" cy="1317405"/>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 + b =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0 </a:t>
            </a: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a:t>
            </a:r>
          </a:p>
        </p:txBody>
      </p:sp>
      <p:pic>
        <p:nvPicPr>
          <p:cNvPr id="26" name="그림 23">
            <a:extLst>
              <a:ext uri="{FF2B5EF4-FFF2-40B4-BE49-F238E27FC236}">
                <a16:creationId xmlns:a16="http://schemas.microsoft.com/office/drawing/2014/main" id="{6EE0B6F0-D53B-477B-AB9F-993B430FA24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1308" y="753809"/>
            <a:ext cx="2279219" cy="2257373"/>
          </a:xfrm>
          <a:prstGeom prst="rect">
            <a:avLst/>
          </a:prstGeom>
          <a:effectLst/>
        </p:spPr>
      </p:pic>
      <p:sp>
        <p:nvSpPr>
          <p:cNvPr id="19" name="모서리가 둥근 직사각형 18"/>
          <p:cNvSpPr/>
          <p:nvPr/>
        </p:nvSpPr>
        <p:spPr>
          <a:xfrm>
            <a:off x="171184" y="1796545"/>
            <a:ext cx="3773348" cy="1353303"/>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 + b =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US" sz="40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a:t>
            </a:r>
          </a:p>
        </p:txBody>
      </p:sp>
      <p:sp>
        <p:nvSpPr>
          <p:cNvPr id="4" name="Rectangle: Rounded Corners 3">
            <a:extLst>
              <a:ext uri="{FF2B5EF4-FFF2-40B4-BE49-F238E27FC236}">
                <a16:creationId xmlns:a16="http://schemas.microsoft.com/office/drawing/2014/main" id="{1D812A51-32F7-468D-971A-C4368F5DDBF4}"/>
              </a:ext>
            </a:extLst>
          </p:cNvPr>
          <p:cNvSpPr/>
          <p:nvPr/>
        </p:nvSpPr>
        <p:spPr>
          <a:xfrm>
            <a:off x="385011" y="165928"/>
            <a:ext cx="11666430" cy="1042737"/>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ahoma" panose="020B0604030504040204" pitchFamily="34" charset="0"/>
                <a:ea typeface="Tahoma" panose="020B0604030504040204" pitchFamily="34" charset="0"/>
                <a:cs typeface="Tahoma" panose="020B0604030504040204" pitchFamily="34" charset="0"/>
              </a:rPr>
              <a:t>Điền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chữ</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hoặc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thích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hợp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chỗ</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chấm</a:t>
            </a:r>
            <a:r>
              <a:rPr lang="en-US" sz="2800" b="1" dirty="0">
                <a:latin typeface="Tahoma" panose="020B0604030504040204" pitchFamily="34" charset="0"/>
                <a:ea typeface="Tahoma" panose="020B0604030504040204" pitchFamily="34" charset="0"/>
                <a:cs typeface="Tahoma" panose="020B0604030504040204" pitchFamily="34" charset="0"/>
              </a:rPr>
              <a:t>: </a:t>
            </a:r>
          </a:p>
          <a:p>
            <a:pPr algn="ctr"/>
            <a:r>
              <a:rPr lang="en-US" sz="3600" b="1" dirty="0">
                <a:latin typeface="Tahoma" panose="020B0604030504040204" pitchFamily="34" charset="0"/>
                <a:ea typeface="Tahoma" panose="020B0604030504040204" pitchFamily="34" charset="0"/>
                <a:cs typeface="Tahoma" panose="020B0604030504040204" pitchFamily="34" charset="0"/>
              </a:rPr>
              <a:t>a + b = …… + a</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Rounded Corners 27">
            <a:extLst>
              <a:ext uri="{FF2B5EF4-FFF2-40B4-BE49-F238E27FC236}">
                <a16:creationId xmlns:a16="http://schemas.microsoft.com/office/drawing/2014/main" id="{66B6733E-CE43-45C2-B52B-0BC5635E724F}"/>
              </a:ext>
            </a:extLst>
          </p:cNvPr>
          <p:cNvSpPr/>
          <p:nvPr/>
        </p:nvSpPr>
        <p:spPr>
          <a:xfrm>
            <a:off x="385011" y="165928"/>
            <a:ext cx="11666430" cy="1597361"/>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a + b = b + a</a:t>
            </a:r>
          </a:p>
          <a:p>
            <a:pPr algn="ctr"/>
            <a:r>
              <a:rPr lang="en-US" sz="3600" b="1" dirty="0">
                <a:latin typeface="Tahoma" panose="020B0604030504040204" pitchFamily="34" charset="0"/>
                <a:ea typeface="Tahoma" panose="020B0604030504040204" pitchFamily="34" charset="0"/>
                <a:cs typeface="Tahoma" panose="020B0604030504040204" pitchFamily="34" charset="0"/>
              </a:rPr>
              <a:t>Khi </a:t>
            </a:r>
            <a:r>
              <a:rPr lang="en-US" sz="3600" b="1" dirty="0" err="1">
                <a:latin typeface="Tahoma" panose="020B0604030504040204" pitchFamily="34" charset="0"/>
                <a:ea typeface="Tahoma" panose="020B0604030504040204" pitchFamily="34" charset="0"/>
                <a:cs typeface="Tahoma" panose="020B0604030504040204" pitchFamily="34" charset="0"/>
              </a:rPr>
              <a:t>đổi</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chỗ</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các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số</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hạng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trong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cùng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một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tổng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thì</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tổng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không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thay</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đổi</a:t>
            </a:r>
            <a:r>
              <a:rPr lang="en-US" sz="3600" b="1" dirty="0">
                <a:latin typeface="Tahoma" panose="020B0604030504040204" pitchFamily="34" charset="0"/>
                <a:ea typeface="Tahoma" panose="020B0604030504040204" pitchFamily="34" charset="0"/>
                <a:cs typeface="Tahoma" panose="020B0604030504040204" pitchFamily="34" charset="0"/>
              </a:rPr>
              <a:t>.</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5" name="Multiplication Sign 4">
            <a:extLst>
              <a:ext uri="{FF2B5EF4-FFF2-40B4-BE49-F238E27FC236}">
                <a16:creationId xmlns:a16="http://schemas.microsoft.com/office/drawing/2014/main" id="{BBF46089-AB11-4792-BF0C-44AEFAACEE90}"/>
              </a:ext>
            </a:extLst>
          </p:cNvPr>
          <p:cNvSpPr/>
          <p:nvPr/>
        </p:nvSpPr>
        <p:spPr>
          <a:xfrm>
            <a:off x="1048957" y="1589711"/>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ication Sign 28">
            <a:extLst>
              <a:ext uri="{FF2B5EF4-FFF2-40B4-BE49-F238E27FC236}">
                <a16:creationId xmlns:a16="http://schemas.microsoft.com/office/drawing/2014/main" id="{E93269CD-3F77-4715-A2C6-00ACDAC568C3}"/>
              </a:ext>
            </a:extLst>
          </p:cNvPr>
          <p:cNvSpPr/>
          <p:nvPr/>
        </p:nvSpPr>
        <p:spPr>
          <a:xfrm>
            <a:off x="9265511" y="1662381"/>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156F56-9AAA-4B49-8686-75CE2C594CAC}"/>
              </a:ext>
            </a:extLst>
          </p:cNvPr>
          <p:cNvSpPr txBox="1"/>
          <p:nvPr/>
        </p:nvSpPr>
        <p:spPr>
          <a:xfrm>
            <a:off x="115496" y="6478954"/>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964144873"/>
      </p:ext>
    </p:extLst>
  </p:cSld>
  <p:clrMapOvr>
    <a:masterClrMapping/>
  </p:clrMapOvr>
  <p:transition>
    <p:dissolve/>
    <p:sndAc>
      <p:stSnd>
        <p:snd r:embed="rId3" name="Mario Ti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decel="49000" autoRev="1" fill="hold" nodeType="clickEffect">
                                  <p:stCondLst>
                                    <p:cond delay="0"/>
                                  </p:stCondLst>
                                  <p:childTnLst>
                                    <p:animMotion origin="layout" path="M 6.90374E-7 -1.7341E-6 L 6.90374E-7 -0.52092 " pathEditMode="relative" rAng="0" ptsTypes="AA">
                                      <p:cBhvr>
                                        <p:cTn id="23" dur="1000" fill="hold"/>
                                        <p:tgtEl>
                                          <p:spTgt spid="18"/>
                                        </p:tgtEl>
                                        <p:attrNameLst>
                                          <p:attrName>ppt_x</p:attrName>
                                          <p:attrName>ppt_y</p:attrName>
                                        </p:attrNameLst>
                                      </p:cBhvr>
                                      <p:rCtr x="0" y="-26058"/>
                                    </p:animMotion>
                                  </p:childTnLst>
                                  <p:subTnLst>
                                    <p:audio>
                                      <p:cMediaNode>
                                        <p:cTn display="0" masterRel="sameClick">
                                          <p:stCondLst>
                                            <p:cond evt="begin" delay="0">
                                              <p:tn val="22"/>
                                            </p:cond>
                                          </p:stCondLst>
                                          <p:endCondLst>
                                            <p:cond evt="onStopAudio" delay="0">
                                              <p:tgtEl>
                                                <p:sldTgt/>
                                              </p:tgtEl>
                                            </p:cond>
                                          </p:endCondLst>
                                        </p:cTn>
                                        <p:tgtEl>
                                          <p:sndTgt r:embed="rId4" name="Mario Jump - Quieter.wav"/>
                                        </p:tgtEl>
                                      </p:cMediaNode>
                                    </p:audio>
                                  </p:subTnLst>
                                </p:cTn>
                              </p:par>
                              <p:par>
                                <p:cTn id="24" presetID="32" presetClass="emph" presetSubtype="0" fill="hold" nodeType="withEffect">
                                  <p:stCondLst>
                                    <p:cond delay="750"/>
                                  </p:stCondLst>
                                  <p:childTnLst>
                                    <p:animRot by="120000">
                                      <p:cBhvr>
                                        <p:cTn id="25" dur="50" fill="hold">
                                          <p:stCondLst>
                                            <p:cond delay="0"/>
                                          </p:stCondLst>
                                        </p:cTn>
                                        <p:tgtEl>
                                          <p:spTgt spid="16"/>
                                        </p:tgtEl>
                                        <p:attrNameLst>
                                          <p:attrName>r</p:attrName>
                                        </p:attrNameLst>
                                      </p:cBhvr>
                                    </p:animRot>
                                    <p:animRot by="-240000">
                                      <p:cBhvr>
                                        <p:cTn id="26" dur="100" fill="hold">
                                          <p:stCondLst>
                                            <p:cond delay="100"/>
                                          </p:stCondLst>
                                        </p:cTn>
                                        <p:tgtEl>
                                          <p:spTgt spid="16"/>
                                        </p:tgtEl>
                                        <p:attrNameLst>
                                          <p:attrName>r</p:attrName>
                                        </p:attrNameLst>
                                      </p:cBhvr>
                                    </p:animRot>
                                    <p:animRot by="240000">
                                      <p:cBhvr>
                                        <p:cTn id="27" dur="100" fill="hold">
                                          <p:stCondLst>
                                            <p:cond delay="200"/>
                                          </p:stCondLst>
                                        </p:cTn>
                                        <p:tgtEl>
                                          <p:spTgt spid="16"/>
                                        </p:tgtEl>
                                        <p:attrNameLst>
                                          <p:attrName>r</p:attrName>
                                        </p:attrNameLst>
                                      </p:cBhvr>
                                    </p:animRot>
                                    <p:animRot by="-240000">
                                      <p:cBhvr>
                                        <p:cTn id="28" dur="100" fill="hold">
                                          <p:stCondLst>
                                            <p:cond delay="300"/>
                                          </p:stCondLst>
                                        </p:cTn>
                                        <p:tgtEl>
                                          <p:spTgt spid="16"/>
                                        </p:tgtEl>
                                        <p:attrNameLst>
                                          <p:attrName>r</p:attrName>
                                        </p:attrNameLst>
                                      </p:cBhvr>
                                    </p:animRot>
                                    <p:animRot by="120000">
                                      <p:cBhvr>
                                        <p:cTn id="29" dur="100" fill="hold">
                                          <p:stCondLst>
                                            <p:cond delay="400"/>
                                          </p:stCondLst>
                                        </p:cTn>
                                        <p:tgtEl>
                                          <p:spTgt spid="16"/>
                                        </p:tgtEl>
                                        <p:attrNameLst>
                                          <p:attrName>r</p:attrName>
                                        </p:attrNameLst>
                                      </p:cBhvr>
                                    </p:animRot>
                                  </p:childTnLst>
                                </p:cTn>
                              </p:par>
                              <p:par>
                                <p:cTn id="30" presetID="9" presetClass="exit" presetSubtype="0" fill="hold" grpId="0" nodeType="withEffect">
                                  <p:stCondLst>
                                    <p:cond delay="0"/>
                                  </p:stCondLst>
                                  <p:childTnLst>
                                    <p:animEffect transition="out" filter="dissolv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42" presetClass="entr" presetSubtype="0" fill="hold" nodeType="withEffect">
                                  <p:stCondLst>
                                    <p:cond delay="75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Evil Laugh - Louder.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decel="49000" autoRev="1" fill="hold" nodeType="clickEffect">
                                  <p:stCondLst>
                                    <p:cond delay="0"/>
                                  </p:stCondLst>
                                  <p:childTnLst>
                                    <p:animMotion origin="layout" path="M 6.90374E-7 -1.7341E-6 L 6.90374E-7 -0.52092 " pathEditMode="relative" rAng="0" ptsTypes="AA">
                                      <p:cBhvr>
                                        <p:cTn id="42" dur="1000" fill="hold"/>
                                        <p:tgtEl>
                                          <p:spTgt spid="17"/>
                                        </p:tgtEl>
                                        <p:attrNameLst>
                                          <p:attrName>ppt_x</p:attrName>
                                          <p:attrName>ppt_y</p:attrName>
                                        </p:attrNameLst>
                                      </p:cBhvr>
                                      <p:rCtr x="0" y="-26058"/>
                                    </p:animMotion>
                                  </p:childTnLst>
                                  <p:subTnLst>
                                    <p:audio>
                                      <p:cMediaNode>
                                        <p:cTn display="0" masterRel="sameClick">
                                          <p:stCondLst>
                                            <p:cond evt="begin" delay="0">
                                              <p:tn val="41"/>
                                            </p:cond>
                                          </p:stCondLst>
                                          <p:endCondLst>
                                            <p:cond evt="onStopAudio" delay="0">
                                              <p:tgtEl>
                                                <p:sldTgt/>
                                              </p:tgtEl>
                                            </p:cond>
                                          </p:endCondLst>
                                        </p:cTn>
                                        <p:tgtEl>
                                          <p:sndTgt r:embed="rId4" name="Mario Jump - Quieter.wav"/>
                                        </p:tgtEl>
                                      </p:cMediaNode>
                                    </p:audio>
                                  </p:subTnLst>
                                </p:cTn>
                              </p:par>
                              <p:par>
                                <p:cTn id="43" presetID="32" presetClass="emph" presetSubtype="0" fill="hold" nodeType="withEffect">
                                  <p:stCondLst>
                                    <p:cond delay="750"/>
                                  </p:stCondLst>
                                  <p:childTnLst>
                                    <p:animRot by="120000">
                                      <p:cBhvr>
                                        <p:cTn id="44" dur="50" fill="hold">
                                          <p:stCondLst>
                                            <p:cond delay="0"/>
                                          </p:stCondLst>
                                        </p:cTn>
                                        <p:tgtEl>
                                          <p:spTgt spid="15"/>
                                        </p:tgtEl>
                                        <p:attrNameLst>
                                          <p:attrName>r</p:attrName>
                                        </p:attrNameLst>
                                      </p:cBhvr>
                                    </p:animRot>
                                    <p:animRot by="-240000">
                                      <p:cBhvr>
                                        <p:cTn id="45" dur="100" fill="hold">
                                          <p:stCondLst>
                                            <p:cond delay="100"/>
                                          </p:stCondLst>
                                        </p:cTn>
                                        <p:tgtEl>
                                          <p:spTgt spid="15"/>
                                        </p:tgtEl>
                                        <p:attrNameLst>
                                          <p:attrName>r</p:attrName>
                                        </p:attrNameLst>
                                      </p:cBhvr>
                                    </p:animRot>
                                    <p:animRot by="240000">
                                      <p:cBhvr>
                                        <p:cTn id="46" dur="100" fill="hold">
                                          <p:stCondLst>
                                            <p:cond delay="200"/>
                                          </p:stCondLst>
                                        </p:cTn>
                                        <p:tgtEl>
                                          <p:spTgt spid="15"/>
                                        </p:tgtEl>
                                        <p:attrNameLst>
                                          <p:attrName>r</p:attrName>
                                        </p:attrNameLst>
                                      </p:cBhvr>
                                    </p:animRot>
                                    <p:animRot by="-240000">
                                      <p:cBhvr>
                                        <p:cTn id="47" dur="100" fill="hold">
                                          <p:stCondLst>
                                            <p:cond delay="300"/>
                                          </p:stCondLst>
                                        </p:cTn>
                                        <p:tgtEl>
                                          <p:spTgt spid="15"/>
                                        </p:tgtEl>
                                        <p:attrNameLst>
                                          <p:attrName>r</p:attrName>
                                        </p:attrNameLst>
                                      </p:cBhvr>
                                    </p:animRot>
                                    <p:animRot by="120000">
                                      <p:cBhvr>
                                        <p:cTn id="48" dur="100" fill="hold">
                                          <p:stCondLst>
                                            <p:cond delay="400"/>
                                          </p:stCondLst>
                                        </p:cTn>
                                        <p:tgtEl>
                                          <p:spTgt spid="15"/>
                                        </p:tgtEl>
                                        <p:attrNameLst>
                                          <p:attrName>r</p:attrName>
                                        </p:attrNameLst>
                                      </p:cBhvr>
                                    </p:animRot>
                                  </p:childTnLst>
                                </p:cTn>
                              </p:par>
                              <p:par>
                                <p:cTn id="49" presetID="42" presetClass="entr" presetSubtype="0" fill="hold" nodeType="withEffect">
                                  <p:stCondLst>
                                    <p:cond delay="75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6" name="Red Mushroom _ Quieter.wav"/>
                                        </p:tgtEl>
                                      </p:cMediaNode>
                                    </p:audio>
                                  </p:subTnLst>
                                </p:cTn>
                              </p:par>
                              <p:par>
                                <p:cTn id="54" presetID="9" presetClass="exit" presetSubtype="0" fill="hold" grpId="0" nodeType="withEffect">
                                  <p:stCondLst>
                                    <p:cond delay="0"/>
                                  </p:stCondLst>
                                  <p:childTnLst>
                                    <p:animEffect transition="out" filter="dissolv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decel="49000" autoRev="1" fill="hold" nodeType="clickEffect">
                                  <p:stCondLst>
                                    <p:cond delay="0"/>
                                  </p:stCondLst>
                                  <p:childTnLst>
                                    <p:animMotion origin="layout" path="M 6.90374E-7 -1.7341E-6 L 6.90374E-7 -0.52092 " pathEditMode="relative" rAng="0" ptsTypes="AA">
                                      <p:cBhvr>
                                        <p:cTn id="61" dur="1000" fill="hold"/>
                                        <p:tgtEl>
                                          <p:spTgt spid="13"/>
                                        </p:tgtEl>
                                        <p:attrNameLst>
                                          <p:attrName>ppt_x</p:attrName>
                                          <p:attrName>ppt_y</p:attrName>
                                        </p:attrNameLst>
                                      </p:cBhvr>
                                      <p:rCtr x="0" y="-26058"/>
                                    </p:animMotion>
                                  </p:childTnLst>
                                  <p:subTnLst>
                                    <p:audio>
                                      <p:cMediaNode>
                                        <p:cTn display="0" masterRel="sameClick">
                                          <p:stCondLst>
                                            <p:cond evt="begin" delay="0">
                                              <p:tn val="60"/>
                                            </p:cond>
                                          </p:stCondLst>
                                          <p:endCondLst>
                                            <p:cond evt="onStopAudio" delay="0">
                                              <p:tgtEl>
                                                <p:sldTgt/>
                                              </p:tgtEl>
                                            </p:cond>
                                          </p:endCondLst>
                                        </p:cTn>
                                        <p:tgtEl>
                                          <p:sndTgt r:embed="rId4" name="Mario Jump - Quieter.wav"/>
                                        </p:tgtEl>
                                      </p:cMediaNode>
                                    </p:audio>
                                  </p:subTnLst>
                                </p:cTn>
                              </p:par>
                              <p:par>
                                <p:cTn id="62" presetID="32" presetClass="emph" presetSubtype="0" fill="hold" nodeType="withEffect">
                                  <p:stCondLst>
                                    <p:cond delay="750"/>
                                  </p:stCondLst>
                                  <p:childTnLst>
                                    <p:animRot by="120000">
                                      <p:cBhvr>
                                        <p:cTn id="63" dur="50" fill="hold">
                                          <p:stCondLst>
                                            <p:cond delay="0"/>
                                          </p:stCondLst>
                                        </p:cTn>
                                        <p:tgtEl>
                                          <p:spTgt spid="6"/>
                                        </p:tgtEl>
                                        <p:attrNameLst>
                                          <p:attrName>r</p:attrName>
                                        </p:attrNameLst>
                                      </p:cBhvr>
                                    </p:animRot>
                                    <p:animRot by="-240000">
                                      <p:cBhvr>
                                        <p:cTn id="64" dur="100" fill="hold">
                                          <p:stCondLst>
                                            <p:cond delay="100"/>
                                          </p:stCondLst>
                                        </p:cTn>
                                        <p:tgtEl>
                                          <p:spTgt spid="6"/>
                                        </p:tgtEl>
                                        <p:attrNameLst>
                                          <p:attrName>r</p:attrName>
                                        </p:attrNameLst>
                                      </p:cBhvr>
                                    </p:animRot>
                                    <p:animRot by="240000">
                                      <p:cBhvr>
                                        <p:cTn id="65" dur="100" fill="hold">
                                          <p:stCondLst>
                                            <p:cond delay="200"/>
                                          </p:stCondLst>
                                        </p:cTn>
                                        <p:tgtEl>
                                          <p:spTgt spid="6"/>
                                        </p:tgtEl>
                                        <p:attrNameLst>
                                          <p:attrName>r</p:attrName>
                                        </p:attrNameLst>
                                      </p:cBhvr>
                                    </p:animRot>
                                    <p:animRot by="-240000">
                                      <p:cBhvr>
                                        <p:cTn id="66" dur="100" fill="hold">
                                          <p:stCondLst>
                                            <p:cond delay="300"/>
                                          </p:stCondLst>
                                        </p:cTn>
                                        <p:tgtEl>
                                          <p:spTgt spid="6"/>
                                        </p:tgtEl>
                                        <p:attrNameLst>
                                          <p:attrName>r</p:attrName>
                                        </p:attrNameLst>
                                      </p:cBhvr>
                                    </p:animRot>
                                    <p:animRot by="120000">
                                      <p:cBhvr>
                                        <p:cTn id="67" dur="100" fill="hold">
                                          <p:stCondLst>
                                            <p:cond delay="400"/>
                                          </p:stCondLst>
                                        </p:cTn>
                                        <p:tgtEl>
                                          <p:spTgt spid="6"/>
                                        </p:tgtEl>
                                        <p:attrNameLst>
                                          <p:attrName>r</p:attrName>
                                        </p:attrNameLst>
                                      </p:cBhvr>
                                    </p:animRot>
                                  </p:childTnLst>
                                </p:cTn>
                              </p:par>
                              <p:par>
                                <p:cTn id="68" presetID="42" presetClass="entr" presetSubtype="0" fill="hold" nodeType="withEffect">
                                  <p:stCondLst>
                                    <p:cond delay="75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5" name="Evil Laugh - Louder.wav"/>
                                        </p:tgtEl>
                                      </p:cMediaNode>
                                    </p:audio>
                                  </p:subTnLst>
                                </p:cTn>
                              </p:par>
                              <p:par>
                                <p:cTn id="73" presetID="9" presetClass="exit" presetSubtype="0" fill="hold" grpId="0" nodeType="withEffect">
                                  <p:stCondLst>
                                    <p:cond delay="0"/>
                                  </p:stCondLst>
                                  <p:childTnLst>
                                    <p:animEffect transition="out" filter="dissolv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2" grpId="0" animBg="1"/>
      <p:bldP spid="19" grpId="0" animBg="1"/>
      <p:bldP spid="4" grpId="0" animBg="1"/>
      <p:bldP spid="28" grpId="0" animBg="1"/>
      <p:bldP spid="5"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7" name="그림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21235" y="7647707"/>
            <a:ext cx="4733817" cy="5906822"/>
          </a:xfrm>
          <a:prstGeom prst="rect">
            <a:avLst/>
          </a:prstGeom>
        </p:spPr>
      </p:pic>
      <p:pic>
        <p:nvPicPr>
          <p:cNvPr id="18" name="그림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1184" y="7647707"/>
            <a:ext cx="4733817" cy="5906822"/>
          </a:xfrm>
          <a:prstGeom prst="rect">
            <a:avLst/>
          </a:prstGeom>
        </p:spPr>
      </p:pic>
      <p:pic>
        <p:nvPicPr>
          <p:cNvPr id="13" name="그림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1466" y="7647707"/>
            <a:ext cx="4733817" cy="5906822"/>
          </a:xfrm>
          <a:prstGeom prst="rect">
            <a:avLst/>
          </a:prstGeom>
        </p:spPr>
      </p:pic>
      <p:pic>
        <p:nvPicPr>
          <p:cNvPr id="6" name="그림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78234" y="3011182"/>
            <a:ext cx="2339186" cy="2257107"/>
          </a:xfrm>
          <a:prstGeom prst="rect">
            <a:avLst/>
          </a:prstGeom>
          <a:effectLst>
            <a:outerShdw blurRad="50800" dist="38100" dir="5400000" algn="t" rotWithShape="0">
              <a:prstClr val="black">
                <a:alpha val="40000"/>
              </a:prstClr>
            </a:outerShdw>
          </a:effectLst>
        </p:spPr>
      </p:pic>
      <p:pic>
        <p:nvPicPr>
          <p:cNvPr id="15" name="그림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21626" y="3011182"/>
            <a:ext cx="2339186" cy="2257107"/>
          </a:xfrm>
          <a:prstGeom prst="rect">
            <a:avLst/>
          </a:prstGeom>
          <a:effectLst>
            <a:outerShdw blurRad="50800" dist="38100" dir="5400000" algn="t" rotWithShape="0">
              <a:prstClr val="black">
                <a:alpha val="40000"/>
              </a:prstClr>
            </a:outerShdw>
          </a:effectLst>
        </p:spPr>
      </p:pic>
      <p:pic>
        <p:nvPicPr>
          <p:cNvPr id="16" name="그림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1325" y="3011182"/>
            <a:ext cx="2339186" cy="2257107"/>
          </a:xfrm>
          <a:prstGeom prst="rect">
            <a:avLst/>
          </a:prstGeom>
          <a:effectLst>
            <a:outerShdw blurRad="50800" dist="38100" dir="5400000" algn="t" rotWithShape="0">
              <a:prstClr val="black">
                <a:alpha val="40000"/>
              </a:prstClr>
            </a:outerShdw>
          </a:effectLst>
        </p:spPr>
      </p:pic>
      <p:pic>
        <p:nvPicPr>
          <p:cNvPr id="24" name="그림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28109" y="720553"/>
            <a:ext cx="2279219" cy="2257373"/>
          </a:xfrm>
          <a:prstGeom prst="rect">
            <a:avLst/>
          </a:prstGeom>
          <a:effectLst/>
        </p:spPr>
      </p:pic>
      <p:pic>
        <p:nvPicPr>
          <p:cNvPr id="25" name="그림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01308" y="753808"/>
            <a:ext cx="2271644" cy="2257373"/>
          </a:xfrm>
          <a:prstGeom prst="rect">
            <a:avLst/>
          </a:prstGeom>
          <a:effectLst/>
        </p:spPr>
      </p:pic>
      <p:sp>
        <p:nvSpPr>
          <p:cNvPr id="22" name="모서리가 둥근 직사각형 21"/>
          <p:cNvSpPr/>
          <p:nvPr/>
        </p:nvSpPr>
        <p:spPr>
          <a:xfrm>
            <a:off x="8303364" y="1832443"/>
            <a:ext cx="3748077" cy="1317405"/>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b+c</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p>
        </p:txBody>
      </p:sp>
      <p:pic>
        <p:nvPicPr>
          <p:cNvPr id="26" name="그림 23">
            <a:extLst>
              <a:ext uri="{FF2B5EF4-FFF2-40B4-BE49-F238E27FC236}">
                <a16:creationId xmlns:a16="http://schemas.microsoft.com/office/drawing/2014/main" id="{6EE0B6F0-D53B-477B-AB9F-993B430FA24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48061" y="667858"/>
            <a:ext cx="2279219" cy="2257373"/>
          </a:xfrm>
          <a:prstGeom prst="rect">
            <a:avLst/>
          </a:prstGeom>
          <a:effectLst/>
        </p:spPr>
      </p:pic>
      <p:sp>
        <p:nvSpPr>
          <p:cNvPr id="19" name="모서리가 둥근 직사각형 18"/>
          <p:cNvSpPr/>
          <p:nvPr/>
        </p:nvSpPr>
        <p:spPr>
          <a:xfrm>
            <a:off x="171184" y="1796545"/>
            <a:ext cx="3773348" cy="1353303"/>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b+c</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p>
        </p:txBody>
      </p:sp>
      <p:sp>
        <p:nvSpPr>
          <p:cNvPr id="4" name="Rectangle: Rounded Corners 3">
            <a:extLst>
              <a:ext uri="{FF2B5EF4-FFF2-40B4-BE49-F238E27FC236}">
                <a16:creationId xmlns:a16="http://schemas.microsoft.com/office/drawing/2014/main" id="{1D812A51-32F7-468D-971A-C4368F5DDBF4}"/>
              </a:ext>
            </a:extLst>
          </p:cNvPr>
          <p:cNvSpPr/>
          <p:nvPr/>
        </p:nvSpPr>
        <p:spPr>
          <a:xfrm>
            <a:off x="385011" y="165928"/>
            <a:ext cx="11666430" cy="1042737"/>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ahoma" panose="020B0604030504040204" pitchFamily="34" charset="0"/>
                <a:ea typeface="Tahoma" panose="020B0604030504040204" pitchFamily="34" charset="0"/>
                <a:cs typeface="Tahoma" panose="020B0604030504040204" pitchFamily="34" charset="0"/>
              </a:rPr>
              <a:t>Điền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chữ</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hoặc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số</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thích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hợp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chỗ</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chấm</a:t>
            </a:r>
            <a:r>
              <a:rPr lang="en-US" sz="2800" b="1" dirty="0">
                <a:latin typeface="Tahoma" panose="020B0604030504040204" pitchFamily="34" charset="0"/>
                <a:ea typeface="Tahoma" panose="020B0604030504040204" pitchFamily="34" charset="0"/>
                <a:cs typeface="Tahoma" panose="020B0604030504040204" pitchFamily="34" charset="0"/>
              </a:rPr>
              <a:t>: </a:t>
            </a:r>
          </a:p>
          <a:p>
            <a:pPr algn="ctr"/>
            <a:r>
              <a:rPr lang="en-US" sz="3600" b="1" dirty="0">
                <a:latin typeface="Tahoma" panose="020B0604030504040204" pitchFamily="34" charset="0"/>
                <a:ea typeface="Tahoma" panose="020B0604030504040204" pitchFamily="34" charset="0"/>
                <a:cs typeface="Tahoma" panose="020B0604030504040204" pitchFamily="34" charset="0"/>
              </a:rPr>
              <a:t>(a + b) + c = …… + (b + c)</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Rounded Corners 27">
            <a:extLst>
              <a:ext uri="{FF2B5EF4-FFF2-40B4-BE49-F238E27FC236}">
                <a16:creationId xmlns:a16="http://schemas.microsoft.com/office/drawing/2014/main" id="{66B6733E-CE43-45C2-B52B-0BC5635E724F}"/>
              </a:ext>
            </a:extLst>
          </p:cNvPr>
          <p:cNvSpPr/>
          <p:nvPr/>
        </p:nvSpPr>
        <p:spPr>
          <a:xfrm>
            <a:off x="385011" y="165928"/>
            <a:ext cx="11666430" cy="1597361"/>
          </a:xfrm>
          <a:prstGeom prst="roundRect">
            <a:avLst/>
          </a:prstGeom>
          <a:solidFill>
            <a:srgbClr val="00206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3200" b="1" dirty="0">
                <a:latin typeface="Tahoma" panose="020B0604030504040204" pitchFamily="34" charset="0"/>
                <a:ea typeface="Tahoma" panose="020B0604030504040204" pitchFamily="34" charset="0"/>
                <a:cs typeface="Tahoma" panose="020B0604030504040204" pitchFamily="34" charset="0"/>
              </a:rPr>
              <a:t>(</a:t>
            </a:r>
            <a:r>
              <a:rPr lang="en-US" sz="3200" b="1" dirty="0" err="1">
                <a:latin typeface="Tahoma" panose="020B0604030504040204" pitchFamily="34" charset="0"/>
                <a:ea typeface="Tahoma" panose="020B0604030504040204" pitchFamily="34" charset="0"/>
                <a:cs typeface="Tahoma" panose="020B0604030504040204" pitchFamily="34" charset="0"/>
              </a:rPr>
              <a:t>a+b</a:t>
            </a:r>
            <a:r>
              <a:rPr lang="en-US" sz="3200" b="1" dirty="0">
                <a:latin typeface="Tahoma" panose="020B0604030504040204" pitchFamily="34" charset="0"/>
                <a:ea typeface="Tahoma" panose="020B0604030504040204" pitchFamily="34" charset="0"/>
                <a:cs typeface="Tahoma" panose="020B0604030504040204" pitchFamily="34" charset="0"/>
              </a:rPr>
              <a:t>)+c= a+(</a:t>
            </a:r>
            <a:r>
              <a:rPr lang="en-US" sz="3200" b="1" dirty="0" err="1">
                <a:latin typeface="Tahoma" panose="020B0604030504040204" pitchFamily="34" charset="0"/>
                <a:ea typeface="Tahoma" panose="020B0604030504040204" pitchFamily="34" charset="0"/>
                <a:cs typeface="Tahoma" panose="020B0604030504040204" pitchFamily="34" charset="0"/>
              </a:rPr>
              <a:t>b+c</a:t>
            </a:r>
            <a:r>
              <a:rPr lang="en-US" sz="3200" b="1" dirty="0">
                <a:latin typeface="Tahoma" panose="020B0604030504040204" pitchFamily="34" charset="0"/>
                <a:ea typeface="Tahoma" panose="020B0604030504040204" pitchFamily="34" charset="0"/>
                <a:cs typeface="Tahoma" panose="020B0604030504040204" pitchFamily="34" charset="0"/>
              </a:rPr>
              <a:t>)</a:t>
            </a:r>
          </a:p>
          <a:p>
            <a:pPr algn="ctr"/>
            <a:r>
              <a:rPr lang="en-US" sz="3200" b="1" dirty="0">
                <a:latin typeface="Tahoma" panose="020B0604030504040204" pitchFamily="34" charset="0"/>
                <a:ea typeface="Tahoma" panose="020B0604030504040204" pitchFamily="34" charset="0"/>
                <a:cs typeface="Tahoma" panose="020B0604030504040204" pitchFamily="34" charset="0"/>
              </a:rPr>
              <a:t>Khi </a:t>
            </a:r>
            <a:r>
              <a:rPr lang="en-US" sz="3200" b="1" dirty="0" err="1">
                <a:latin typeface="Tahoma" panose="020B0604030504040204" pitchFamily="34" charset="0"/>
                <a:ea typeface="Tahoma" panose="020B0604030504040204" pitchFamily="34" charset="0"/>
                <a:cs typeface="Tahoma" panose="020B0604030504040204" pitchFamily="34" charset="0"/>
              </a:rPr>
              <a:t>cộng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một</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tổng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hai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với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ba</a:t>
            </a:r>
            <a:r>
              <a:rPr lang="en-US" sz="3200" b="1" dirty="0">
                <a:latin typeface="Tahoma" panose="020B0604030504040204" pitchFamily="34" charset="0"/>
                <a:ea typeface="Tahoma" panose="020B0604030504040204" pitchFamily="34" charset="0"/>
                <a:cs typeface="Tahoma" panose="020B0604030504040204" pitchFamily="34" charset="0"/>
              </a:rPr>
              <a:t>, ta </a:t>
            </a:r>
            <a:r>
              <a:rPr lang="en-US" sz="3200" b="1" dirty="0" err="1">
                <a:latin typeface="Tahoma" panose="020B0604030504040204" pitchFamily="34" charset="0"/>
                <a:ea typeface="Tahoma" panose="020B0604030504040204" pitchFamily="34" charset="0"/>
                <a:cs typeface="Tahoma" panose="020B0604030504040204" pitchFamily="34" charset="0"/>
              </a:rPr>
              <a:t>có</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thể</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cộng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nhất</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với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tổng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của</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hai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và</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số</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thứ</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ba</a:t>
            </a:r>
            <a:r>
              <a:rPr lang="en-US" sz="3200" b="1" dirty="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9" name="Multiplication Sign 28">
            <a:extLst>
              <a:ext uri="{FF2B5EF4-FFF2-40B4-BE49-F238E27FC236}">
                <a16:creationId xmlns:a16="http://schemas.microsoft.com/office/drawing/2014/main" id="{E93269CD-3F77-4715-A2C6-00ACDAC568C3}"/>
              </a:ext>
            </a:extLst>
          </p:cNvPr>
          <p:cNvSpPr/>
          <p:nvPr/>
        </p:nvSpPr>
        <p:spPr>
          <a:xfrm>
            <a:off x="9295086" y="1659512"/>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모서리가 둥근 직사각형 20"/>
          <p:cNvSpPr/>
          <p:nvPr/>
        </p:nvSpPr>
        <p:spPr>
          <a:xfrm>
            <a:off x="4187604" y="1796545"/>
            <a:ext cx="3807229" cy="1353304"/>
          </a:xfrm>
          <a:prstGeom prst="roundRect">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90000"/>
              </a:lnSpc>
            </a:pP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a+b</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r>
              <a:rPr lang="en-US" sz="2800" b="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b+c</a:t>
            </a:r>
            <a:r>
              <a:rPr lang="en-US" sz="2800"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a:t>
            </a:r>
          </a:p>
        </p:txBody>
      </p:sp>
      <p:sp>
        <p:nvSpPr>
          <p:cNvPr id="5" name="Multiplication Sign 4">
            <a:extLst>
              <a:ext uri="{FF2B5EF4-FFF2-40B4-BE49-F238E27FC236}">
                <a16:creationId xmlns:a16="http://schemas.microsoft.com/office/drawing/2014/main" id="{BBF46089-AB11-4792-BF0C-44AEFAACEE90}"/>
              </a:ext>
            </a:extLst>
          </p:cNvPr>
          <p:cNvSpPr/>
          <p:nvPr/>
        </p:nvSpPr>
        <p:spPr>
          <a:xfrm>
            <a:off x="5335910" y="1607835"/>
            <a:ext cx="1764631" cy="176661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8A9916-364C-4B1C-A65D-E15894ADAF80}"/>
              </a:ext>
            </a:extLst>
          </p:cNvPr>
          <p:cNvSpPr txBox="1"/>
          <p:nvPr/>
        </p:nvSpPr>
        <p:spPr>
          <a:xfrm>
            <a:off x="171184"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033378445"/>
      </p:ext>
    </p:extLst>
  </p:cSld>
  <p:clrMapOvr>
    <a:masterClrMapping/>
  </p:clrMapOvr>
  <p:transition>
    <p:dissolve/>
    <p:sndAc>
      <p:stSnd>
        <p:snd r:embed="rId3" name="Mario Ti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decel="49000" autoRev="1" fill="hold" nodeType="clickEffect">
                                  <p:stCondLst>
                                    <p:cond delay="0"/>
                                  </p:stCondLst>
                                  <p:childTnLst>
                                    <p:animMotion origin="layout" path="M 6.90374E-7 -1.7341E-6 L 6.90374E-7 -0.52092 " pathEditMode="relative" rAng="0" ptsTypes="AA">
                                      <p:cBhvr>
                                        <p:cTn id="23" dur="1000" fill="hold"/>
                                        <p:tgtEl>
                                          <p:spTgt spid="18"/>
                                        </p:tgtEl>
                                        <p:attrNameLst>
                                          <p:attrName>ppt_x</p:attrName>
                                          <p:attrName>ppt_y</p:attrName>
                                        </p:attrNameLst>
                                      </p:cBhvr>
                                      <p:rCtr x="0" y="-26058"/>
                                    </p:animMotion>
                                  </p:childTnLst>
                                  <p:subTnLst>
                                    <p:audio>
                                      <p:cMediaNode>
                                        <p:cTn display="0" masterRel="sameClick">
                                          <p:stCondLst>
                                            <p:cond evt="begin" delay="0">
                                              <p:tn val="22"/>
                                            </p:cond>
                                          </p:stCondLst>
                                          <p:endCondLst>
                                            <p:cond evt="onStopAudio" delay="0">
                                              <p:tgtEl>
                                                <p:sldTgt/>
                                              </p:tgtEl>
                                            </p:cond>
                                          </p:endCondLst>
                                        </p:cTn>
                                        <p:tgtEl>
                                          <p:sndTgt r:embed="rId4" name="Mario Jump - Quieter.wav"/>
                                        </p:tgtEl>
                                      </p:cMediaNode>
                                    </p:audio>
                                  </p:subTnLst>
                                </p:cTn>
                              </p:par>
                              <p:par>
                                <p:cTn id="24" presetID="32" presetClass="emph" presetSubtype="0" fill="hold" nodeType="withEffect">
                                  <p:stCondLst>
                                    <p:cond delay="750"/>
                                  </p:stCondLst>
                                  <p:childTnLst>
                                    <p:animRot by="120000">
                                      <p:cBhvr>
                                        <p:cTn id="25" dur="50" fill="hold">
                                          <p:stCondLst>
                                            <p:cond delay="0"/>
                                          </p:stCondLst>
                                        </p:cTn>
                                        <p:tgtEl>
                                          <p:spTgt spid="16"/>
                                        </p:tgtEl>
                                        <p:attrNameLst>
                                          <p:attrName>r</p:attrName>
                                        </p:attrNameLst>
                                      </p:cBhvr>
                                    </p:animRot>
                                    <p:animRot by="-240000">
                                      <p:cBhvr>
                                        <p:cTn id="26" dur="100" fill="hold">
                                          <p:stCondLst>
                                            <p:cond delay="100"/>
                                          </p:stCondLst>
                                        </p:cTn>
                                        <p:tgtEl>
                                          <p:spTgt spid="16"/>
                                        </p:tgtEl>
                                        <p:attrNameLst>
                                          <p:attrName>r</p:attrName>
                                        </p:attrNameLst>
                                      </p:cBhvr>
                                    </p:animRot>
                                    <p:animRot by="240000">
                                      <p:cBhvr>
                                        <p:cTn id="27" dur="100" fill="hold">
                                          <p:stCondLst>
                                            <p:cond delay="200"/>
                                          </p:stCondLst>
                                        </p:cTn>
                                        <p:tgtEl>
                                          <p:spTgt spid="16"/>
                                        </p:tgtEl>
                                        <p:attrNameLst>
                                          <p:attrName>r</p:attrName>
                                        </p:attrNameLst>
                                      </p:cBhvr>
                                    </p:animRot>
                                    <p:animRot by="-240000">
                                      <p:cBhvr>
                                        <p:cTn id="28" dur="100" fill="hold">
                                          <p:stCondLst>
                                            <p:cond delay="300"/>
                                          </p:stCondLst>
                                        </p:cTn>
                                        <p:tgtEl>
                                          <p:spTgt spid="16"/>
                                        </p:tgtEl>
                                        <p:attrNameLst>
                                          <p:attrName>r</p:attrName>
                                        </p:attrNameLst>
                                      </p:cBhvr>
                                    </p:animRot>
                                    <p:animRot by="120000">
                                      <p:cBhvr>
                                        <p:cTn id="29" dur="100" fill="hold">
                                          <p:stCondLst>
                                            <p:cond delay="400"/>
                                          </p:stCondLst>
                                        </p:cTn>
                                        <p:tgtEl>
                                          <p:spTgt spid="16"/>
                                        </p:tgtEl>
                                        <p:attrNameLst>
                                          <p:attrName>r</p:attrName>
                                        </p:attrNameLst>
                                      </p:cBhvr>
                                    </p:animRot>
                                  </p:childTnLst>
                                </p:cTn>
                              </p:par>
                              <p:par>
                                <p:cTn id="30" presetID="9" presetClass="exit" presetSubtype="0" fill="hold" grpId="0" nodeType="withEffect">
                                  <p:stCondLst>
                                    <p:cond delay="0"/>
                                  </p:stCondLst>
                                  <p:childTnLst>
                                    <p:animEffect transition="out" filter="dissolv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42" presetClass="entr" presetSubtype="0" fill="hold" nodeType="withEffect">
                                  <p:stCondLst>
                                    <p:cond delay="75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Red Mushroom _ Quieter.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decel="49000" autoRev="1" fill="hold" nodeType="clickEffect">
                                  <p:stCondLst>
                                    <p:cond delay="0"/>
                                  </p:stCondLst>
                                  <p:childTnLst>
                                    <p:animMotion origin="layout" path="M 6.90374E-7 -1.7341E-6 L 6.90374E-7 -0.52092 " pathEditMode="relative" rAng="0" ptsTypes="AA">
                                      <p:cBhvr>
                                        <p:cTn id="42" dur="1000" fill="hold"/>
                                        <p:tgtEl>
                                          <p:spTgt spid="17"/>
                                        </p:tgtEl>
                                        <p:attrNameLst>
                                          <p:attrName>ppt_x</p:attrName>
                                          <p:attrName>ppt_y</p:attrName>
                                        </p:attrNameLst>
                                      </p:cBhvr>
                                      <p:rCtr x="0" y="-26058"/>
                                    </p:animMotion>
                                  </p:childTnLst>
                                  <p:subTnLst>
                                    <p:audio>
                                      <p:cMediaNode>
                                        <p:cTn display="0" masterRel="sameClick">
                                          <p:stCondLst>
                                            <p:cond evt="begin" delay="0">
                                              <p:tn val="41"/>
                                            </p:cond>
                                          </p:stCondLst>
                                          <p:endCondLst>
                                            <p:cond evt="onStopAudio" delay="0">
                                              <p:tgtEl>
                                                <p:sldTgt/>
                                              </p:tgtEl>
                                            </p:cond>
                                          </p:endCondLst>
                                        </p:cTn>
                                        <p:tgtEl>
                                          <p:sndTgt r:embed="rId4" name="Mario Jump - Quieter.wav"/>
                                        </p:tgtEl>
                                      </p:cMediaNode>
                                    </p:audio>
                                  </p:subTnLst>
                                </p:cTn>
                              </p:par>
                              <p:par>
                                <p:cTn id="43" presetID="32" presetClass="emph" presetSubtype="0" fill="hold" nodeType="withEffect">
                                  <p:stCondLst>
                                    <p:cond delay="750"/>
                                  </p:stCondLst>
                                  <p:childTnLst>
                                    <p:animRot by="120000">
                                      <p:cBhvr>
                                        <p:cTn id="44" dur="50" fill="hold">
                                          <p:stCondLst>
                                            <p:cond delay="0"/>
                                          </p:stCondLst>
                                        </p:cTn>
                                        <p:tgtEl>
                                          <p:spTgt spid="15"/>
                                        </p:tgtEl>
                                        <p:attrNameLst>
                                          <p:attrName>r</p:attrName>
                                        </p:attrNameLst>
                                      </p:cBhvr>
                                    </p:animRot>
                                    <p:animRot by="-240000">
                                      <p:cBhvr>
                                        <p:cTn id="45" dur="100" fill="hold">
                                          <p:stCondLst>
                                            <p:cond delay="100"/>
                                          </p:stCondLst>
                                        </p:cTn>
                                        <p:tgtEl>
                                          <p:spTgt spid="15"/>
                                        </p:tgtEl>
                                        <p:attrNameLst>
                                          <p:attrName>r</p:attrName>
                                        </p:attrNameLst>
                                      </p:cBhvr>
                                    </p:animRot>
                                    <p:animRot by="240000">
                                      <p:cBhvr>
                                        <p:cTn id="46" dur="100" fill="hold">
                                          <p:stCondLst>
                                            <p:cond delay="200"/>
                                          </p:stCondLst>
                                        </p:cTn>
                                        <p:tgtEl>
                                          <p:spTgt spid="15"/>
                                        </p:tgtEl>
                                        <p:attrNameLst>
                                          <p:attrName>r</p:attrName>
                                        </p:attrNameLst>
                                      </p:cBhvr>
                                    </p:animRot>
                                    <p:animRot by="-240000">
                                      <p:cBhvr>
                                        <p:cTn id="47" dur="100" fill="hold">
                                          <p:stCondLst>
                                            <p:cond delay="300"/>
                                          </p:stCondLst>
                                        </p:cTn>
                                        <p:tgtEl>
                                          <p:spTgt spid="15"/>
                                        </p:tgtEl>
                                        <p:attrNameLst>
                                          <p:attrName>r</p:attrName>
                                        </p:attrNameLst>
                                      </p:cBhvr>
                                    </p:animRot>
                                    <p:animRot by="120000">
                                      <p:cBhvr>
                                        <p:cTn id="48" dur="100" fill="hold">
                                          <p:stCondLst>
                                            <p:cond delay="400"/>
                                          </p:stCondLst>
                                        </p:cTn>
                                        <p:tgtEl>
                                          <p:spTgt spid="15"/>
                                        </p:tgtEl>
                                        <p:attrNameLst>
                                          <p:attrName>r</p:attrName>
                                        </p:attrNameLst>
                                      </p:cBhvr>
                                    </p:animRot>
                                  </p:childTnLst>
                                </p:cTn>
                              </p:par>
                              <p:par>
                                <p:cTn id="49" presetID="9" presetClass="exit" presetSubtype="0" fill="hold" grpId="0" nodeType="withEffect">
                                  <p:stCondLst>
                                    <p:cond delay="0"/>
                                  </p:stCondLst>
                                  <p:childTnLst>
                                    <p:animEffect transition="out" filter="dissolv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42" presetClass="entr" presetSubtype="0" fill="hold" nodeType="withEffect">
                                  <p:stCondLst>
                                    <p:cond delay="75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6" name="Evil Laugh - Louder.wav"/>
                                        </p:tgtEl>
                                      </p:cMediaNode>
                                    </p:audio>
                                  </p:sub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decel="49000" autoRev="1" fill="hold" nodeType="clickEffect">
                                  <p:stCondLst>
                                    <p:cond delay="0"/>
                                  </p:stCondLst>
                                  <p:childTnLst>
                                    <p:animMotion origin="layout" path="M 6.90374E-7 -1.7341E-6 L 6.90374E-7 -0.52092 " pathEditMode="relative" rAng="0" ptsTypes="AA">
                                      <p:cBhvr>
                                        <p:cTn id="61" dur="1000" fill="hold"/>
                                        <p:tgtEl>
                                          <p:spTgt spid="13"/>
                                        </p:tgtEl>
                                        <p:attrNameLst>
                                          <p:attrName>ppt_x</p:attrName>
                                          <p:attrName>ppt_y</p:attrName>
                                        </p:attrNameLst>
                                      </p:cBhvr>
                                      <p:rCtr x="0" y="-26058"/>
                                    </p:animMotion>
                                  </p:childTnLst>
                                  <p:subTnLst>
                                    <p:audio>
                                      <p:cMediaNode>
                                        <p:cTn display="0" masterRel="sameClick">
                                          <p:stCondLst>
                                            <p:cond evt="begin" delay="0">
                                              <p:tn val="60"/>
                                            </p:cond>
                                          </p:stCondLst>
                                          <p:endCondLst>
                                            <p:cond evt="onStopAudio" delay="0">
                                              <p:tgtEl>
                                                <p:sldTgt/>
                                              </p:tgtEl>
                                            </p:cond>
                                          </p:endCondLst>
                                        </p:cTn>
                                        <p:tgtEl>
                                          <p:sndTgt r:embed="rId4" name="Mario Jump - Quieter.wav"/>
                                        </p:tgtEl>
                                      </p:cMediaNode>
                                    </p:audio>
                                  </p:subTnLst>
                                </p:cTn>
                              </p:par>
                              <p:par>
                                <p:cTn id="62" presetID="32" presetClass="emph" presetSubtype="0" fill="hold" nodeType="withEffect">
                                  <p:stCondLst>
                                    <p:cond delay="750"/>
                                  </p:stCondLst>
                                  <p:childTnLst>
                                    <p:animRot by="120000">
                                      <p:cBhvr>
                                        <p:cTn id="63" dur="50" fill="hold">
                                          <p:stCondLst>
                                            <p:cond delay="0"/>
                                          </p:stCondLst>
                                        </p:cTn>
                                        <p:tgtEl>
                                          <p:spTgt spid="6"/>
                                        </p:tgtEl>
                                        <p:attrNameLst>
                                          <p:attrName>r</p:attrName>
                                        </p:attrNameLst>
                                      </p:cBhvr>
                                    </p:animRot>
                                    <p:animRot by="-240000">
                                      <p:cBhvr>
                                        <p:cTn id="64" dur="100" fill="hold">
                                          <p:stCondLst>
                                            <p:cond delay="100"/>
                                          </p:stCondLst>
                                        </p:cTn>
                                        <p:tgtEl>
                                          <p:spTgt spid="6"/>
                                        </p:tgtEl>
                                        <p:attrNameLst>
                                          <p:attrName>r</p:attrName>
                                        </p:attrNameLst>
                                      </p:cBhvr>
                                    </p:animRot>
                                    <p:animRot by="240000">
                                      <p:cBhvr>
                                        <p:cTn id="65" dur="100" fill="hold">
                                          <p:stCondLst>
                                            <p:cond delay="200"/>
                                          </p:stCondLst>
                                        </p:cTn>
                                        <p:tgtEl>
                                          <p:spTgt spid="6"/>
                                        </p:tgtEl>
                                        <p:attrNameLst>
                                          <p:attrName>r</p:attrName>
                                        </p:attrNameLst>
                                      </p:cBhvr>
                                    </p:animRot>
                                    <p:animRot by="-240000">
                                      <p:cBhvr>
                                        <p:cTn id="66" dur="100" fill="hold">
                                          <p:stCondLst>
                                            <p:cond delay="300"/>
                                          </p:stCondLst>
                                        </p:cTn>
                                        <p:tgtEl>
                                          <p:spTgt spid="6"/>
                                        </p:tgtEl>
                                        <p:attrNameLst>
                                          <p:attrName>r</p:attrName>
                                        </p:attrNameLst>
                                      </p:cBhvr>
                                    </p:animRot>
                                    <p:animRot by="120000">
                                      <p:cBhvr>
                                        <p:cTn id="67" dur="100" fill="hold">
                                          <p:stCondLst>
                                            <p:cond delay="400"/>
                                          </p:stCondLst>
                                        </p:cTn>
                                        <p:tgtEl>
                                          <p:spTgt spid="6"/>
                                        </p:tgtEl>
                                        <p:attrNameLst>
                                          <p:attrName>r</p:attrName>
                                        </p:attrNameLst>
                                      </p:cBhvr>
                                    </p:animRot>
                                  </p:childTnLst>
                                </p:cTn>
                              </p:par>
                              <p:par>
                                <p:cTn id="68" presetID="42" presetClass="entr" presetSubtype="0" fill="hold" nodeType="withEffect">
                                  <p:stCondLst>
                                    <p:cond delay="75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6" name="Evil Laugh - Louder.wav"/>
                                        </p:tgtEl>
                                      </p:cMediaNode>
                                    </p:audio>
                                  </p:subTnLst>
                                </p:cTn>
                              </p:par>
                              <p:par>
                                <p:cTn id="73" presetID="9" presetClass="exit" presetSubtype="0" fill="hold" grpId="0" nodeType="withEffect">
                                  <p:stCondLst>
                                    <p:cond delay="0"/>
                                  </p:stCondLst>
                                  <p:childTnLst>
                                    <p:animEffect transition="out" filter="dissolv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2" grpId="0" animBg="1"/>
      <p:bldP spid="19" grpId="0" animBg="1"/>
      <p:bldP spid="4" grpId="0" animBg="1"/>
      <p:bldP spid="28" grpId="0" animBg="1"/>
      <p:bldP spid="29" grpId="0" animBg="1"/>
      <p:bldP spid="21"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1769EB6-09BA-4196-B6FB-D02141F3A46F}"/>
              </a:ext>
            </a:extLst>
          </p:cNvPr>
          <p:cNvGrpSpPr/>
          <p:nvPr/>
        </p:nvGrpSpPr>
        <p:grpSpPr>
          <a:xfrm>
            <a:off x="409305" y="337999"/>
            <a:ext cx="1110402" cy="786860"/>
            <a:chOff x="409305" y="337999"/>
            <a:chExt cx="1285800" cy="911152"/>
          </a:xfrm>
        </p:grpSpPr>
        <p:sp>
          <p:nvSpPr>
            <p:cNvPr id="39" name="Freeform: Shape 38">
              <a:extLst>
                <a:ext uri="{FF2B5EF4-FFF2-40B4-BE49-F238E27FC236}">
                  <a16:creationId xmlns:a16="http://schemas.microsoft.com/office/drawing/2014/main" id="{B8197745-61BB-4A98-B9F4-C3B360322457}"/>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hlinkClick r:id="rId2" action="ppaction://hlinksldjump"/>
              <a:extLst>
                <a:ext uri="{FF2B5EF4-FFF2-40B4-BE49-F238E27FC236}">
                  <a16:creationId xmlns:a16="http://schemas.microsoft.com/office/drawing/2014/main" id="{819247A7-EB4C-448C-A092-57B7D963F70E}"/>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 name="Group 40">
            <a:extLst>
              <a:ext uri="{FF2B5EF4-FFF2-40B4-BE49-F238E27FC236}">
                <a16:creationId xmlns:a16="http://schemas.microsoft.com/office/drawing/2014/main" id="{59BD7F04-63D0-49CE-A5D0-BBA0AFCF19D7}"/>
              </a:ext>
            </a:extLst>
          </p:cNvPr>
          <p:cNvGrpSpPr/>
          <p:nvPr/>
        </p:nvGrpSpPr>
        <p:grpSpPr>
          <a:xfrm>
            <a:off x="408623" y="1524200"/>
            <a:ext cx="1110402" cy="786860"/>
            <a:chOff x="409305" y="337999"/>
            <a:chExt cx="1285800" cy="911152"/>
          </a:xfrm>
        </p:grpSpPr>
        <p:sp>
          <p:nvSpPr>
            <p:cNvPr id="42" name="Freeform: Shape 41">
              <a:extLst>
                <a:ext uri="{FF2B5EF4-FFF2-40B4-BE49-F238E27FC236}">
                  <a16:creationId xmlns:a16="http://schemas.microsoft.com/office/drawing/2014/main" id="{C6600C2C-58BB-4100-A05F-A11C1FEF15C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hlinkClick r:id="rId3" action="ppaction://hlinksldjump"/>
              <a:extLst>
                <a:ext uri="{FF2B5EF4-FFF2-40B4-BE49-F238E27FC236}">
                  <a16:creationId xmlns:a16="http://schemas.microsoft.com/office/drawing/2014/main" id="{D04B0CC3-2BBE-42E6-BDFF-07D188AD766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 name="Group 43">
            <a:extLst>
              <a:ext uri="{FF2B5EF4-FFF2-40B4-BE49-F238E27FC236}">
                <a16:creationId xmlns:a16="http://schemas.microsoft.com/office/drawing/2014/main" id="{2F044471-8A0E-4402-AB3F-6D5BF874A558}"/>
              </a:ext>
            </a:extLst>
          </p:cNvPr>
          <p:cNvGrpSpPr/>
          <p:nvPr/>
        </p:nvGrpSpPr>
        <p:grpSpPr>
          <a:xfrm>
            <a:off x="407941" y="2710401"/>
            <a:ext cx="1110402" cy="786860"/>
            <a:chOff x="409305" y="337999"/>
            <a:chExt cx="1285800" cy="911152"/>
          </a:xfrm>
        </p:grpSpPr>
        <p:sp>
          <p:nvSpPr>
            <p:cNvPr id="45" name="Freeform: Shape 44">
              <a:extLst>
                <a:ext uri="{FF2B5EF4-FFF2-40B4-BE49-F238E27FC236}">
                  <a16:creationId xmlns:a16="http://schemas.microsoft.com/office/drawing/2014/main" id="{14AB686B-035A-4385-B566-E92F28191D1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hlinkClick r:id="rId4" action="ppaction://hlinksldjump"/>
              <a:extLst>
                <a:ext uri="{FF2B5EF4-FFF2-40B4-BE49-F238E27FC236}">
                  <a16:creationId xmlns:a16="http://schemas.microsoft.com/office/drawing/2014/main" id="{E39AC653-294C-4D72-80E4-A02FE124B0C3}"/>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9" name="Group 48">
            <a:extLst>
              <a:ext uri="{FF2B5EF4-FFF2-40B4-BE49-F238E27FC236}">
                <a16:creationId xmlns:a16="http://schemas.microsoft.com/office/drawing/2014/main" id="{717A85CD-C1E4-41FA-BC58-B1CDDFC2B92E}"/>
              </a:ext>
            </a:extLst>
          </p:cNvPr>
          <p:cNvGrpSpPr/>
          <p:nvPr/>
        </p:nvGrpSpPr>
        <p:grpSpPr>
          <a:xfrm>
            <a:off x="407259" y="3896602"/>
            <a:ext cx="1110402" cy="786860"/>
            <a:chOff x="409305" y="337999"/>
            <a:chExt cx="1285800" cy="911152"/>
          </a:xfrm>
        </p:grpSpPr>
        <p:sp>
          <p:nvSpPr>
            <p:cNvPr id="62" name="Freeform: Shape 61">
              <a:extLst>
                <a:ext uri="{FF2B5EF4-FFF2-40B4-BE49-F238E27FC236}">
                  <a16:creationId xmlns:a16="http://schemas.microsoft.com/office/drawing/2014/main" id="{43A1FFB9-27DB-4CBC-B43C-AB46779363E5}"/>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5" action="ppaction://hlinksldjump"/>
              <a:extLst>
                <a:ext uri="{FF2B5EF4-FFF2-40B4-BE49-F238E27FC236}">
                  <a16:creationId xmlns:a16="http://schemas.microsoft.com/office/drawing/2014/main" id="{5FFF1296-2BF9-416F-B59F-212B03387C2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8F3A34B2-96C5-4489-AC44-EAABADE9A198}"/>
              </a:ext>
            </a:extLst>
          </p:cNvPr>
          <p:cNvGrpSpPr/>
          <p:nvPr/>
        </p:nvGrpSpPr>
        <p:grpSpPr>
          <a:xfrm>
            <a:off x="406577" y="5082803"/>
            <a:ext cx="1110402" cy="786860"/>
            <a:chOff x="409305" y="337999"/>
            <a:chExt cx="1285800" cy="911152"/>
          </a:xfrm>
        </p:grpSpPr>
        <p:sp>
          <p:nvSpPr>
            <p:cNvPr id="74" name="Freeform: Shape 73">
              <a:extLst>
                <a:ext uri="{FF2B5EF4-FFF2-40B4-BE49-F238E27FC236}">
                  <a16:creationId xmlns:a16="http://schemas.microsoft.com/office/drawing/2014/main" id="{FECE7757-FD13-4B59-BF22-0A0A7E1444EF}"/>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6" action="ppaction://hlinksldjump"/>
              <a:extLst>
                <a:ext uri="{FF2B5EF4-FFF2-40B4-BE49-F238E27FC236}">
                  <a16:creationId xmlns:a16="http://schemas.microsoft.com/office/drawing/2014/main" id="{629201E2-B96C-4733-A476-EE5C4606D73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0746691" y="6452877"/>
            <a:ext cx="379518" cy="379518"/>
          </a:xfrm>
          <a:prstGeom prst="rect">
            <a:avLst/>
          </a:prstGeom>
        </p:spPr>
      </p:pic>
      <p:pic>
        <p:nvPicPr>
          <p:cNvPr id="36" name="Graphic 35" descr="Power">
            <a:extLst>
              <a:ext uri="{FF2B5EF4-FFF2-40B4-BE49-F238E27FC236}">
                <a16:creationId xmlns:a16="http://schemas.microsoft.com/office/drawing/2014/main" id="{06734521-D4D5-46A0-AABE-C50D984128E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119496" y="6452877"/>
            <a:ext cx="379518" cy="379518"/>
          </a:xfrm>
          <a:prstGeom prst="rect">
            <a:avLst/>
          </a:prstGeom>
        </p:spPr>
      </p:pic>
      <p:sp>
        <p:nvSpPr>
          <p:cNvPr id="47" name="TextBox 46">
            <a:extLst>
              <a:ext uri="{FF2B5EF4-FFF2-40B4-BE49-F238E27FC236}">
                <a16:creationId xmlns:a16="http://schemas.microsoft.com/office/drawing/2014/main" id="{0DCCB981-353B-4E95-870C-B42A95BFBB67}"/>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
        <p:nvSpPr>
          <p:cNvPr id="5" name="Rectangle 4">
            <a:extLst>
              <a:ext uri="{FF2B5EF4-FFF2-40B4-BE49-F238E27FC236}">
                <a16:creationId xmlns:a16="http://schemas.microsoft.com/office/drawing/2014/main" id="{5F90E96B-F202-4C24-9A8B-9DA1A4B24CB3}"/>
              </a:ext>
            </a:extLst>
          </p:cNvPr>
          <p:cNvSpPr/>
          <p:nvPr/>
        </p:nvSpPr>
        <p:spPr>
          <a:xfrm>
            <a:off x="0" y="-5810"/>
            <a:ext cx="12192000" cy="6863809"/>
          </a:xfrm>
          <a:prstGeom prst="rect">
            <a:avLst/>
          </a:prstGeom>
          <a:solidFill>
            <a:srgbClr val="5F5A64">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DD32655-7F7A-4CE1-9D8D-4D4701067187}"/>
              </a:ext>
            </a:extLst>
          </p:cNvPr>
          <p:cNvGrpSpPr/>
          <p:nvPr/>
        </p:nvGrpSpPr>
        <p:grpSpPr>
          <a:xfrm>
            <a:off x="3219825" y="2043790"/>
            <a:ext cx="5752350" cy="2317378"/>
            <a:chOff x="2716173" y="933823"/>
            <a:chExt cx="5752350" cy="2317378"/>
          </a:xfrm>
        </p:grpSpPr>
        <p:sp>
          <p:nvSpPr>
            <p:cNvPr id="63" name="Rectangle: Rounded Corners 62">
              <a:extLst>
                <a:ext uri="{FF2B5EF4-FFF2-40B4-BE49-F238E27FC236}">
                  <a16:creationId xmlns:a16="http://schemas.microsoft.com/office/drawing/2014/main" id="{56BBA912-52D2-4075-8455-C0CF61D0133E}"/>
                </a:ext>
              </a:extLst>
            </p:cNvPr>
            <p:cNvSpPr/>
            <p:nvPr/>
          </p:nvSpPr>
          <p:spPr>
            <a:xfrm>
              <a:off x="2716173" y="933823"/>
              <a:ext cx="5752350" cy="2317378"/>
            </a:xfrm>
            <a:prstGeom prst="roundRect">
              <a:avLst>
                <a:gd name="adj" fmla="val 4546"/>
              </a:avLst>
            </a:prstGeom>
            <a:solidFill>
              <a:srgbClr val="BCB2AA"/>
            </a:solidFill>
            <a:ln w="19050">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65C4453E-4B54-4C09-B5C5-238093438C3C}"/>
                </a:ext>
              </a:extLst>
            </p:cNvPr>
            <p:cNvSpPr/>
            <p:nvPr/>
          </p:nvSpPr>
          <p:spPr>
            <a:xfrm>
              <a:off x="2853706" y="1463841"/>
              <a:ext cx="5433952" cy="1651627"/>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nvGrpSpPr>
            <p:cNvPr id="65" name="Group 64">
              <a:extLst>
                <a:ext uri="{FF2B5EF4-FFF2-40B4-BE49-F238E27FC236}">
                  <a16:creationId xmlns:a16="http://schemas.microsoft.com/office/drawing/2014/main" id="{7CCFD159-1066-4D69-BFAC-0C1BE62FC4E2}"/>
                </a:ext>
              </a:extLst>
            </p:cNvPr>
            <p:cNvGrpSpPr/>
            <p:nvPr/>
          </p:nvGrpSpPr>
          <p:grpSpPr>
            <a:xfrm>
              <a:off x="7192149" y="1082865"/>
              <a:ext cx="1095509" cy="300750"/>
              <a:chOff x="6219691" y="608805"/>
              <a:chExt cx="1095509" cy="300750"/>
            </a:xfrm>
          </p:grpSpPr>
          <p:sp>
            <p:nvSpPr>
              <p:cNvPr id="66" name="Oval 65">
                <a:extLst>
                  <a:ext uri="{FF2B5EF4-FFF2-40B4-BE49-F238E27FC236}">
                    <a16:creationId xmlns:a16="http://schemas.microsoft.com/office/drawing/2014/main" id="{08CC7355-C597-4F47-9FBF-104A64CEA11B}"/>
                  </a:ext>
                </a:extLst>
              </p:cNvPr>
              <p:cNvSpPr/>
              <p:nvPr/>
            </p:nvSpPr>
            <p:spPr>
              <a:xfrm>
                <a:off x="7014450" y="608805"/>
                <a:ext cx="300750" cy="300750"/>
              </a:xfrm>
              <a:prstGeom prst="ellipse">
                <a:avLst/>
              </a:prstGeom>
              <a:solidFill>
                <a:srgbClr val="B4AF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AEAA460-CF2B-4191-B1E6-F0F329AC94F0}"/>
                  </a:ext>
                </a:extLst>
              </p:cNvPr>
              <p:cNvSpPr/>
              <p:nvPr/>
            </p:nvSpPr>
            <p:spPr>
              <a:xfrm>
                <a:off x="6617071" y="608805"/>
                <a:ext cx="300750" cy="300750"/>
              </a:xfrm>
              <a:prstGeom prst="ellipse">
                <a:avLst/>
              </a:prstGeom>
              <a:solidFill>
                <a:srgbClr val="FFD77D"/>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0FA0295-6C8D-4171-BA2E-5A10EE9B5E12}"/>
                  </a:ext>
                </a:extLst>
              </p:cNvPr>
              <p:cNvSpPr/>
              <p:nvPr/>
            </p:nvSpPr>
            <p:spPr>
              <a:xfrm>
                <a:off x="6219691" y="608805"/>
                <a:ext cx="300750" cy="300750"/>
              </a:xfrm>
              <a:prstGeom prst="ellipse">
                <a:avLst/>
              </a:prstGeom>
              <a:solidFill>
                <a:srgbClr val="D79182"/>
              </a:solidFill>
              <a:ln>
                <a:solidFill>
                  <a:srgbClr val="5F5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 name="TextBox 70">
            <a:extLst>
              <a:ext uri="{FF2B5EF4-FFF2-40B4-BE49-F238E27FC236}">
                <a16:creationId xmlns:a16="http://schemas.microsoft.com/office/drawing/2014/main" id="{19DC3AEC-49BD-4187-8587-D0452994E884}"/>
              </a:ext>
            </a:extLst>
          </p:cNvPr>
          <p:cNvSpPr txBox="1"/>
          <p:nvPr/>
        </p:nvSpPr>
        <p:spPr>
          <a:xfrm>
            <a:off x="3755630" y="2962887"/>
            <a:ext cx="4680740" cy="923330"/>
          </a:xfrm>
          <a:prstGeom prst="rect">
            <a:avLst/>
          </a:prstGeom>
          <a:noFill/>
        </p:spPr>
        <p:txBody>
          <a:bodyPr wrap="square" rtlCol="0">
            <a:spAutoFit/>
          </a:bodyPr>
          <a:lstStyle/>
          <a:p>
            <a:pPr algn="ctr"/>
            <a:r>
              <a:rPr lang="en-US" sz="54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Dặn</a:t>
            </a:r>
            <a:r>
              <a:rPr lang="en-US" sz="54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 </a:t>
            </a:r>
            <a:r>
              <a:rPr lang="en-US" sz="5400" spc="300" dirty="0" err="1">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rPr>
              <a:t>dò</a:t>
            </a:r>
            <a:endParaRPr lang="en-US" sz="5400" spc="300" dirty="0">
              <a:ln w="12700">
                <a:solidFill>
                  <a:schemeClr val="tx1"/>
                </a:solidFill>
              </a:ln>
              <a:solidFill>
                <a:srgbClr val="8C7D78"/>
              </a:solidFill>
              <a:effectLst>
                <a:outerShdw dist="63500" dir="2700000" algn="tl" rotWithShape="0">
                  <a:srgbClr val="E7E6E6"/>
                </a:outerShdw>
              </a:effectLst>
              <a:latin typeface="UTM Brewers KT" panose="02040603050506020204" pitchFamily="18" charset="0"/>
            </a:endParaRPr>
          </a:p>
        </p:txBody>
      </p:sp>
    </p:spTree>
    <p:extLst>
      <p:ext uri="{BB962C8B-B14F-4D97-AF65-F5344CB8AC3E}">
        <p14:creationId xmlns:p14="http://schemas.microsoft.com/office/powerpoint/2010/main" val="37703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1" presetClass="entr" presetSubtype="0" fill="hold" grpId="0" nodeType="afterEffect">
                                  <p:stCondLst>
                                    <p:cond delay="0"/>
                                  </p:stCondLst>
                                  <p:iterate type="lt">
                                    <p:tmAbs val="100"/>
                                  </p:iterate>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Freeform: Shape 257">
            <a:extLst>
              <a:ext uri="{FF2B5EF4-FFF2-40B4-BE49-F238E27FC236}">
                <a16:creationId xmlns:a16="http://schemas.microsoft.com/office/drawing/2014/main" id="{6D08BA82-64BA-465A-85DF-DEB84B861FD4}"/>
              </a:ext>
            </a:extLst>
          </p:cNvPr>
          <p:cNvSpPr/>
          <p:nvPr/>
        </p:nvSpPr>
        <p:spPr>
          <a:xfrm>
            <a:off x="1008803" y="1019278"/>
            <a:ext cx="10547980" cy="5028179"/>
          </a:xfrm>
          <a:custGeom>
            <a:avLst/>
            <a:gdLst>
              <a:gd name="connsiteX0" fmla="*/ 4330524 w 10225247"/>
              <a:gd name="connsiteY0" fmla="*/ 485 h 5227908"/>
              <a:gd name="connsiteX1" fmla="*/ 4751352 w 10225247"/>
              <a:gd name="connsiteY1" fmla="*/ 62974 h 5227908"/>
              <a:gd name="connsiteX2" fmla="*/ 5656797 w 10225247"/>
              <a:gd name="connsiteY2" fmla="*/ 735591 h 5227908"/>
              <a:gd name="connsiteX3" fmla="*/ 6626918 w 10225247"/>
              <a:gd name="connsiteY3" fmla="*/ 1201249 h 5227908"/>
              <a:gd name="connsiteX4" fmla="*/ 7765192 w 10225247"/>
              <a:gd name="connsiteY4" fmla="*/ 1666907 h 5227908"/>
              <a:gd name="connsiteX5" fmla="*/ 8981076 w 10225247"/>
              <a:gd name="connsiteY5" fmla="*/ 1395273 h 5227908"/>
              <a:gd name="connsiteX6" fmla="*/ 9356189 w 10225247"/>
              <a:gd name="connsiteY6" fmla="*/ 2016150 h 5227908"/>
              <a:gd name="connsiteX7" fmla="*/ 9110426 w 10225247"/>
              <a:gd name="connsiteY7" fmla="*/ 2611157 h 5227908"/>
              <a:gd name="connsiteX8" fmla="*/ 9394994 w 10225247"/>
              <a:gd name="connsiteY8" fmla="*/ 3594213 h 5227908"/>
              <a:gd name="connsiteX9" fmla="*/ 10028805 w 10225247"/>
              <a:gd name="connsiteY9" fmla="*/ 4111610 h 5227908"/>
              <a:gd name="connsiteX10" fmla="*/ 10039419 w 10225247"/>
              <a:gd name="connsiteY10" fmla="*/ 5176208 h 5227908"/>
              <a:gd name="connsiteX11" fmla="*/ 9978358 w 10225247"/>
              <a:gd name="connsiteY11" fmla="*/ 5227908 h 5227908"/>
              <a:gd name="connsiteX12" fmla="*/ 232451 w 10225247"/>
              <a:gd name="connsiteY12" fmla="*/ 5227908 h 5227908"/>
              <a:gd name="connsiteX13" fmla="*/ 161116 w 10225247"/>
              <a:gd name="connsiteY13" fmla="*/ 5142818 h 5227908"/>
              <a:gd name="connsiteX14" fmla="*/ 81839 w 10225247"/>
              <a:gd name="connsiteY14" fmla="*/ 4991187 h 5227908"/>
              <a:gd name="connsiteX15" fmla="*/ 68903 w 10225247"/>
              <a:gd name="connsiteY15" fmla="*/ 4202156 h 5227908"/>
              <a:gd name="connsiteX16" fmla="*/ 780325 w 10225247"/>
              <a:gd name="connsiteY16" fmla="*/ 3788237 h 5227908"/>
              <a:gd name="connsiteX17" fmla="*/ 754456 w 10225247"/>
              <a:gd name="connsiteY17" fmla="*/ 2934531 h 5227908"/>
              <a:gd name="connsiteX18" fmla="*/ 638041 w 10225247"/>
              <a:gd name="connsiteY18" fmla="*/ 2248979 h 5227908"/>
              <a:gd name="connsiteX19" fmla="*/ 922609 w 10225247"/>
              <a:gd name="connsiteY19" fmla="*/ 1472882 h 5227908"/>
              <a:gd name="connsiteX20" fmla="*/ 1440007 w 10225247"/>
              <a:gd name="connsiteY20" fmla="*/ 1227119 h 5227908"/>
              <a:gd name="connsiteX21" fmla="*/ 2293714 w 10225247"/>
              <a:gd name="connsiteY21" fmla="*/ 1369403 h 5227908"/>
              <a:gd name="connsiteX22" fmla="*/ 2772306 w 10225247"/>
              <a:gd name="connsiteY22" fmla="*/ 1123640 h 5227908"/>
              <a:gd name="connsiteX23" fmla="*/ 3069810 w 10225247"/>
              <a:gd name="connsiteY23" fmla="*/ 593307 h 5227908"/>
              <a:gd name="connsiteX24" fmla="*/ 3651882 w 10225247"/>
              <a:gd name="connsiteY24" fmla="*/ 88844 h 5227908"/>
              <a:gd name="connsiteX25" fmla="*/ 4330524 w 10225247"/>
              <a:gd name="connsiteY25" fmla="*/ 485 h 52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25247" h="5227908">
                <a:moveTo>
                  <a:pt x="4330524" y="485"/>
                </a:moveTo>
                <a:cubicBezTo>
                  <a:pt x="4479516" y="3655"/>
                  <a:pt x="4626045" y="22552"/>
                  <a:pt x="4751352" y="62974"/>
                </a:cubicBezTo>
                <a:cubicBezTo>
                  <a:pt x="5085504" y="170765"/>
                  <a:pt x="5656797" y="735591"/>
                  <a:pt x="5656797" y="735591"/>
                </a:cubicBezTo>
                <a:cubicBezTo>
                  <a:pt x="5818484" y="813201"/>
                  <a:pt x="6275518" y="1046030"/>
                  <a:pt x="6626918" y="1201249"/>
                </a:cubicBezTo>
                <a:cubicBezTo>
                  <a:pt x="6978317" y="1356469"/>
                  <a:pt x="7362053" y="1645349"/>
                  <a:pt x="7765192" y="1666907"/>
                </a:cubicBezTo>
                <a:cubicBezTo>
                  <a:pt x="8192045" y="1554804"/>
                  <a:pt x="8715910" y="1337066"/>
                  <a:pt x="8981076" y="1395273"/>
                </a:cubicBezTo>
                <a:cubicBezTo>
                  <a:pt x="9246243" y="1453481"/>
                  <a:pt x="9369124" y="1804879"/>
                  <a:pt x="9356189" y="2016150"/>
                </a:cubicBezTo>
                <a:cubicBezTo>
                  <a:pt x="9226840" y="2210174"/>
                  <a:pt x="9103958" y="2348146"/>
                  <a:pt x="9110426" y="2611157"/>
                </a:cubicBezTo>
                <a:cubicBezTo>
                  <a:pt x="9116893" y="2874168"/>
                  <a:pt x="9224684" y="3365695"/>
                  <a:pt x="9394994" y="3594213"/>
                </a:cubicBezTo>
                <a:cubicBezTo>
                  <a:pt x="9565304" y="3822730"/>
                  <a:pt x="9858495" y="3809795"/>
                  <a:pt x="10028805" y="4111610"/>
                </a:cubicBezTo>
                <a:cubicBezTo>
                  <a:pt x="10145894" y="4319108"/>
                  <a:pt x="10399524" y="4809878"/>
                  <a:pt x="10039419" y="5176208"/>
                </a:cubicBezTo>
                <a:lnTo>
                  <a:pt x="9978358" y="5227908"/>
                </a:lnTo>
                <a:lnTo>
                  <a:pt x="232451" y="5227908"/>
                </a:lnTo>
                <a:lnTo>
                  <a:pt x="161116" y="5142818"/>
                </a:lnTo>
                <a:cubicBezTo>
                  <a:pt x="128795" y="5095811"/>
                  <a:pt x="101780" y="5045621"/>
                  <a:pt x="81839" y="4991187"/>
                </a:cubicBezTo>
                <a:cubicBezTo>
                  <a:pt x="2073" y="4773448"/>
                  <a:pt x="-47511" y="4402647"/>
                  <a:pt x="68903" y="4202156"/>
                </a:cubicBezTo>
                <a:cubicBezTo>
                  <a:pt x="185317" y="4001664"/>
                  <a:pt x="666066" y="3999508"/>
                  <a:pt x="780325" y="3788237"/>
                </a:cubicBezTo>
                <a:cubicBezTo>
                  <a:pt x="894584" y="3576966"/>
                  <a:pt x="778169" y="3191075"/>
                  <a:pt x="754456" y="2934531"/>
                </a:cubicBezTo>
                <a:cubicBezTo>
                  <a:pt x="730742" y="2677988"/>
                  <a:pt x="610016" y="2492586"/>
                  <a:pt x="638041" y="2248979"/>
                </a:cubicBezTo>
                <a:cubicBezTo>
                  <a:pt x="666066" y="2005371"/>
                  <a:pt x="788948" y="1643193"/>
                  <a:pt x="922609" y="1472882"/>
                </a:cubicBezTo>
                <a:cubicBezTo>
                  <a:pt x="1056271" y="1302572"/>
                  <a:pt x="1211490" y="1244365"/>
                  <a:pt x="1440007" y="1227119"/>
                </a:cubicBezTo>
                <a:cubicBezTo>
                  <a:pt x="1668525" y="1209873"/>
                  <a:pt x="2071664" y="1386649"/>
                  <a:pt x="2293714" y="1369403"/>
                </a:cubicBezTo>
                <a:cubicBezTo>
                  <a:pt x="2515764" y="1352157"/>
                  <a:pt x="2642956" y="1252989"/>
                  <a:pt x="2772306" y="1123640"/>
                </a:cubicBezTo>
                <a:cubicBezTo>
                  <a:pt x="2901655" y="994290"/>
                  <a:pt x="2923214" y="765773"/>
                  <a:pt x="3069810" y="593307"/>
                </a:cubicBezTo>
                <a:cubicBezTo>
                  <a:pt x="3216405" y="420841"/>
                  <a:pt x="3371625" y="177233"/>
                  <a:pt x="3651882" y="88844"/>
                </a:cubicBezTo>
                <a:cubicBezTo>
                  <a:pt x="3827043" y="33601"/>
                  <a:pt x="4082205" y="-4799"/>
                  <a:pt x="4330524" y="485"/>
                </a:cubicBezTo>
                <a:close/>
              </a:path>
            </a:pathLst>
          </a:custGeom>
          <a:solidFill>
            <a:srgbClr val="8C7D7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6" name="Group 265">
            <a:extLst>
              <a:ext uri="{FF2B5EF4-FFF2-40B4-BE49-F238E27FC236}">
                <a16:creationId xmlns:a16="http://schemas.microsoft.com/office/drawing/2014/main" id="{DAAF4AD6-2A04-4198-9C30-8AEB06CC3A13}"/>
              </a:ext>
            </a:extLst>
          </p:cNvPr>
          <p:cNvGrpSpPr/>
          <p:nvPr/>
        </p:nvGrpSpPr>
        <p:grpSpPr>
          <a:xfrm>
            <a:off x="1175655" y="-4138"/>
            <a:ext cx="9840690" cy="2009201"/>
            <a:chOff x="1175655" y="-4138"/>
            <a:chExt cx="9840690" cy="2009201"/>
          </a:xfrm>
        </p:grpSpPr>
        <p:grpSp>
          <p:nvGrpSpPr>
            <p:cNvPr id="254" name="Group 253">
              <a:extLst>
                <a:ext uri="{FF2B5EF4-FFF2-40B4-BE49-F238E27FC236}">
                  <a16:creationId xmlns:a16="http://schemas.microsoft.com/office/drawing/2014/main" id="{24DF36AD-B497-44BF-8D9B-2258D76C0E2F}"/>
                </a:ext>
              </a:extLst>
            </p:cNvPr>
            <p:cNvGrpSpPr/>
            <p:nvPr/>
          </p:nvGrpSpPr>
          <p:grpSpPr>
            <a:xfrm>
              <a:off x="1175655" y="706557"/>
              <a:ext cx="9840690" cy="1298506"/>
              <a:chOff x="1175655" y="706557"/>
              <a:chExt cx="9840690" cy="1298506"/>
            </a:xfrm>
          </p:grpSpPr>
          <p:grpSp>
            <p:nvGrpSpPr>
              <p:cNvPr id="253" name="Group 252">
                <a:extLst>
                  <a:ext uri="{FF2B5EF4-FFF2-40B4-BE49-F238E27FC236}">
                    <a16:creationId xmlns:a16="http://schemas.microsoft.com/office/drawing/2014/main" id="{AAF82060-30F7-4A44-B72B-99B2D1E81B2D}"/>
                  </a:ext>
                </a:extLst>
              </p:cNvPr>
              <p:cNvGrpSpPr/>
              <p:nvPr/>
            </p:nvGrpSpPr>
            <p:grpSpPr>
              <a:xfrm>
                <a:off x="1175655" y="706557"/>
                <a:ext cx="9840690" cy="1298506"/>
                <a:chOff x="1175655" y="706557"/>
                <a:chExt cx="9840690" cy="1298506"/>
              </a:xfrm>
            </p:grpSpPr>
            <p:sp>
              <p:nvSpPr>
                <p:cNvPr id="251" name="Rectangle: Rounded Corners 250">
                  <a:extLst>
                    <a:ext uri="{FF2B5EF4-FFF2-40B4-BE49-F238E27FC236}">
                      <a16:creationId xmlns:a16="http://schemas.microsoft.com/office/drawing/2014/main" id="{0412D8D9-6EB7-4B62-A367-AF965E891771}"/>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A7625C91-0753-4181-9175-2B9640F885E9}"/>
                    </a:ext>
                  </a:extLst>
                </p:cNvPr>
                <p:cNvSpPr/>
                <p:nvPr/>
              </p:nvSpPr>
              <p:spPr>
                <a:xfrm>
                  <a:off x="1310039" y="810543"/>
                  <a:ext cx="9586430" cy="1103382"/>
                </a:xfrm>
                <a:prstGeom prst="roundRect">
                  <a:avLst>
                    <a:gd name="adj" fmla="val 26727"/>
                  </a:avLst>
                </a:prstGeom>
                <a:noFill/>
                <a:ln w="38100">
                  <a:solidFill>
                    <a:srgbClr val="5F5A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extBox 249">
                <a:extLst>
                  <a:ext uri="{FF2B5EF4-FFF2-40B4-BE49-F238E27FC236}">
                    <a16:creationId xmlns:a16="http://schemas.microsoft.com/office/drawing/2014/main" id="{22647A8E-1812-43EC-A5BC-5395F6A5393A}"/>
                  </a:ext>
                </a:extLst>
              </p:cNvPr>
              <p:cNvSpPr txBox="1"/>
              <p:nvPr/>
            </p:nvSpPr>
            <p:spPr>
              <a:xfrm>
                <a:off x="1295531" y="837188"/>
                <a:ext cx="9600938" cy="1015663"/>
              </a:xfrm>
              <a:prstGeom prst="rect">
                <a:avLst/>
              </a:prstGeom>
              <a:noFill/>
            </p:spPr>
            <p:txBody>
              <a:bodyPr wrap="square" rtlCol="0">
                <a:spAutoFit/>
              </a:bodyPr>
              <a:lstStyle/>
              <a:p>
                <a:pPr algn="ctr"/>
                <a:r>
                  <a:rPr lang="en-US" sz="6000" spc="60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Good bye!</a:t>
                </a:r>
                <a:endParaRPr lang="en-US" sz="60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endParaRPr>
              </a:p>
            </p:txBody>
          </p:sp>
        </p:grpSp>
        <p:sp>
          <p:nvSpPr>
            <p:cNvPr id="261" name="Rectangle: Rounded Corners 260">
              <a:extLst>
                <a:ext uri="{FF2B5EF4-FFF2-40B4-BE49-F238E27FC236}">
                  <a16:creationId xmlns:a16="http://schemas.microsoft.com/office/drawing/2014/main" id="{4B624BEE-2491-4BD5-B51E-C0B6C5C19186}"/>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CBCF7B9C-3AFF-4FE0-AB0C-72186850943D}"/>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C3FB904-F971-469D-BC66-72F972E59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41" y="2317784"/>
            <a:ext cx="10681118" cy="4633362"/>
          </a:xfrm>
          <a:prstGeom prst="rect">
            <a:avLst/>
          </a:prstGeom>
        </p:spPr>
      </p:pic>
    </p:spTree>
    <p:extLst>
      <p:ext uri="{BB962C8B-B14F-4D97-AF65-F5344CB8AC3E}">
        <p14:creationId xmlns:p14="http://schemas.microsoft.com/office/powerpoint/2010/main" val="1556604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14:presetBounceEnd="59000">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14:bounceEnd="59000">
                                          <p:cBhvr additive="base">
                                            <p:cTn id="19" dur="1000" fill="hold"/>
                                            <p:tgtEl>
                                              <p:spTgt spid="266"/>
                                            </p:tgtEl>
                                            <p:attrNameLst>
                                              <p:attrName>ppt_x</p:attrName>
                                            </p:attrNameLst>
                                          </p:cBhvr>
                                          <p:tavLst>
                                            <p:tav tm="0">
                                              <p:val>
                                                <p:strVal val="#ppt_x"/>
                                              </p:val>
                                            </p:tav>
                                            <p:tav tm="100000">
                                              <p:val>
                                                <p:strVal val="#ppt_x"/>
                                              </p:val>
                                            </p:tav>
                                          </p:tavLst>
                                        </p:anim>
                                        <p:anim calcmode="lin" valueType="num" p14:bounceEnd="59000">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
                                              </p:val>
                                            </p:tav>
                                            <p:tav tm="100000">
                                              <p:val>
                                                <p:strVal val="#ppt_x"/>
                                              </p:val>
                                            </p:tav>
                                          </p:tavLst>
                                        </p:anim>
                                        <p:anim calcmode="lin" valueType="num">
                                          <p:cBhvr>
                                            <p:cTn id="8" dur="1000" fill="hold"/>
                                            <p:tgtEl>
                                              <p:spTgt spid="3"/>
                                            </p:tgtEl>
                                            <p:attrNameLst>
                                              <p:attrName>ppt_y</p:attrName>
                                            </p:attrNameLst>
                                          </p:cBhvr>
                                          <p:tavLst>
                                            <p:tav tm="0">
                                              <p:val>
                                                <p:strVal val="#ppt_y+#ppt_h/2"/>
                                              </p:val>
                                            </p:tav>
                                            <p:tav tm="100000">
                                              <p:val>
                                                <p:strVal val="#ppt_y"/>
                                              </p:val>
                                            </p:tav>
                                          </p:tavLst>
                                        </p:anim>
                                        <p:anim calcmode="lin" valueType="num">
                                          <p:cBhvr>
                                            <p:cTn id="9" dur="1000" fill="hold"/>
                                            <p:tgtEl>
                                              <p:spTgt spid="3"/>
                                            </p:tgtEl>
                                            <p:attrNameLst>
                                              <p:attrName>ppt_w</p:attrName>
                                            </p:attrNameLst>
                                          </p:cBhvr>
                                          <p:tavLst>
                                            <p:tav tm="0">
                                              <p:val>
                                                <p:strVal val="#ppt_w"/>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childTnLst>
                                    </p:cTn>
                                  </p:par>
                                  <p:par>
                                    <p:cTn id="11" presetID="17" presetClass="entr" presetSubtype="4" fill="hold" grpId="0" nodeType="withEffect">
                                      <p:stCondLst>
                                        <p:cond delay="1000"/>
                                      </p:stCondLst>
                                      <p:childTnLst>
                                        <p:set>
                                          <p:cBhvr>
                                            <p:cTn id="12" dur="1" fill="hold">
                                              <p:stCondLst>
                                                <p:cond delay="0"/>
                                              </p:stCondLst>
                                            </p:cTn>
                                            <p:tgtEl>
                                              <p:spTgt spid="258"/>
                                            </p:tgtEl>
                                            <p:attrNameLst>
                                              <p:attrName>style.visibility</p:attrName>
                                            </p:attrNameLst>
                                          </p:cBhvr>
                                          <p:to>
                                            <p:strVal val="visible"/>
                                          </p:to>
                                        </p:set>
                                        <p:anim calcmode="lin" valueType="num">
                                          <p:cBhvr>
                                            <p:cTn id="13" dur="1000" fill="hold"/>
                                            <p:tgtEl>
                                              <p:spTgt spid="258"/>
                                            </p:tgtEl>
                                            <p:attrNameLst>
                                              <p:attrName>ppt_x</p:attrName>
                                            </p:attrNameLst>
                                          </p:cBhvr>
                                          <p:tavLst>
                                            <p:tav tm="0">
                                              <p:val>
                                                <p:strVal val="#ppt_x"/>
                                              </p:val>
                                            </p:tav>
                                            <p:tav tm="100000">
                                              <p:val>
                                                <p:strVal val="#ppt_x"/>
                                              </p:val>
                                            </p:tav>
                                          </p:tavLst>
                                        </p:anim>
                                        <p:anim calcmode="lin" valueType="num">
                                          <p:cBhvr>
                                            <p:cTn id="14" dur="1000" fill="hold"/>
                                            <p:tgtEl>
                                              <p:spTgt spid="258"/>
                                            </p:tgtEl>
                                            <p:attrNameLst>
                                              <p:attrName>ppt_y</p:attrName>
                                            </p:attrNameLst>
                                          </p:cBhvr>
                                          <p:tavLst>
                                            <p:tav tm="0">
                                              <p:val>
                                                <p:strVal val="#ppt_y+#ppt_h/2"/>
                                              </p:val>
                                            </p:tav>
                                            <p:tav tm="100000">
                                              <p:val>
                                                <p:strVal val="#ppt_y"/>
                                              </p:val>
                                            </p:tav>
                                          </p:tavLst>
                                        </p:anim>
                                        <p:anim calcmode="lin" valueType="num">
                                          <p:cBhvr>
                                            <p:cTn id="15" dur="1000" fill="hold"/>
                                            <p:tgtEl>
                                              <p:spTgt spid="258"/>
                                            </p:tgtEl>
                                            <p:attrNameLst>
                                              <p:attrName>ppt_w</p:attrName>
                                            </p:attrNameLst>
                                          </p:cBhvr>
                                          <p:tavLst>
                                            <p:tav tm="0">
                                              <p:val>
                                                <p:strVal val="#ppt_w"/>
                                              </p:val>
                                            </p:tav>
                                            <p:tav tm="100000">
                                              <p:val>
                                                <p:strVal val="#ppt_w"/>
                                              </p:val>
                                            </p:tav>
                                          </p:tavLst>
                                        </p:anim>
                                        <p:anim calcmode="lin" valueType="num">
                                          <p:cBhvr>
                                            <p:cTn id="16" dur="1000" fill="hold"/>
                                            <p:tgtEl>
                                              <p:spTgt spid="258"/>
                                            </p:tgtEl>
                                            <p:attrNameLst>
                                              <p:attrName>ppt_h</p:attrName>
                                            </p:attrNameLst>
                                          </p:cBhvr>
                                          <p:tavLst>
                                            <p:tav tm="0">
                                              <p:val>
                                                <p:fltVal val="0"/>
                                              </p:val>
                                            </p:tav>
                                            <p:tav tm="100000">
                                              <p:val>
                                                <p:strVal val="#ppt_h"/>
                                              </p:val>
                                            </p:tav>
                                          </p:tavLst>
                                        </p:anim>
                                      </p:childTnLst>
                                    </p:cTn>
                                  </p:par>
                                  <p:par>
                                    <p:cTn id="17" presetID="2" presetClass="entr" presetSubtype="1" accel="5000" fill="hold" nodeType="withEffect">
                                      <p:stCondLst>
                                        <p:cond delay="2000"/>
                                      </p:stCondLst>
                                      <p:childTnLst>
                                        <p:set>
                                          <p:cBhvr>
                                            <p:cTn id="18" dur="1" fill="hold">
                                              <p:stCondLst>
                                                <p:cond delay="0"/>
                                              </p:stCondLst>
                                            </p:cTn>
                                            <p:tgtEl>
                                              <p:spTgt spid="266"/>
                                            </p:tgtEl>
                                            <p:attrNameLst>
                                              <p:attrName>style.visibility</p:attrName>
                                            </p:attrNameLst>
                                          </p:cBhvr>
                                          <p:to>
                                            <p:strVal val="visible"/>
                                          </p:to>
                                        </p:set>
                                        <p:anim calcmode="lin" valueType="num">
                                          <p:cBhvr additive="base">
                                            <p:cTn id="19" dur="1000" fill="hold"/>
                                            <p:tgtEl>
                                              <p:spTgt spid="266"/>
                                            </p:tgtEl>
                                            <p:attrNameLst>
                                              <p:attrName>ppt_x</p:attrName>
                                            </p:attrNameLst>
                                          </p:cBhvr>
                                          <p:tavLst>
                                            <p:tav tm="0">
                                              <p:val>
                                                <p:strVal val="#ppt_x"/>
                                              </p:val>
                                            </p:tav>
                                            <p:tav tm="100000">
                                              <p:val>
                                                <p:strVal val="#ppt_x"/>
                                              </p:val>
                                            </p:tav>
                                          </p:tavLst>
                                        </p:anim>
                                        <p:anim calcmode="lin" valueType="num">
                                          <p:cBhvr additive="base">
                                            <p:cTn id="20" dur="1000" fill="hold"/>
                                            <p:tgtEl>
                                              <p:spTgt spid="266"/>
                                            </p:tgtEl>
                                            <p:attrNameLst>
                                              <p:attrName>ppt_y</p:attrName>
                                            </p:attrNameLst>
                                          </p:cBhvr>
                                          <p:tavLst>
                                            <p:tav tm="0">
                                              <p:val>
                                                <p:strVal val="0-#ppt_h/2"/>
                                              </p:val>
                                            </p:tav>
                                            <p:tav tm="100000">
                                              <p:val>
                                                <p:strVal val="#ppt_y"/>
                                              </p:val>
                                            </p:tav>
                                          </p:tavLst>
                                        </p:anim>
                                      </p:childTnLst>
                                    </p:cTn>
                                  </p:par>
                                  <p:par>
                                    <p:cTn id="21" presetID="27" presetClass="emph" presetSubtype="0" repeatCount="indefinite" fill="remove" grpId="1" nodeType="withEffect">
                                      <p:stCondLst>
                                        <p:cond delay="1750"/>
                                      </p:stCondLst>
                                      <p:childTnLst>
                                        <p:animClr clrSpc="rgb" dir="cw">
                                          <p:cBhvr override="childStyle">
                                            <p:cTn id="22" dur="1000" autoRev="1" fill="remove"/>
                                            <p:tgtEl>
                                              <p:spTgt spid="258"/>
                                            </p:tgtEl>
                                            <p:attrNameLst>
                                              <p:attrName>style.color</p:attrName>
                                            </p:attrNameLst>
                                          </p:cBhvr>
                                          <p:to>
                                            <a:srgbClr val="D9CFC3"/>
                                          </p:to>
                                        </p:animClr>
                                        <p:animClr clrSpc="rgb" dir="cw">
                                          <p:cBhvr>
                                            <p:cTn id="23" dur="1000" autoRev="1" fill="remove"/>
                                            <p:tgtEl>
                                              <p:spTgt spid="258"/>
                                            </p:tgtEl>
                                            <p:attrNameLst>
                                              <p:attrName>fillcolor</p:attrName>
                                            </p:attrNameLst>
                                          </p:cBhvr>
                                          <p:to>
                                            <a:srgbClr val="D9CFC3"/>
                                          </p:to>
                                        </p:animClr>
                                        <p:set>
                                          <p:cBhvr>
                                            <p:cTn id="24" dur="1000" autoRev="1" fill="remove"/>
                                            <p:tgtEl>
                                              <p:spTgt spid="258"/>
                                            </p:tgtEl>
                                            <p:attrNameLst>
                                              <p:attrName>fill.type</p:attrName>
                                            </p:attrNameLst>
                                          </p:cBhvr>
                                          <p:to>
                                            <p:strVal val="solid"/>
                                          </p:to>
                                        </p:set>
                                        <p:set>
                                          <p:cBhvr>
                                            <p:cTn id="25" dur="1000" autoRev="1" fill="remove"/>
                                            <p:tgtEl>
                                              <p:spTgt spid="258"/>
                                            </p:tgtEl>
                                            <p:attrNameLst>
                                              <p:attrName>fill.on</p:attrName>
                                            </p:attrNameLst>
                                          </p:cBhvr>
                                          <p:to>
                                            <p:strVal val="true"/>
                                          </p:to>
                                        </p:set>
                                      </p:childTnLst>
                                    </p:cTn>
                                  </p:par>
                                  <p:par>
                                    <p:cTn id="26" presetID="6" presetClass="emph" presetSubtype="0" repeatCount="indefinite" accel="10000" decel="14000" autoRev="1" fill="hold" grpId="2" nodeType="withEffect">
                                      <p:stCondLst>
                                        <p:cond delay="1750"/>
                                      </p:stCondLst>
                                      <p:childTnLst>
                                        <p:animScale>
                                          <p:cBhvr>
                                            <p:cTn id="27" dur="2800" fill="hold"/>
                                            <p:tgtEl>
                                              <p:spTgt spid="258"/>
                                            </p:tgtEl>
                                          </p:cBhvr>
                                          <p:by x="11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P spid="258" grpId="2"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sp>
        <p:nvSpPr>
          <p:cNvPr id="258" name="Freeform: Shape 257">
            <a:extLst>
              <a:ext uri="{FF2B5EF4-FFF2-40B4-BE49-F238E27FC236}">
                <a16:creationId xmlns:a16="http://schemas.microsoft.com/office/drawing/2014/main" id="{6D08BA82-64BA-465A-85DF-DEB84B861FD4}"/>
              </a:ext>
            </a:extLst>
          </p:cNvPr>
          <p:cNvSpPr/>
          <p:nvPr/>
        </p:nvSpPr>
        <p:spPr>
          <a:xfrm>
            <a:off x="1724413" y="1041464"/>
            <a:ext cx="9116760" cy="4983808"/>
          </a:xfrm>
          <a:custGeom>
            <a:avLst/>
            <a:gdLst>
              <a:gd name="connsiteX0" fmla="*/ 4330524 w 10225247"/>
              <a:gd name="connsiteY0" fmla="*/ 485 h 5227908"/>
              <a:gd name="connsiteX1" fmla="*/ 4751352 w 10225247"/>
              <a:gd name="connsiteY1" fmla="*/ 62974 h 5227908"/>
              <a:gd name="connsiteX2" fmla="*/ 5656797 w 10225247"/>
              <a:gd name="connsiteY2" fmla="*/ 735591 h 5227908"/>
              <a:gd name="connsiteX3" fmla="*/ 6626918 w 10225247"/>
              <a:gd name="connsiteY3" fmla="*/ 1201249 h 5227908"/>
              <a:gd name="connsiteX4" fmla="*/ 7765192 w 10225247"/>
              <a:gd name="connsiteY4" fmla="*/ 1666907 h 5227908"/>
              <a:gd name="connsiteX5" fmla="*/ 8981076 w 10225247"/>
              <a:gd name="connsiteY5" fmla="*/ 1395273 h 5227908"/>
              <a:gd name="connsiteX6" fmla="*/ 9356189 w 10225247"/>
              <a:gd name="connsiteY6" fmla="*/ 2016150 h 5227908"/>
              <a:gd name="connsiteX7" fmla="*/ 9110426 w 10225247"/>
              <a:gd name="connsiteY7" fmla="*/ 2611157 h 5227908"/>
              <a:gd name="connsiteX8" fmla="*/ 9394994 w 10225247"/>
              <a:gd name="connsiteY8" fmla="*/ 3594213 h 5227908"/>
              <a:gd name="connsiteX9" fmla="*/ 10028805 w 10225247"/>
              <a:gd name="connsiteY9" fmla="*/ 4111610 h 5227908"/>
              <a:gd name="connsiteX10" fmla="*/ 10039419 w 10225247"/>
              <a:gd name="connsiteY10" fmla="*/ 5176208 h 5227908"/>
              <a:gd name="connsiteX11" fmla="*/ 9978358 w 10225247"/>
              <a:gd name="connsiteY11" fmla="*/ 5227908 h 5227908"/>
              <a:gd name="connsiteX12" fmla="*/ 232451 w 10225247"/>
              <a:gd name="connsiteY12" fmla="*/ 5227908 h 5227908"/>
              <a:gd name="connsiteX13" fmla="*/ 161116 w 10225247"/>
              <a:gd name="connsiteY13" fmla="*/ 5142818 h 5227908"/>
              <a:gd name="connsiteX14" fmla="*/ 81839 w 10225247"/>
              <a:gd name="connsiteY14" fmla="*/ 4991187 h 5227908"/>
              <a:gd name="connsiteX15" fmla="*/ 68903 w 10225247"/>
              <a:gd name="connsiteY15" fmla="*/ 4202156 h 5227908"/>
              <a:gd name="connsiteX16" fmla="*/ 780325 w 10225247"/>
              <a:gd name="connsiteY16" fmla="*/ 3788237 h 5227908"/>
              <a:gd name="connsiteX17" fmla="*/ 754456 w 10225247"/>
              <a:gd name="connsiteY17" fmla="*/ 2934531 h 5227908"/>
              <a:gd name="connsiteX18" fmla="*/ 638041 w 10225247"/>
              <a:gd name="connsiteY18" fmla="*/ 2248979 h 5227908"/>
              <a:gd name="connsiteX19" fmla="*/ 922609 w 10225247"/>
              <a:gd name="connsiteY19" fmla="*/ 1472882 h 5227908"/>
              <a:gd name="connsiteX20" fmla="*/ 1440007 w 10225247"/>
              <a:gd name="connsiteY20" fmla="*/ 1227119 h 5227908"/>
              <a:gd name="connsiteX21" fmla="*/ 2293714 w 10225247"/>
              <a:gd name="connsiteY21" fmla="*/ 1369403 h 5227908"/>
              <a:gd name="connsiteX22" fmla="*/ 2772306 w 10225247"/>
              <a:gd name="connsiteY22" fmla="*/ 1123640 h 5227908"/>
              <a:gd name="connsiteX23" fmla="*/ 3069810 w 10225247"/>
              <a:gd name="connsiteY23" fmla="*/ 593307 h 5227908"/>
              <a:gd name="connsiteX24" fmla="*/ 3651882 w 10225247"/>
              <a:gd name="connsiteY24" fmla="*/ 88844 h 5227908"/>
              <a:gd name="connsiteX25" fmla="*/ 4330524 w 10225247"/>
              <a:gd name="connsiteY25" fmla="*/ 485 h 52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25247" h="5227908">
                <a:moveTo>
                  <a:pt x="4330524" y="485"/>
                </a:moveTo>
                <a:cubicBezTo>
                  <a:pt x="4479516" y="3655"/>
                  <a:pt x="4626045" y="22552"/>
                  <a:pt x="4751352" y="62974"/>
                </a:cubicBezTo>
                <a:cubicBezTo>
                  <a:pt x="5085504" y="170765"/>
                  <a:pt x="5656797" y="735591"/>
                  <a:pt x="5656797" y="735591"/>
                </a:cubicBezTo>
                <a:cubicBezTo>
                  <a:pt x="5818484" y="813201"/>
                  <a:pt x="6275518" y="1046030"/>
                  <a:pt x="6626918" y="1201249"/>
                </a:cubicBezTo>
                <a:cubicBezTo>
                  <a:pt x="6978317" y="1356469"/>
                  <a:pt x="7362053" y="1645349"/>
                  <a:pt x="7765192" y="1666907"/>
                </a:cubicBezTo>
                <a:cubicBezTo>
                  <a:pt x="8192045" y="1554804"/>
                  <a:pt x="8715910" y="1337066"/>
                  <a:pt x="8981076" y="1395273"/>
                </a:cubicBezTo>
                <a:cubicBezTo>
                  <a:pt x="9246243" y="1453481"/>
                  <a:pt x="9369124" y="1804879"/>
                  <a:pt x="9356189" y="2016150"/>
                </a:cubicBezTo>
                <a:cubicBezTo>
                  <a:pt x="9226840" y="2210174"/>
                  <a:pt x="9103958" y="2348146"/>
                  <a:pt x="9110426" y="2611157"/>
                </a:cubicBezTo>
                <a:cubicBezTo>
                  <a:pt x="9116893" y="2874168"/>
                  <a:pt x="9224684" y="3365695"/>
                  <a:pt x="9394994" y="3594213"/>
                </a:cubicBezTo>
                <a:cubicBezTo>
                  <a:pt x="9565304" y="3822730"/>
                  <a:pt x="9858495" y="3809795"/>
                  <a:pt x="10028805" y="4111610"/>
                </a:cubicBezTo>
                <a:cubicBezTo>
                  <a:pt x="10145894" y="4319108"/>
                  <a:pt x="10399524" y="4809878"/>
                  <a:pt x="10039419" y="5176208"/>
                </a:cubicBezTo>
                <a:lnTo>
                  <a:pt x="9978358" y="5227908"/>
                </a:lnTo>
                <a:lnTo>
                  <a:pt x="232451" y="5227908"/>
                </a:lnTo>
                <a:lnTo>
                  <a:pt x="161116" y="5142818"/>
                </a:lnTo>
                <a:cubicBezTo>
                  <a:pt x="128795" y="5095811"/>
                  <a:pt x="101780" y="5045621"/>
                  <a:pt x="81839" y="4991187"/>
                </a:cubicBezTo>
                <a:cubicBezTo>
                  <a:pt x="2073" y="4773448"/>
                  <a:pt x="-47511" y="4402647"/>
                  <a:pt x="68903" y="4202156"/>
                </a:cubicBezTo>
                <a:cubicBezTo>
                  <a:pt x="185317" y="4001664"/>
                  <a:pt x="666066" y="3999508"/>
                  <a:pt x="780325" y="3788237"/>
                </a:cubicBezTo>
                <a:cubicBezTo>
                  <a:pt x="894584" y="3576966"/>
                  <a:pt x="778169" y="3191075"/>
                  <a:pt x="754456" y="2934531"/>
                </a:cubicBezTo>
                <a:cubicBezTo>
                  <a:pt x="730742" y="2677988"/>
                  <a:pt x="610016" y="2492586"/>
                  <a:pt x="638041" y="2248979"/>
                </a:cubicBezTo>
                <a:cubicBezTo>
                  <a:pt x="666066" y="2005371"/>
                  <a:pt x="788948" y="1643193"/>
                  <a:pt x="922609" y="1472882"/>
                </a:cubicBezTo>
                <a:cubicBezTo>
                  <a:pt x="1056271" y="1302572"/>
                  <a:pt x="1211490" y="1244365"/>
                  <a:pt x="1440007" y="1227119"/>
                </a:cubicBezTo>
                <a:cubicBezTo>
                  <a:pt x="1668525" y="1209873"/>
                  <a:pt x="2071664" y="1386649"/>
                  <a:pt x="2293714" y="1369403"/>
                </a:cubicBezTo>
                <a:cubicBezTo>
                  <a:pt x="2515764" y="1352157"/>
                  <a:pt x="2642956" y="1252989"/>
                  <a:pt x="2772306" y="1123640"/>
                </a:cubicBezTo>
                <a:cubicBezTo>
                  <a:pt x="2901655" y="994290"/>
                  <a:pt x="2923214" y="765773"/>
                  <a:pt x="3069810" y="593307"/>
                </a:cubicBezTo>
                <a:cubicBezTo>
                  <a:pt x="3216405" y="420841"/>
                  <a:pt x="3371625" y="177233"/>
                  <a:pt x="3651882" y="88844"/>
                </a:cubicBezTo>
                <a:cubicBezTo>
                  <a:pt x="3827043" y="33601"/>
                  <a:pt x="4082205" y="-4799"/>
                  <a:pt x="4330524" y="485"/>
                </a:cubicBezTo>
                <a:close/>
              </a:path>
            </a:pathLst>
          </a:custGeom>
          <a:solidFill>
            <a:srgbClr val="8C7D7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66" name="Group 265">
            <a:extLst>
              <a:ext uri="{FF2B5EF4-FFF2-40B4-BE49-F238E27FC236}">
                <a16:creationId xmlns:a16="http://schemas.microsoft.com/office/drawing/2014/main" id="{DAAF4AD6-2A04-4198-9C30-8AEB06CC3A13}"/>
              </a:ext>
            </a:extLst>
          </p:cNvPr>
          <p:cNvGrpSpPr/>
          <p:nvPr/>
        </p:nvGrpSpPr>
        <p:grpSpPr>
          <a:xfrm>
            <a:off x="1175655" y="-3537836"/>
            <a:ext cx="9840690" cy="2780318"/>
            <a:chOff x="1175655" y="-4138"/>
            <a:chExt cx="9840690" cy="2780318"/>
          </a:xfrm>
        </p:grpSpPr>
        <p:grpSp>
          <p:nvGrpSpPr>
            <p:cNvPr id="254" name="Group 253">
              <a:extLst>
                <a:ext uri="{FF2B5EF4-FFF2-40B4-BE49-F238E27FC236}">
                  <a16:creationId xmlns:a16="http://schemas.microsoft.com/office/drawing/2014/main" id="{24DF36AD-B497-44BF-8D9B-2258D76C0E2F}"/>
                </a:ext>
              </a:extLst>
            </p:cNvPr>
            <p:cNvGrpSpPr/>
            <p:nvPr/>
          </p:nvGrpSpPr>
          <p:grpSpPr>
            <a:xfrm>
              <a:off x="1175655" y="706557"/>
              <a:ext cx="9840690" cy="2069623"/>
              <a:chOff x="1175655" y="706557"/>
              <a:chExt cx="9840690" cy="2069623"/>
            </a:xfrm>
          </p:grpSpPr>
          <p:grpSp>
            <p:nvGrpSpPr>
              <p:cNvPr id="253" name="Group 252">
                <a:extLst>
                  <a:ext uri="{FF2B5EF4-FFF2-40B4-BE49-F238E27FC236}">
                    <a16:creationId xmlns:a16="http://schemas.microsoft.com/office/drawing/2014/main" id="{AAF82060-30F7-4A44-B72B-99B2D1E81B2D}"/>
                  </a:ext>
                </a:extLst>
              </p:cNvPr>
              <p:cNvGrpSpPr/>
              <p:nvPr/>
            </p:nvGrpSpPr>
            <p:grpSpPr>
              <a:xfrm>
                <a:off x="1175655" y="706557"/>
                <a:ext cx="9840690" cy="1298506"/>
                <a:chOff x="1175655" y="706557"/>
                <a:chExt cx="9840690" cy="1298506"/>
              </a:xfrm>
            </p:grpSpPr>
            <p:sp>
              <p:nvSpPr>
                <p:cNvPr id="251" name="Rectangle: Rounded Corners 250">
                  <a:extLst>
                    <a:ext uri="{FF2B5EF4-FFF2-40B4-BE49-F238E27FC236}">
                      <a16:creationId xmlns:a16="http://schemas.microsoft.com/office/drawing/2014/main" id="{0412D8D9-6EB7-4B62-A367-AF965E891771}"/>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A7625C91-0753-4181-9175-2B9640F885E9}"/>
                    </a:ext>
                  </a:extLst>
                </p:cNvPr>
                <p:cNvSpPr/>
                <p:nvPr/>
              </p:nvSpPr>
              <p:spPr>
                <a:xfrm>
                  <a:off x="1310039" y="810543"/>
                  <a:ext cx="9586430" cy="1103382"/>
                </a:xfrm>
                <a:prstGeom prst="roundRect">
                  <a:avLst>
                    <a:gd name="adj" fmla="val 26727"/>
                  </a:avLst>
                </a:prstGeom>
                <a:noFill/>
                <a:ln w="38100">
                  <a:solidFill>
                    <a:srgbClr val="5F5A6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TextBox 249">
                <a:extLst>
                  <a:ext uri="{FF2B5EF4-FFF2-40B4-BE49-F238E27FC236}">
                    <a16:creationId xmlns:a16="http://schemas.microsoft.com/office/drawing/2014/main" id="{22647A8E-1812-43EC-A5BC-5395F6A5393A}"/>
                  </a:ext>
                </a:extLst>
              </p:cNvPr>
              <p:cNvSpPr txBox="1"/>
              <p:nvPr/>
            </p:nvSpPr>
            <p:spPr>
              <a:xfrm>
                <a:off x="1295531" y="837188"/>
                <a:ext cx="9600938" cy="1938992"/>
              </a:xfrm>
              <a:prstGeom prst="rect">
                <a:avLst/>
              </a:prstGeom>
              <a:noFill/>
            </p:spPr>
            <p:txBody>
              <a:bodyPr wrap="square" rtlCol="0">
                <a:spAutoFit/>
              </a:bodyPr>
              <a:lstStyle/>
              <a:p>
                <a:pPr algn="ctr"/>
                <a:r>
                  <a:rPr lang="en-US" sz="60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ADD HEADER HERE</a:t>
                </a:r>
              </a:p>
            </p:txBody>
          </p:sp>
        </p:grpSp>
        <p:sp>
          <p:nvSpPr>
            <p:cNvPr id="261" name="Rectangle: Rounded Corners 260">
              <a:extLst>
                <a:ext uri="{FF2B5EF4-FFF2-40B4-BE49-F238E27FC236}">
                  <a16:creationId xmlns:a16="http://schemas.microsoft.com/office/drawing/2014/main" id="{4B624BEE-2491-4BD5-B51E-C0B6C5C19186}"/>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Rounded Corners 261">
              <a:extLst>
                <a:ext uri="{FF2B5EF4-FFF2-40B4-BE49-F238E27FC236}">
                  <a16:creationId xmlns:a16="http://schemas.microsoft.com/office/drawing/2014/main" id="{CBCF7B9C-3AFF-4FE0-AB0C-72186850943D}"/>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1" name="Picture 270">
            <a:extLst>
              <a:ext uri="{FF2B5EF4-FFF2-40B4-BE49-F238E27FC236}">
                <a16:creationId xmlns:a16="http://schemas.microsoft.com/office/drawing/2014/main" id="{953C389A-06CE-400C-86E3-FAC616A12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580" y="448777"/>
            <a:ext cx="18579159" cy="8059452"/>
          </a:xfrm>
          <a:prstGeom prst="rect">
            <a:avLst/>
          </a:prstGeom>
        </p:spPr>
      </p:pic>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6BE1191C-F74B-47A1-B31A-C7358C5B0E39}"/>
                  </a:ext>
                </a:extLst>
              </p:cNvPr>
              <p:cNvGraphicFramePr>
                <a:graphicFrameLocks noChangeAspect="1"/>
              </p:cNvGraphicFramePr>
              <p:nvPr>
                <p:extLst>
                  <p:ext uri="{D42A27DB-BD31-4B8C-83A1-F6EECF244321}">
                    <p14:modId xmlns:p14="http://schemas.microsoft.com/office/powerpoint/2010/main" val="3476035436"/>
                  </p:ext>
                </p:extLst>
              </p:nvPr>
            </p:nvGraphicFramePr>
            <p:xfrm>
              <a:off x="2942894" y="1114097"/>
              <a:ext cx="6148554" cy="3415862"/>
            </p:xfrm>
            <a:graphic>
              <a:graphicData uri="http://schemas.microsoft.com/office/powerpoint/2016/slidezoom">
                <pslz:sldZm>
                  <pslz:sldZmObj sldId="257" cId="252389005">
                    <pslz:zmPr id="{B5D1E789-526D-40D6-9AF8-BA3CC2D1A774}" returnToParent="0" transitionDur="1000">
                      <p166:blipFill xmlns:p166="http://schemas.microsoft.com/office/powerpoint/2016/6/main">
                        <a:blip r:embed="rId4"/>
                        <a:stretch>
                          <a:fillRect/>
                        </a:stretch>
                      </p166:blipFill>
                      <p166:spPr xmlns:p166="http://schemas.microsoft.com/office/powerpoint/2016/6/main">
                        <a:xfrm>
                          <a:off x="0" y="0"/>
                          <a:ext cx="6148554" cy="3415862"/>
                        </a:xfrm>
                        <a:prstGeom prst="rect">
                          <a:avLst/>
                        </a:prstGeom>
                        <a:ln w="3175">
                          <a:solidFill>
                            <a:prstClr val="ltGray"/>
                          </a:solidFill>
                        </a:ln>
                      </p166:spPr>
                    </pslz:zmPr>
                  </pslz:sldZmObj>
                </pslz:sldZm>
              </a:graphicData>
            </a:graphic>
          </p:graphicFrame>
        </mc:Choice>
        <mc:Fallback>
          <p:pic>
            <p:nvPicPr>
              <p:cNvPr id="10" name="Slide Zoom 9">
                <a:hlinkClick r:id="rId5" action="ppaction://hlinksldjump"/>
                <a:extLst>
                  <a:ext uri="{FF2B5EF4-FFF2-40B4-BE49-F238E27FC236}">
                    <a16:creationId xmlns:a16="http://schemas.microsoft.com/office/drawing/2014/main" id="{6BE1191C-F74B-47A1-B31A-C7358C5B0E39}"/>
                  </a:ext>
                </a:extLst>
              </p:cNvPr>
              <p:cNvPicPr>
                <a:picLocks noGrp="1" noRot="1" noChangeAspect="1" noMove="1" noResize="1" noEditPoints="1" noAdjustHandles="1" noChangeArrowheads="1" noChangeShapeType="1"/>
              </p:cNvPicPr>
              <p:nvPr/>
            </p:nvPicPr>
            <p:blipFill>
              <a:blip r:embed="rId6"/>
              <a:stretch>
                <a:fillRect/>
              </a:stretch>
            </p:blipFill>
            <p:spPr>
              <a:xfrm>
                <a:off x="2942894" y="1114097"/>
                <a:ext cx="6148554" cy="3415862"/>
              </a:xfrm>
              <a:prstGeom prst="rect">
                <a:avLst/>
              </a:prstGeom>
              <a:ln w="3175">
                <a:solidFill>
                  <a:prstClr val="ltGray"/>
                </a:solidFill>
              </a:ln>
            </p:spPr>
          </p:pic>
        </mc:Fallback>
      </mc:AlternateContent>
    </p:spTree>
    <p:extLst>
      <p:ext uri="{BB962C8B-B14F-4D97-AF65-F5344CB8AC3E}">
        <p14:creationId xmlns:p14="http://schemas.microsoft.com/office/powerpoint/2010/main" val="3800286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000" autoRev="1" fill="remove"/>
                                        <p:tgtEl>
                                          <p:spTgt spid="258"/>
                                        </p:tgtEl>
                                        <p:attrNameLst>
                                          <p:attrName>style.color</p:attrName>
                                        </p:attrNameLst>
                                      </p:cBhvr>
                                      <p:to>
                                        <a:srgbClr val="D9CFC3"/>
                                      </p:to>
                                    </p:animClr>
                                    <p:animClr clrSpc="rgb" dir="cw">
                                      <p:cBhvr>
                                        <p:cTn id="7" dur="1000" autoRev="1" fill="remove"/>
                                        <p:tgtEl>
                                          <p:spTgt spid="258"/>
                                        </p:tgtEl>
                                        <p:attrNameLst>
                                          <p:attrName>fillcolor</p:attrName>
                                        </p:attrNameLst>
                                      </p:cBhvr>
                                      <p:to>
                                        <a:srgbClr val="D9CFC3"/>
                                      </p:to>
                                    </p:animClr>
                                    <p:set>
                                      <p:cBhvr>
                                        <p:cTn id="8" dur="1000" autoRev="1" fill="remove"/>
                                        <p:tgtEl>
                                          <p:spTgt spid="258"/>
                                        </p:tgtEl>
                                        <p:attrNameLst>
                                          <p:attrName>fill.type</p:attrName>
                                        </p:attrNameLst>
                                      </p:cBhvr>
                                      <p:to>
                                        <p:strVal val="solid"/>
                                      </p:to>
                                    </p:set>
                                    <p:set>
                                      <p:cBhvr>
                                        <p:cTn id="9" dur="1000" autoRev="1" fill="remove"/>
                                        <p:tgtEl>
                                          <p:spTgt spid="258"/>
                                        </p:tgtEl>
                                        <p:attrNameLst>
                                          <p:attrName>fill.on</p:attrName>
                                        </p:attrNameLst>
                                      </p:cBhvr>
                                      <p:to>
                                        <p:strVal val="true"/>
                                      </p:to>
                                    </p:set>
                                  </p:childTnLst>
                                </p:cTn>
                              </p:par>
                              <p:par>
                                <p:cTn id="10" presetID="6" presetClass="emph" presetSubtype="0" repeatCount="indefinite" accel="10000" decel="14000" autoRev="1" fill="hold" grpId="1" nodeType="withEffect">
                                  <p:stCondLst>
                                    <p:cond delay="0"/>
                                  </p:stCondLst>
                                  <p:childTnLst>
                                    <p:animScale>
                                      <p:cBhvr>
                                        <p:cTn id="11" dur="2800" fill="hold"/>
                                        <p:tgtEl>
                                          <p:spTgt spid="258"/>
                                        </p:tgtEl>
                                      </p:cBhvr>
                                      <p:by x="110000" y="100000"/>
                                    </p:animScale>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5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2" name="Group 211">
            <a:extLst>
              <a:ext uri="{FF2B5EF4-FFF2-40B4-BE49-F238E27FC236}">
                <a16:creationId xmlns:a16="http://schemas.microsoft.com/office/drawing/2014/main" id="{6061F70D-F994-4F6E-9D4E-92121039A3DD}"/>
              </a:ext>
            </a:extLst>
          </p:cNvPr>
          <p:cNvGrpSpPr/>
          <p:nvPr/>
        </p:nvGrpSpPr>
        <p:grpSpPr>
          <a:xfrm>
            <a:off x="2854960" y="-76652"/>
            <a:ext cx="5984240" cy="1301555"/>
            <a:chOff x="1175655" y="-4138"/>
            <a:chExt cx="9840690" cy="2009201"/>
          </a:xfrm>
        </p:grpSpPr>
        <p:grpSp>
          <p:nvGrpSpPr>
            <p:cNvPr id="213" name="Group 212">
              <a:extLst>
                <a:ext uri="{FF2B5EF4-FFF2-40B4-BE49-F238E27FC236}">
                  <a16:creationId xmlns:a16="http://schemas.microsoft.com/office/drawing/2014/main" id="{72EAB790-08BF-4C5C-9B76-8CF1B57503C2}"/>
                </a:ext>
              </a:extLst>
            </p:cNvPr>
            <p:cNvGrpSpPr/>
            <p:nvPr/>
          </p:nvGrpSpPr>
          <p:grpSpPr>
            <a:xfrm>
              <a:off x="1175655" y="706557"/>
              <a:ext cx="9840690" cy="1298506"/>
              <a:chOff x="1175655" y="706557"/>
              <a:chExt cx="9840690" cy="1298506"/>
            </a:xfrm>
          </p:grpSpPr>
          <p:grpSp>
            <p:nvGrpSpPr>
              <p:cNvPr id="216" name="Group 215">
                <a:extLst>
                  <a:ext uri="{FF2B5EF4-FFF2-40B4-BE49-F238E27FC236}">
                    <a16:creationId xmlns:a16="http://schemas.microsoft.com/office/drawing/2014/main" id="{51C6C6D3-FC2E-414E-AF44-C24A83A5AE00}"/>
                  </a:ext>
                </a:extLst>
              </p:cNvPr>
              <p:cNvGrpSpPr/>
              <p:nvPr/>
            </p:nvGrpSpPr>
            <p:grpSpPr>
              <a:xfrm>
                <a:off x="1175655" y="706557"/>
                <a:ext cx="9840690" cy="1298506"/>
                <a:chOff x="1175655" y="706557"/>
                <a:chExt cx="9840690" cy="1298506"/>
              </a:xfrm>
            </p:grpSpPr>
            <p:sp>
              <p:nvSpPr>
                <p:cNvPr id="218" name="Rectangle: Rounded Corners 217">
                  <a:extLst>
                    <a:ext uri="{FF2B5EF4-FFF2-40B4-BE49-F238E27FC236}">
                      <a16:creationId xmlns:a16="http://schemas.microsoft.com/office/drawing/2014/main" id="{77B5B822-C0FA-4127-ABE3-4172027B5394}"/>
                    </a:ext>
                  </a:extLst>
                </p:cNvPr>
                <p:cNvSpPr/>
                <p:nvPr/>
              </p:nvSpPr>
              <p:spPr>
                <a:xfrm>
                  <a:off x="1175655" y="706557"/>
                  <a:ext cx="9840690" cy="1298506"/>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9" name="Rectangle: Rounded Corners 218">
                  <a:extLst>
                    <a:ext uri="{FF2B5EF4-FFF2-40B4-BE49-F238E27FC236}">
                      <a16:creationId xmlns:a16="http://schemas.microsoft.com/office/drawing/2014/main" id="{D046F61C-45E1-4529-8592-81ADBDC60DD1}"/>
                    </a:ext>
                  </a:extLst>
                </p:cNvPr>
                <p:cNvSpPr/>
                <p:nvPr/>
              </p:nvSpPr>
              <p:spPr>
                <a:xfrm>
                  <a:off x="1386068" y="810543"/>
                  <a:ext cx="9510401" cy="1103382"/>
                </a:xfrm>
                <a:prstGeom prst="roundRect">
                  <a:avLst>
                    <a:gd name="adj" fmla="val 26727"/>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17" name="TextBox 216">
                <a:extLst>
                  <a:ext uri="{FF2B5EF4-FFF2-40B4-BE49-F238E27FC236}">
                    <a16:creationId xmlns:a16="http://schemas.microsoft.com/office/drawing/2014/main" id="{9B26368D-F52B-4581-98A9-DD76DFCCB273}"/>
                  </a:ext>
                </a:extLst>
              </p:cNvPr>
              <p:cNvSpPr txBox="1"/>
              <p:nvPr/>
            </p:nvSpPr>
            <p:spPr>
              <a:xfrm>
                <a:off x="1295529" y="749419"/>
                <a:ext cx="9600936" cy="1126239"/>
              </a:xfrm>
              <a:prstGeom prst="rect">
                <a:avLst/>
              </a:prstGeom>
              <a:noFill/>
            </p:spPr>
            <p:txBody>
              <a:bodyPr wrap="square" rtlCol="0">
                <a:spAutoFit/>
              </a:bodyPr>
              <a:lstStyle/>
              <a:p>
                <a:pPr algn="ctr"/>
                <a:r>
                  <a:rPr lang="en-US" sz="4400" spc="600" dirty="0">
                    <a:ln w="28575">
                      <a:solidFill>
                        <a:schemeClr val="tx1"/>
                      </a:solidFill>
                    </a:ln>
                    <a:solidFill>
                      <a:srgbClr val="8C7D78"/>
                    </a:solidFill>
                    <a:effectLst>
                      <a:outerShdw dist="63500" dir="2700000" algn="tl" rotWithShape="0">
                        <a:srgbClr val="E7E6E6"/>
                      </a:outerShdw>
                    </a:effectLst>
                    <a:latin typeface="UTM Brewers KT" panose="02040603050506020204" pitchFamily="18" charset="0"/>
                  </a:rPr>
                  <a:t>TOÁN 4</a:t>
                </a:r>
              </a:p>
            </p:txBody>
          </p:sp>
        </p:grpSp>
        <p:sp>
          <p:nvSpPr>
            <p:cNvPr id="214" name="Rectangle: Rounded Corners 213">
              <a:extLst>
                <a:ext uri="{FF2B5EF4-FFF2-40B4-BE49-F238E27FC236}">
                  <a16:creationId xmlns:a16="http://schemas.microsoft.com/office/drawing/2014/main" id="{6361E83B-CD8E-499A-A49D-9813E548223F}"/>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5" name="Rectangle: Rounded Corners 214">
              <a:extLst>
                <a:ext uri="{FF2B5EF4-FFF2-40B4-BE49-F238E27FC236}">
                  <a16:creationId xmlns:a16="http://schemas.microsoft.com/office/drawing/2014/main" id="{8881551D-7C96-4D7F-A425-A43C769F0F61}"/>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220" name="Group 219">
            <a:extLst>
              <a:ext uri="{FF2B5EF4-FFF2-40B4-BE49-F238E27FC236}">
                <a16:creationId xmlns:a16="http://schemas.microsoft.com/office/drawing/2014/main" id="{E0F5B57D-C324-43CD-8D54-5D0C8EB3C27B}"/>
              </a:ext>
            </a:extLst>
          </p:cNvPr>
          <p:cNvGrpSpPr/>
          <p:nvPr/>
        </p:nvGrpSpPr>
        <p:grpSpPr>
          <a:xfrm>
            <a:off x="539047" y="1664986"/>
            <a:ext cx="11113906" cy="4484258"/>
            <a:chOff x="2774230" y="1838083"/>
            <a:chExt cx="8300170" cy="3714941"/>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1838083"/>
              <a:ext cx="8300170" cy="3714941"/>
            </a:xfrm>
            <a:prstGeom prst="roundRect">
              <a:avLst>
                <a:gd name="adj" fmla="val 9472"/>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67EA27DA-EFBB-4445-898C-400E95A95810}"/>
                </a:ext>
              </a:extLst>
            </p:cNvPr>
            <p:cNvSpPr/>
            <p:nvPr/>
          </p:nvSpPr>
          <p:spPr>
            <a:xfrm>
              <a:off x="2959002" y="1997022"/>
              <a:ext cx="7941227" cy="3397061"/>
            </a:xfrm>
            <a:prstGeom prst="roundRect">
              <a:avLst>
                <a:gd name="adj" fmla="val 6551"/>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526CC5C-101E-4791-BFCE-5298CC4BCC69}"/>
              </a:ext>
            </a:extLst>
          </p:cNvPr>
          <p:cNvGrpSpPr/>
          <p:nvPr/>
        </p:nvGrpSpPr>
        <p:grpSpPr>
          <a:xfrm>
            <a:off x="-1348375" y="348512"/>
            <a:ext cx="1110402" cy="786860"/>
            <a:chOff x="409305" y="337999"/>
            <a:chExt cx="1285800" cy="911152"/>
          </a:xfrm>
        </p:grpSpPr>
        <p:sp>
          <p:nvSpPr>
            <p:cNvPr id="48" name="Freeform: Shape 47">
              <a:extLst>
                <a:ext uri="{FF2B5EF4-FFF2-40B4-BE49-F238E27FC236}">
                  <a16:creationId xmlns:a16="http://schemas.microsoft.com/office/drawing/2014/main" id="{5B045BDA-D19B-4CD8-A6BD-FB8BBE80BAC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hlinkClick r:id="rId3" action="ppaction://hlinksldjump"/>
              <a:extLst>
                <a:ext uri="{FF2B5EF4-FFF2-40B4-BE49-F238E27FC236}">
                  <a16:creationId xmlns:a16="http://schemas.microsoft.com/office/drawing/2014/main" id="{823B790D-7AB2-4309-9597-204E6684F42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42B691B0-5FEE-41C7-812A-9D430F48234A}"/>
              </a:ext>
            </a:extLst>
          </p:cNvPr>
          <p:cNvGrpSpPr/>
          <p:nvPr/>
        </p:nvGrpSpPr>
        <p:grpSpPr>
          <a:xfrm>
            <a:off x="-1349057" y="1534713"/>
            <a:ext cx="1110402" cy="786860"/>
            <a:chOff x="409305" y="337999"/>
            <a:chExt cx="1285800" cy="911152"/>
          </a:xfrm>
        </p:grpSpPr>
        <p:sp>
          <p:nvSpPr>
            <p:cNvPr id="51" name="Freeform: Shape 50">
              <a:extLst>
                <a:ext uri="{FF2B5EF4-FFF2-40B4-BE49-F238E27FC236}">
                  <a16:creationId xmlns:a16="http://schemas.microsoft.com/office/drawing/2014/main" id="{E302485C-0C31-4CCE-96D3-3FDA17856A5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hlinkClick r:id="rId4" action="ppaction://hlinksldjump"/>
              <a:extLst>
                <a:ext uri="{FF2B5EF4-FFF2-40B4-BE49-F238E27FC236}">
                  <a16:creationId xmlns:a16="http://schemas.microsoft.com/office/drawing/2014/main" id="{2D802202-5CD2-419F-9023-72B4B1654B3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4BE8A435-10A9-4E1B-BFBD-838EE91370B8}"/>
              </a:ext>
            </a:extLst>
          </p:cNvPr>
          <p:cNvGrpSpPr/>
          <p:nvPr/>
        </p:nvGrpSpPr>
        <p:grpSpPr>
          <a:xfrm>
            <a:off x="-1349739" y="2720914"/>
            <a:ext cx="1110402" cy="786860"/>
            <a:chOff x="409305" y="337999"/>
            <a:chExt cx="1285800" cy="911152"/>
          </a:xfrm>
        </p:grpSpPr>
        <p:sp>
          <p:nvSpPr>
            <p:cNvPr id="54" name="Freeform: Shape 53">
              <a:extLst>
                <a:ext uri="{FF2B5EF4-FFF2-40B4-BE49-F238E27FC236}">
                  <a16:creationId xmlns:a16="http://schemas.microsoft.com/office/drawing/2014/main" id="{6F92E371-A62B-471A-B8D4-84C5F3F3BC57}"/>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hlinkClick r:id="rId5" action="ppaction://hlinksldjump"/>
              <a:extLst>
                <a:ext uri="{FF2B5EF4-FFF2-40B4-BE49-F238E27FC236}">
                  <a16:creationId xmlns:a16="http://schemas.microsoft.com/office/drawing/2014/main" id="{DE2733EE-7DF5-4D72-8934-E7081EBF6A1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07FC74E6-00DD-4CDB-954C-0B303DC0FCE5}"/>
              </a:ext>
            </a:extLst>
          </p:cNvPr>
          <p:cNvGrpSpPr/>
          <p:nvPr/>
        </p:nvGrpSpPr>
        <p:grpSpPr>
          <a:xfrm>
            <a:off x="-1350421" y="3907115"/>
            <a:ext cx="1110402" cy="786860"/>
            <a:chOff x="409305" y="337999"/>
            <a:chExt cx="1285800" cy="911152"/>
          </a:xfrm>
        </p:grpSpPr>
        <p:sp>
          <p:nvSpPr>
            <p:cNvPr id="57" name="Freeform: Shape 56">
              <a:extLst>
                <a:ext uri="{FF2B5EF4-FFF2-40B4-BE49-F238E27FC236}">
                  <a16:creationId xmlns:a16="http://schemas.microsoft.com/office/drawing/2014/main" id="{8768CD88-E29B-4ACB-BFDA-4F95D98B6E0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hlinkClick r:id="rId6" action="ppaction://hlinksldjump"/>
              <a:extLst>
                <a:ext uri="{FF2B5EF4-FFF2-40B4-BE49-F238E27FC236}">
                  <a16:creationId xmlns:a16="http://schemas.microsoft.com/office/drawing/2014/main" id="{D89C7150-85F5-45C7-A121-459BB241F9D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9" name="Group 58">
            <a:extLst>
              <a:ext uri="{FF2B5EF4-FFF2-40B4-BE49-F238E27FC236}">
                <a16:creationId xmlns:a16="http://schemas.microsoft.com/office/drawing/2014/main" id="{8C226B59-4810-472F-930C-A3E51EBD5C31}"/>
              </a:ext>
            </a:extLst>
          </p:cNvPr>
          <p:cNvGrpSpPr/>
          <p:nvPr/>
        </p:nvGrpSpPr>
        <p:grpSpPr>
          <a:xfrm>
            <a:off x="-1351103" y="5093316"/>
            <a:ext cx="1110402" cy="786860"/>
            <a:chOff x="409305" y="337999"/>
            <a:chExt cx="1285800" cy="911152"/>
          </a:xfrm>
        </p:grpSpPr>
        <p:sp>
          <p:nvSpPr>
            <p:cNvPr id="60" name="Freeform: Shape 59">
              <a:extLst>
                <a:ext uri="{FF2B5EF4-FFF2-40B4-BE49-F238E27FC236}">
                  <a16:creationId xmlns:a16="http://schemas.microsoft.com/office/drawing/2014/main" id="{A3FC915A-2DEF-449C-81E6-E08ABF418BD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hlinkClick r:id="rId7" action="ppaction://hlinksldjump"/>
              <a:extLst>
                <a:ext uri="{FF2B5EF4-FFF2-40B4-BE49-F238E27FC236}">
                  <a16:creationId xmlns:a16="http://schemas.microsoft.com/office/drawing/2014/main" id="{6427C4A7-2F09-4D66-9E2A-38275E21A70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10746691" y="6452877"/>
            <a:ext cx="379518" cy="379518"/>
          </a:xfrm>
          <a:prstGeom prst="rect">
            <a:avLst/>
          </a:prstGeom>
        </p:spPr>
      </p:pic>
      <p:pic>
        <p:nvPicPr>
          <p:cNvPr id="36" name="Graphic 35" descr="Power">
            <a:hlinkClick r:id="rId16" action="ppaction://hlinksldjump"/>
            <a:extLst>
              <a:ext uri="{FF2B5EF4-FFF2-40B4-BE49-F238E27FC236}">
                <a16:creationId xmlns:a16="http://schemas.microsoft.com/office/drawing/2014/main" id="{06734521-D4D5-46A0-AABE-C50D984128E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pic>
        <p:nvPicPr>
          <p:cNvPr id="5" name="Picture 4">
            <a:extLst>
              <a:ext uri="{FF2B5EF4-FFF2-40B4-BE49-F238E27FC236}">
                <a16:creationId xmlns:a16="http://schemas.microsoft.com/office/drawing/2014/main" id="{A3A86708-7003-40F2-B864-9CF6176A138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87320" y="523134"/>
            <a:ext cx="2616200" cy="2616200"/>
          </a:xfrm>
          <a:prstGeom prst="rect">
            <a:avLst/>
          </a:prstGeom>
        </p:spPr>
      </p:pic>
      <p:pic>
        <p:nvPicPr>
          <p:cNvPr id="8" name="Picture 7">
            <a:extLst>
              <a:ext uri="{FF2B5EF4-FFF2-40B4-BE49-F238E27FC236}">
                <a16:creationId xmlns:a16="http://schemas.microsoft.com/office/drawing/2014/main" id="{08CE2766-BE32-45D7-B69E-9826EF16246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41130" y="4156339"/>
            <a:ext cx="2589343" cy="2184758"/>
          </a:xfrm>
          <a:prstGeom prst="rect">
            <a:avLst/>
          </a:prstGeom>
        </p:spPr>
      </p:pic>
      <p:pic>
        <p:nvPicPr>
          <p:cNvPr id="10" name="Picture 9">
            <a:extLst>
              <a:ext uri="{FF2B5EF4-FFF2-40B4-BE49-F238E27FC236}">
                <a16:creationId xmlns:a16="http://schemas.microsoft.com/office/drawing/2014/main" id="{18705B4A-6B59-400E-A21F-77AC228919D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2176" y="626020"/>
            <a:ext cx="3130859" cy="3130859"/>
          </a:xfrm>
          <a:prstGeom prst="rect">
            <a:avLst/>
          </a:prstGeom>
        </p:spPr>
      </p:pic>
      <p:pic>
        <p:nvPicPr>
          <p:cNvPr id="12" name="Picture 11">
            <a:extLst>
              <a:ext uri="{FF2B5EF4-FFF2-40B4-BE49-F238E27FC236}">
                <a16:creationId xmlns:a16="http://schemas.microsoft.com/office/drawing/2014/main" id="{36202479-3B47-4541-870B-97949A2F7B8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8936" y="3902697"/>
            <a:ext cx="2438400" cy="2438400"/>
          </a:xfrm>
          <a:prstGeom prst="rect">
            <a:avLst/>
          </a:prstGeom>
        </p:spPr>
      </p:pic>
      <p:sp>
        <p:nvSpPr>
          <p:cNvPr id="46" name="TextBox 45">
            <a:extLst>
              <a:ext uri="{FF2B5EF4-FFF2-40B4-BE49-F238E27FC236}">
                <a16:creationId xmlns:a16="http://schemas.microsoft.com/office/drawing/2014/main" id="{B7A2B490-54AA-401C-9516-B1D45DE15293}"/>
              </a:ext>
            </a:extLst>
          </p:cNvPr>
          <p:cNvSpPr txBox="1"/>
          <p:nvPr/>
        </p:nvSpPr>
        <p:spPr>
          <a:xfrm>
            <a:off x="638529" y="2149006"/>
            <a:ext cx="11139707" cy="3139321"/>
          </a:xfrm>
          <a:prstGeom prst="rect">
            <a:avLst/>
          </a:prstGeom>
          <a:noFill/>
        </p:spPr>
        <p:txBody>
          <a:bodyPr wrap="square" rtlCol="0">
            <a:spAutoFit/>
          </a:bodyPr>
          <a:lstStyle/>
          <a:p>
            <a:pPr algn="ctr"/>
            <a:r>
              <a:rPr lang="en-US" sz="6600" spc="600" dirty="0">
                <a:ln w="28575">
                  <a:solidFill>
                    <a:schemeClr val="tx1"/>
                  </a:solidFill>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dist="63500" dir="2700000" algn="tl" rotWithShape="0">
                    <a:srgbClr val="E7E6E6"/>
                  </a:outerShdw>
                </a:effectLst>
                <a:latin typeface="UTM Thanh Nhac TL" panose="02040603050506020204" pitchFamily="18" charset="0"/>
              </a:rPr>
              <a:t>ÔN TẬP </a:t>
            </a:r>
          </a:p>
          <a:p>
            <a:pPr algn="ctr"/>
            <a:r>
              <a:rPr lang="en-US" sz="6600" spc="600" dirty="0">
                <a:ln w="28575">
                  <a:solidFill>
                    <a:schemeClr val="tx1"/>
                  </a:solidFill>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dist="63500" dir="2700000" algn="tl" rotWithShape="0">
                    <a:srgbClr val="E7E6E6"/>
                  </a:outerShdw>
                </a:effectLst>
                <a:latin typeface="UTM Thanh Nhac TL" panose="02040603050506020204" pitchFamily="18" charset="0"/>
              </a:rPr>
              <a:t>VỀ PHÉP TÍNH VỚI SỐ TỰ NHIÊN</a:t>
            </a:r>
          </a:p>
        </p:txBody>
      </p:sp>
      <p:sp>
        <p:nvSpPr>
          <p:cNvPr id="43" name="TextBox 42">
            <a:extLst>
              <a:ext uri="{FF2B5EF4-FFF2-40B4-BE49-F238E27FC236}">
                <a16:creationId xmlns:a16="http://schemas.microsoft.com/office/drawing/2014/main" id="{895D5CB8-5B47-4FE6-BC5A-0B7233193582}"/>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5238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anim calcmode="lin" valueType="num">
                                      <p:cBhvr>
                                        <p:cTn id="8" dur="1000" fill="hold"/>
                                        <p:tgtEl>
                                          <p:spTgt spid="212"/>
                                        </p:tgtEl>
                                        <p:attrNameLst>
                                          <p:attrName>ppt_x</p:attrName>
                                        </p:attrNameLst>
                                      </p:cBhvr>
                                      <p:tavLst>
                                        <p:tav tm="0">
                                          <p:val>
                                            <p:strVal val="#ppt_x"/>
                                          </p:val>
                                        </p:tav>
                                        <p:tav tm="100000">
                                          <p:val>
                                            <p:strVal val="#ppt_x"/>
                                          </p:val>
                                        </p:tav>
                                      </p:tavLst>
                                    </p:anim>
                                    <p:anim calcmode="lin" valueType="num">
                                      <p:cBhvr>
                                        <p:cTn id="9" dur="1000" fill="hold"/>
                                        <p:tgtEl>
                                          <p:spTgt spid="2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20"/>
                                        </p:tgtEl>
                                        <p:attrNameLst>
                                          <p:attrName>style.visibility</p:attrName>
                                        </p:attrNameLst>
                                      </p:cBhvr>
                                      <p:to>
                                        <p:strVal val="visible"/>
                                      </p:to>
                                    </p:set>
                                    <p:anim calcmode="lin" valueType="num">
                                      <p:cBhvr>
                                        <p:cTn id="13" dur="500" fill="hold"/>
                                        <p:tgtEl>
                                          <p:spTgt spid="220"/>
                                        </p:tgtEl>
                                        <p:attrNameLst>
                                          <p:attrName>ppt_w</p:attrName>
                                        </p:attrNameLst>
                                      </p:cBhvr>
                                      <p:tavLst>
                                        <p:tav tm="0">
                                          <p:val>
                                            <p:fltVal val="0"/>
                                          </p:val>
                                        </p:tav>
                                        <p:tav tm="100000">
                                          <p:val>
                                            <p:strVal val="#ppt_w"/>
                                          </p:val>
                                        </p:tav>
                                      </p:tavLst>
                                    </p:anim>
                                    <p:anim calcmode="lin" valueType="num">
                                      <p:cBhvr>
                                        <p:cTn id="14" dur="500" fill="hold"/>
                                        <p:tgtEl>
                                          <p:spTgt spid="220"/>
                                        </p:tgtEl>
                                        <p:attrNameLst>
                                          <p:attrName>ppt_h</p:attrName>
                                        </p:attrNameLst>
                                      </p:cBhvr>
                                      <p:tavLst>
                                        <p:tav tm="0">
                                          <p:val>
                                            <p:fltVal val="0"/>
                                          </p:val>
                                        </p:tav>
                                        <p:tav tm="100000">
                                          <p:val>
                                            <p:strVal val="#ppt_h"/>
                                          </p:val>
                                        </p:tav>
                                      </p:tavLst>
                                    </p:anim>
                                    <p:animEffect transition="in" filter="fade">
                                      <p:cBhvr>
                                        <p:cTn id="15" dur="500"/>
                                        <p:tgtEl>
                                          <p:spTgt spid="220"/>
                                        </p:tgtEl>
                                      </p:cBhvr>
                                    </p:animEffect>
                                  </p:childTnLst>
                                </p:cTn>
                              </p:par>
                            </p:childTnLst>
                          </p:cTn>
                        </p:par>
                        <p:par>
                          <p:cTn id="16" fill="hold">
                            <p:stCondLst>
                              <p:cond delay="15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ppt_w</p:attrName>
                                        </p:attrNameLst>
                                      </p:cBhvr>
                                      <p:tavLst>
                                        <p:tav tm="0" fmla="#ppt_w*sin(2.5*pi*$)">
                                          <p:val>
                                            <p:fltVal val="0"/>
                                          </p:val>
                                        </p:tav>
                                        <p:tav tm="100000">
                                          <p:val>
                                            <p:fltVal val="1"/>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5"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ppt_w</p:attrName>
                                        </p:attrNameLst>
                                      </p:cBhvr>
                                      <p:tavLst>
                                        <p:tav tm="0" fmla="#ppt_w*sin(2.5*pi*$)">
                                          <p:val>
                                            <p:fltVal val="0"/>
                                          </p:val>
                                        </p:tav>
                                        <p:tav tm="100000">
                                          <p:val>
                                            <p:fltVal val="1"/>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childTnLst>
                                </p:cTn>
                              </p:par>
                            </p:childTnLst>
                          </p:cTn>
                        </p:par>
                        <p:par>
                          <p:cTn id="28" fill="hold">
                            <p:stCondLst>
                              <p:cond delay="3500"/>
                            </p:stCondLst>
                            <p:childTnLst>
                              <p:par>
                                <p:cTn id="29" presetID="45"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ppt_w</p:attrName>
                                        </p:attrNameLst>
                                      </p:cBhvr>
                                      <p:tavLst>
                                        <p:tav tm="0" fmla="#ppt_w*sin(2.5*pi*$)">
                                          <p:val>
                                            <p:fltVal val="0"/>
                                          </p:val>
                                        </p:tav>
                                        <p:tav tm="100000">
                                          <p:val>
                                            <p:fltVal val="1"/>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childTnLst>
                                </p:cTn>
                              </p:par>
                            </p:childTnLst>
                          </p:cTn>
                        </p:par>
                        <p:par>
                          <p:cTn id="34" fill="hold">
                            <p:stCondLst>
                              <p:cond delay="45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5000"/>
                            </p:stCondLst>
                            <p:childTnLst>
                              <p:par>
                                <p:cTn id="40" presetID="26" presetClass="entr" presetSubtype="0" fill="hold" grpId="0" nodeType="afterEffect">
                                  <p:stCondLst>
                                    <p:cond delay="0"/>
                                  </p:stCondLst>
                                  <p:iterate type="wd">
                                    <p:tmPct val="10000"/>
                                  </p:iterate>
                                  <p:childTnLst>
                                    <p:set>
                                      <p:cBhvr>
                                        <p:cTn id="41" dur="1" fill="hold">
                                          <p:stCondLst>
                                            <p:cond delay="0"/>
                                          </p:stCondLst>
                                        </p:cTn>
                                        <p:tgtEl>
                                          <p:spTgt spid="46"/>
                                        </p:tgtEl>
                                        <p:attrNameLst>
                                          <p:attrName>style.visibility</p:attrName>
                                        </p:attrNameLst>
                                      </p:cBhvr>
                                      <p:to>
                                        <p:strVal val="visible"/>
                                      </p:to>
                                    </p:set>
                                    <p:animEffect transition="in" filter="wipe(down)">
                                      <p:cBhvr>
                                        <p:cTn id="42" dur="580">
                                          <p:stCondLst>
                                            <p:cond delay="0"/>
                                          </p:stCondLst>
                                        </p:cTn>
                                        <p:tgtEl>
                                          <p:spTgt spid="46"/>
                                        </p:tgtEl>
                                      </p:cBhvr>
                                    </p:animEffect>
                                    <p:anim calcmode="lin" valueType="num">
                                      <p:cBhvr>
                                        <p:cTn id="4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48" dur="26">
                                          <p:stCondLst>
                                            <p:cond delay="650"/>
                                          </p:stCondLst>
                                        </p:cTn>
                                        <p:tgtEl>
                                          <p:spTgt spid="46"/>
                                        </p:tgtEl>
                                      </p:cBhvr>
                                      <p:to x="100000" y="60000"/>
                                    </p:animScale>
                                    <p:animScale>
                                      <p:cBhvr>
                                        <p:cTn id="49" dur="166" decel="50000">
                                          <p:stCondLst>
                                            <p:cond delay="676"/>
                                          </p:stCondLst>
                                        </p:cTn>
                                        <p:tgtEl>
                                          <p:spTgt spid="46"/>
                                        </p:tgtEl>
                                      </p:cBhvr>
                                      <p:to x="100000" y="100000"/>
                                    </p:animScale>
                                    <p:animScale>
                                      <p:cBhvr>
                                        <p:cTn id="50" dur="26">
                                          <p:stCondLst>
                                            <p:cond delay="1312"/>
                                          </p:stCondLst>
                                        </p:cTn>
                                        <p:tgtEl>
                                          <p:spTgt spid="46"/>
                                        </p:tgtEl>
                                      </p:cBhvr>
                                      <p:to x="100000" y="80000"/>
                                    </p:animScale>
                                    <p:animScale>
                                      <p:cBhvr>
                                        <p:cTn id="51" dur="166" decel="50000">
                                          <p:stCondLst>
                                            <p:cond delay="1338"/>
                                          </p:stCondLst>
                                        </p:cTn>
                                        <p:tgtEl>
                                          <p:spTgt spid="46"/>
                                        </p:tgtEl>
                                      </p:cBhvr>
                                      <p:to x="100000" y="100000"/>
                                    </p:animScale>
                                    <p:animScale>
                                      <p:cBhvr>
                                        <p:cTn id="52" dur="26">
                                          <p:stCondLst>
                                            <p:cond delay="1642"/>
                                          </p:stCondLst>
                                        </p:cTn>
                                        <p:tgtEl>
                                          <p:spTgt spid="46"/>
                                        </p:tgtEl>
                                      </p:cBhvr>
                                      <p:to x="100000" y="90000"/>
                                    </p:animScale>
                                    <p:animScale>
                                      <p:cBhvr>
                                        <p:cTn id="53" dur="166" decel="50000">
                                          <p:stCondLst>
                                            <p:cond delay="1668"/>
                                          </p:stCondLst>
                                        </p:cTn>
                                        <p:tgtEl>
                                          <p:spTgt spid="46"/>
                                        </p:tgtEl>
                                      </p:cBhvr>
                                      <p:to x="100000" y="100000"/>
                                    </p:animScale>
                                    <p:animScale>
                                      <p:cBhvr>
                                        <p:cTn id="54" dur="26">
                                          <p:stCondLst>
                                            <p:cond delay="1808"/>
                                          </p:stCondLst>
                                        </p:cTn>
                                        <p:tgtEl>
                                          <p:spTgt spid="46"/>
                                        </p:tgtEl>
                                      </p:cBhvr>
                                      <p:to x="100000" y="95000"/>
                                    </p:animScale>
                                    <p:animScale>
                                      <p:cBhvr>
                                        <p:cTn id="55"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0" name="Group 219">
            <a:extLst>
              <a:ext uri="{FF2B5EF4-FFF2-40B4-BE49-F238E27FC236}">
                <a16:creationId xmlns:a16="http://schemas.microsoft.com/office/drawing/2014/main" id="{E0F5B57D-C324-43CD-8D54-5D0C8EB3C27B}"/>
              </a:ext>
            </a:extLst>
          </p:cNvPr>
          <p:cNvGrpSpPr/>
          <p:nvPr/>
        </p:nvGrpSpPr>
        <p:grpSpPr>
          <a:xfrm>
            <a:off x="2032000" y="2519131"/>
            <a:ext cx="9835507" cy="3714941"/>
            <a:chOff x="2774230" y="1838083"/>
            <a:chExt cx="8300170" cy="3714941"/>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1838083"/>
              <a:ext cx="8300170" cy="3714941"/>
            </a:xfrm>
            <a:prstGeom prst="roundRect">
              <a:avLst>
                <a:gd name="adj" fmla="val 9472"/>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67EA27DA-EFBB-4445-898C-400E95A95810}"/>
                </a:ext>
              </a:extLst>
            </p:cNvPr>
            <p:cNvSpPr/>
            <p:nvPr/>
          </p:nvSpPr>
          <p:spPr>
            <a:xfrm>
              <a:off x="2959002" y="1997022"/>
              <a:ext cx="7941227" cy="3397061"/>
            </a:xfrm>
            <a:prstGeom prst="roundRect">
              <a:avLst>
                <a:gd name="adj" fmla="val 6551"/>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6061F70D-F994-4F6E-9D4E-92121039A3DD}"/>
              </a:ext>
            </a:extLst>
          </p:cNvPr>
          <p:cNvGrpSpPr/>
          <p:nvPr/>
        </p:nvGrpSpPr>
        <p:grpSpPr>
          <a:xfrm>
            <a:off x="2032000" y="-107041"/>
            <a:ext cx="9956800" cy="2120029"/>
            <a:chOff x="1175655" y="-4138"/>
            <a:chExt cx="9840690" cy="2626279"/>
          </a:xfrm>
        </p:grpSpPr>
        <p:grpSp>
          <p:nvGrpSpPr>
            <p:cNvPr id="213" name="Group 212">
              <a:extLst>
                <a:ext uri="{FF2B5EF4-FFF2-40B4-BE49-F238E27FC236}">
                  <a16:creationId xmlns:a16="http://schemas.microsoft.com/office/drawing/2014/main" id="{72EAB790-08BF-4C5C-9B76-8CF1B57503C2}"/>
                </a:ext>
              </a:extLst>
            </p:cNvPr>
            <p:cNvGrpSpPr/>
            <p:nvPr/>
          </p:nvGrpSpPr>
          <p:grpSpPr>
            <a:xfrm>
              <a:off x="1175655" y="706557"/>
              <a:ext cx="9840690" cy="1915584"/>
              <a:chOff x="1175655" y="706557"/>
              <a:chExt cx="9840690" cy="1915584"/>
            </a:xfrm>
          </p:grpSpPr>
          <p:grpSp>
            <p:nvGrpSpPr>
              <p:cNvPr id="216" name="Group 215">
                <a:extLst>
                  <a:ext uri="{FF2B5EF4-FFF2-40B4-BE49-F238E27FC236}">
                    <a16:creationId xmlns:a16="http://schemas.microsoft.com/office/drawing/2014/main" id="{51C6C6D3-FC2E-414E-AF44-C24A83A5AE00}"/>
                  </a:ext>
                </a:extLst>
              </p:cNvPr>
              <p:cNvGrpSpPr/>
              <p:nvPr/>
            </p:nvGrpSpPr>
            <p:grpSpPr>
              <a:xfrm>
                <a:off x="1175655" y="706557"/>
                <a:ext cx="9840690" cy="1915584"/>
                <a:chOff x="1175655" y="706557"/>
                <a:chExt cx="9840690" cy="1915584"/>
              </a:xfrm>
            </p:grpSpPr>
            <p:sp>
              <p:nvSpPr>
                <p:cNvPr id="218" name="Rectangle: Rounded Corners 217">
                  <a:extLst>
                    <a:ext uri="{FF2B5EF4-FFF2-40B4-BE49-F238E27FC236}">
                      <a16:creationId xmlns:a16="http://schemas.microsoft.com/office/drawing/2014/main" id="{77B5B822-C0FA-4127-ABE3-4172027B5394}"/>
                    </a:ext>
                  </a:extLst>
                </p:cNvPr>
                <p:cNvSpPr/>
                <p:nvPr/>
              </p:nvSpPr>
              <p:spPr>
                <a:xfrm>
                  <a:off x="1175655" y="706557"/>
                  <a:ext cx="9840690" cy="1915584"/>
                </a:xfrm>
                <a:prstGeom prst="roundRect">
                  <a:avLst>
                    <a:gd name="adj" fmla="val 26727"/>
                  </a:avLst>
                </a:prstGeom>
                <a:solidFill>
                  <a:srgbClr val="BCB2AA"/>
                </a:solidFill>
                <a:ln w="38100">
                  <a:solidFill>
                    <a:srgbClr val="5F5A6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Rounded Corners 218">
                  <a:extLst>
                    <a:ext uri="{FF2B5EF4-FFF2-40B4-BE49-F238E27FC236}">
                      <a16:creationId xmlns:a16="http://schemas.microsoft.com/office/drawing/2014/main" id="{D046F61C-45E1-4529-8592-81ADBDC60DD1}"/>
                    </a:ext>
                  </a:extLst>
                </p:cNvPr>
                <p:cNvSpPr/>
                <p:nvPr/>
              </p:nvSpPr>
              <p:spPr>
                <a:xfrm>
                  <a:off x="1295532" y="835372"/>
                  <a:ext cx="9600937" cy="1682147"/>
                </a:xfrm>
                <a:prstGeom prst="roundRect">
                  <a:avLst>
                    <a:gd name="adj" fmla="val 26727"/>
                  </a:avLst>
                </a:prstGeom>
                <a:noFill/>
                <a:ln w="38100">
                  <a:solidFill>
                    <a:srgbClr val="5F5A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TextBox 216">
                <a:extLst>
                  <a:ext uri="{FF2B5EF4-FFF2-40B4-BE49-F238E27FC236}">
                    <a16:creationId xmlns:a16="http://schemas.microsoft.com/office/drawing/2014/main" id="{9B26368D-F52B-4581-98A9-DD76DFCCB273}"/>
                  </a:ext>
                </a:extLst>
              </p:cNvPr>
              <p:cNvSpPr txBox="1"/>
              <p:nvPr/>
            </p:nvSpPr>
            <p:spPr>
              <a:xfrm>
                <a:off x="1415408" y="886503"/>
                <a:ext cx="9600937" cy="1639468"/>
              </a:xfrm>
              <a:prstGeom prst="rect">
                <a:avLst/>
              </a:prstGeom>
              <a:noFill/>
            </p:spPr>
            <p:txBody>
              <a:bodyPr wrap="square" rtlCol="0">
                <a:spAutoFit/>
              </a:bodyPr>
              <a:lstStyle/>
              <a:p>
                <a:pPr algn="ctr"/>
                <a:r>
                  <a:rPr lang="en-US" sz="4000" spc="600" dirty="0">
                    <a:ln w="28575">
                      <a:solidFill>
                        <a:schemeClr val="tx1"/>
                      </a:solidFill>
                    </a:ln>
                    <a:solidFill>
                      <a:srgbClr val="FFFF00"/>
                    </a:solidFill>
                    <a:effectLst>
                      <a:outerShdw dist="63500" dir="2700000" algn="tl" rotWithShape="0">
                        <a:srgbClr val="E7E6E6"/>
                      </a:outerShdw>
                    </a:effectLst>
                    <a:latin typeface="UTM Brewers KT" panose="02040603050506020204" pitchFamily="18" charset="0"/>
                  </a:rPr>
                  <a:t>ÔN TẬP VỀ PHÉP TÍNH VỚI SỐ TỰ NHIÊN</a:t>
                </a:r>
              </a:p>
            </p:txBody>
          </p:sp>
        </p:grpSp>
        <p:sp>
          <p:nvSpPr>
            <p:cNvPr id="214" name="Rectangle: Rounded Corners 213">
              <a:extLst>
                <a:ext uri="{FF2B5EF4-FFF2-40B4-BE49-F238E27FC236}">
                  <a16:creationId xmlns:a16="http://schemas.microsoft.com/office/drawing/2014/main" id="{6361E83B-CD8E-499A-A49D-9813E548223F}"/>
                </a:ext>
              </a:extLst>
            </p:cNvPr>
            <p:cNvSpPr/>
            <p:nvPr/>
          </p:nvSpPr>
          <p:spPr>
            <a:xfrm>
              <a:off x="10018659" y="-3607"/>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8881551D-7C96-4D7F-A425-A43C769F0F61}"/>
                </a:ext>
              </a:extLst>
            </p:cNvPr>
            <p:cNvSpPr/>
            <p:nvPr/>
          </p:nvSpPr>
          <p:spPr>
            <a:xfrm>
              <a:off x="1981388" y="-4138"/>
              <a:ext cx="90538" cy="713475"/>
            </a:xfrm>
            <a:prstGeom prst="roundRect">
              <a:avLst>
                <a:gd name="adj" fmla="val 0"/>
              </a:avLst>
            </a:prstGeom>
            <a:solidFill>
              <a:srgbClr val="5F5A6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Oval 220">
            <a:extLst>
              <a:ext uri="{FF2B5EF4-FFF2-40B4-BE49-F238E27FC236}">
                <a16:creationId xmlns:a16="http://schemas.microsoft.com/office/drawing/2014/main" id="{57B30DC5-0546-46E7-9F0B-C7C360E91002}"/>
              </a:ext>
            </a:extLst>
          </p:cNvPr>
          <p:cNvSpPr/>
          <p:nvPr/>
        </p:nvSpPr>
        <p:spPr>
          <a:xfrm>
            <a:off x="3176284" y="3259855"/>
            <a:ext cx="2160000" cy="2160000"/>
          </a:xfrm>
          <a:prstGeom prst="ellipse">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3" name="Picture 222">
            <a:extLst>
              <a:ext uri="{FF2B5EF4-FFF2-40B4-BE49-F238E27FC236}">
                <a16:creationId xmlns:a16="http://schemas.microsoft.com/office/drawing/2014/main" id="{4319E8B8-399A-4210-A35D-ACEF98910BA9}"/>
              </a:ext>
            </a:extLst>
          </p:cNvPr>
          <p:cNvPicPr>
            <a:picLocks noChangeAspect="1"/>
          </p:cNvPicPr>
          <p:nvPr/>
        </p:nvPicPr>
        <p:blipFill>
          <a:blip r:embed="rId2">
            <a:extLst>
              <a:ext uri="{28A0092B-C50C-407E-A947-70E740481C1C}">
                <a14:useLocalDpi xmlns:a14="http://schemas.microsoft.com/office/drawing/2010/main" val="0"/>
              </a:ext>
            </a:extLst>
          </a:blip>
          <a:srcRect l="6958" r="6958"/>
          <a:stretch/>
        </p:blipFill>
        <p:spPr>
          <a:xfrm>
            <a:off x="3191492" y="3222792"/>
            <a:ext cx="2160000" cy="2160000"/>
          </a:xfrm>
          <a:prstGeom prst="ellipse">
            <a:avLst/>
          </a:prstGeom>
        </p:spPr>
      </p:pic>
      <p:sp>
        <p:nvSpPr>
          <p:cNvPr id="224" name="Rectangle: Rounded Corners 223">
            <a:extLst>
              <a:ext uri="{FF2B5EF4-FFF2-40B4-BE49-F238E27FC236}">
                <a16:creationId xmlns:a16="http://schemas.microsoft.com/office/drawing/2014/main" id="{1E4C9929-7523-4B89-9C68-E8C6EF8AF11F}"/>
              </a:ext>
            </a:extLst>
          </p:cNvPr>
          <p:cNvSpPr/>
          <p:nvPr/>
        </p:nvSpPr>
        <p:spPr>
          <a:xfrm>
            <a:off x="5979886" y="3182190"/>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KHỞI ĐỘNG</a:t>
            </a:r>
          </a:p>
        </p:txBody>
      </p:sp>
      <p:sp>
        <p:nvSpPr>
          <p:cNvPr id="225" name="Rectangle: Rounded Corners 224">
            <a:extLst>
              <a:ext uri="{FF2B5EF4-FFF2-40B4-BE49-F238E27FC236}">
                <a16:creationId xmlns:a16="http://schemas.microsoft.com/office/drawing/2014/main" id="{BE6EF67D-4A3C-4201-A8AF-C950EDC7A9CC}"/>
              </a:ext>
            </a:extLst>
          </p:cNvPr>
          <p:cNvSpPr/>
          <p:nvPr/>
        </p:nvSpPr>
        <p:spPr>
          <a:xfrm>
            <a:off x="5979885" y="3827561"/>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LUYỆN TẬP</a:t>
            </a:r>
          </a:p>
        </p:txBody>
      </p:sp>
      <p:sp>
        <p:nvSpPr>
          <p:cNvPr id="226" name="Rectangle: Rounded Corners 225">
            <a:extLst>
              <a:ext uri="{FF2B5EF4-FFF2-40B4-BE49-F238E27FC236}">
                <a16:creationId xmlns:a16="http://schemas.microsoft.com/office/drawing/2014/main" id="{AA7250FA-5B3D-428A-8C25-FED4058A4E00}"/>
              </a:ext>
            </a:extLst>
          </p:cNvPr>
          <p:cNvSpPr/>
          <p:nvPr/>
        </p:nvSpPr>
        <p:spPr>
          <a:xfrm>
            <a:off x="5979884" y="4472932"/>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CỦNG CỐ</a:t>
            </a:r>
          </a:p>
        </p:txBody>
      </p:sp>
      <p:sp>
        <p:nvSpPr>
          <p:cNvPr id="227" name="Rectangle: Rounded Corners 226">
            <a:extLst>
              <a:ext uri="{FF2B5EF4-FFF2-40B4-BE49-F238E27FC236}">
                <a16:creationId xmlns:a16="http://schemas.microsoft.com/office/drawing/2014/main" id="{4F13982E-2ABA-4F14-81C5-3CCC87DD1473}"/>
              </a:ext>
            </a:extLst>
          </p:cNvPr>
          <p:cNvSpPr/>
          <p:nvPr/>
        </p:nvSpPr>
        <p:spPr>
          <a:xfrm>
            <a:off x="5979883" y="5118303"/>
            <a:ext cx="4426857" cy="450685"/>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UTM Brewers KT" panose="02040603050506020204" pitchFamily="18" charset="0"/>
              </a:rPr>
              <a:t>DẶN DÒ</a:t>
            </a:r>
          </a:p>
        </p:txBody>
      </p:sp>
      <p:grpSp>
        <p:nvGrpSpPr>
          <p:cNvPr id="6" name="Group 5">
            <a:extLst>
              <a:ext uri="{FF2B5EF4-FFF2-40B4-BE49-F238E27FC236}">
                <a16:creationId xmlns:a16="http://schemas.microsoft.com/office/drawing/2014/main" id="{2526CC5C-101E-4791-BFCE-5298CC4BCC69}"/>
              </a:ext>
            </a:extLst>
          </p:cNvPr>
          <p:cNvGrpSpPr/>
          <p:nvPr/>
        </p:nvGrpSpPr>
        <p:grpSpPr>
          <a:xfrm>
            <a:off x="409305" y="337999"/>
            <a:ext cx="1110402" cy="786860"/>
            <a:chOff x="409305" y="337999"/>
            <a:chExt cx="1285800" cy="911152"/>
          </a:xfrm>
        </p:grpSpPr>
        <p:sp>
          <p:nvSpPr>
            <p:cNvPr id="48" name="Freeform: Shape 47">
              <a:extLst>
                <a:ext uri="{FF2B5EF4-FFF2-40B4-BE49-F238E27FC236}">
                  <a16:creationId xmlns:a16="http://schemas.microsoft.com/office/drawing/2014/main" id="{5B045BDA-D19B-4CD8-A6BD-FB8BBE80BAC0}"/>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hlinkClick r:id="rId3" action="ppaction://hlinksldjump"/>
              <a:extLst>
                <a:ext uri="{FF2B5EF4-FFF2-40B4-BE49-F238E27FC236}">
                  <a16:creationId xmlns:a16="http://schemas.microsoft.com/office/drawing/2014/main" id="{823B790D-7AB2-4309-9597-204E6684F42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42B691B0-5FEE-41C7-812A-9D430F48234A}"/>
              </a:ext>
            </a:extLst>
          </p:cNvPr>
          <p:cNvGrpSpPr/>
          <p:nvPr/>
        </p:nvGrpSpPr>
        <p:grpSpPr>
          <a:xfrm>
            <a:off x="408623" y="1524200"/>
            <a:ext cx="1110402" cy="786860"/>
            <a:chOff x="409305" y="337999"/>
            <a:chExt cx="1285800" cy="911152"/>
          </a:xfrm>
        </p:grpSpPr>
        <p:sp>
          <p:nvSpPr>
            <p:cNvPr id="51" name="Freeform: Shape 50">
              <a:extLst>
                <a:ext uri="{FF2B5EF4-FFF2-40B4-BE49-F238E27FC236}">
                  <a16:creationId xmlns:a16="http://schemas.microsoft.com/office/drawing/2014/main" id="{E302485C-0C31-4CCE-96D3-3FDA17856A5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hlinkClick r:id="rId4" action="ppaction://hlinksldjump"/>
              <a:extLst>
                <a:ext uri="{FF2B5EF4-FFF2-40B4-BE49-F238E27FC236}">
                  <a16:creationId xmlns:a16="http://schemas.microsoft.com/office/drawing/2014/main" id="{2D802202-5CD2-419F-9023-72B4B1654B3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4BE8A435-10A9-4E1B-BFBD-838EE91370B8}"/>
              </a:ext>
            </a:extLst>
          </p:cNvPr>
          <p:cNvGrpSpPr/>
          <p:nvPr/>
        </p:nvGrpSpPr>
        <p:grpSpPr>
          <a:xfrm>
            <a:off x="407941" y="2710401"/>
            <a:ext cx="1110402" cy="786860"/>
            <a:chOff x="409305" y="337999"/>
            <a:chExt cx="1285800" cy="911152"/>
          </a:xfrm>
        </p:grpSpPr>
        <p:sp>
          <p:nvSpPr>
            <p:cNvPr id="54" name="Freeform: Shape 53">
              <a:extLst>
                <a:ext uri="{FF2B5EF4-FFF2-40B4-BE49-F238E27FC236}">
                  <a16:creationId xmlns:a16="http://schemas.microsoft.com/office/drawing/2014/main" id="{6F92E371-A62B-471A-B8D4-84C5F3F3BC57}"/>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hlinkClick r:id="rId5" action="ppaction://hlinksldjump"/>
              <a:extLst>
                <a:ext uri="{FF2B5EF4-FFF2-40B4-BE49-F238E27FC236}">
                  <a16:creationId xmlns:a16="http://schemas.microsoft.com/office/drawing/2014/main" id="{DE2733EE-7DF5-4D72-8934-E7081EBF6A1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07FC74E6-00DD-4CDB-954C-0B303DC0FCE5}"/>
              </a:ext>
            </a:extLst>
          </p:cNvPr>
          <p:cNvGrpSpPr/>
          <p:nvPr/>
        </p:nvGrpSpPr>
        <p:grpSpPr>
          <a:xfrm>
            <a:off x="407259" y="3896602"/>
            <a:ext cx="1110402" cy="786860"/>
            <a:chOff x="409305" y="337999"/>
            <a:chExt cx="1285800" cy="911152"/>
          </a:xfrm>
        </p:grpSpPr>
        <p:sp>
          <p:nvSpPr>
            <p:cNvPr id="57" name="Freeform: Shape 56">
              <a:extLst>
                <a:ext uri="{FF2B5EF4-FFF2-40B4-BE49-F238E27FC236}">
                  <a16:creationId xmlns:a16="http://schemas.microsoft.com/office/drawing/2014/main" id="{8768CD88-E29B-4ACB-BFDA-4F95D98B6E0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hlinkClick r:id="rId6" action="ppaction://hlinksldjump"/>
              <a:extLst>
                <a:ext uri="{FF2B5EF4-FFF2-40B4-BE49-F238E27FC236}">
                  <a16:creationId xmlns:a16="http://schemas.microsoft.com/office/drawing/2014/main" id="{D89C7150-85F5-45C7-A121-459BB241F9D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9" name="Group 58">
            <a:extLst>
              <a:ext uri="{FF2B5EF4-FFF2-40B4-BE49-F238E27FC236}">
                <a16:creationId xmlns:a16="http://schemas.microsoft.com/office/drawing/2014/main" id="{8C226B59-4810-472F-930C-A3E51EBD5C31}"/>
              </a:ext>
            </a:extLst>
          </p:cNvPr>
          <p:cNvGrpSpPr/>
          <p:nvPr/>
        </p:nvGrpSpPr>
        <p:grpSpPr>
          <a:xfrm>
            <a:off x="406577" y="5082803"/>
            <a:ext cx="1110402" cy="786860"/>
            <a:chOff x="409305" y="337999"/>
            <a:chExt cx="1285800" cy="911152"/>
          </a:xfrm>
        </p:grpSpPr>
        <p:sp>
          <p:nvSpPr>
            <p:cNvPr id="60" name="Freeform: Shape 59">
              <a:extLst>
                <a:ext uri="{FF2B5EF4-FFF2-40B4-BE49-F238E27FC236}">
                  <a16:creationId xmlns:a16="http://schemas.microsoft.com/office/drawing/2014/main" id="{A3FC915A-2DEF-449C-81E6-E08ABF418BD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hlinkClick r:id="rId7" action="ppaction://hlinksldjump"/>
              <a:extLst>
                <a:ext uri="{FF2B5EF4-FFF2-40B4-BE49-F238E27FC236}">
                  <a16:creationId xmlns:a16="http://schemas.microsoft.com/office/drawing/2014/main" id="{6427C4A7-2F09-4D66-9E2A-38275E21A701}"/>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10746691" y="6452877"/>
            <a:ext cx="379518" cy="379518"/>
          </a:xfrm>
          <a:prstGeom prst="rect">
            <a:avLst/>
          </a:prstGeom>
        </p:spPr>
      </p:pic>
      <p:pic>
        <p:nvPicPr>
          <p:cNvPr id="36" name="Graphic 35" descr="Power">
            <a:hlinkClick r:id="rId16" action="ppaction://hlinksldjump"/>
            <a:extLst>
              <a:ext uri="{FF2B5EF4-FFF2-40B4-BE49-F238E27FC236}">
                <a16:creationId xmlns:a16="http://schemas.microsoft.com/office/drawing/2014/main" id="{06734521-D4D5-46A0-AABE-C50D984128E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sp>
        <p:nvSpPr>
          <p:cNvPr id="44" name="TextBox 43">
            <a:extLst>
              <a:ext uri="{FF2B5EF4-FFF2-40B4-BE49-F238E27FC236}">
                <a16:creationId xmlns:a16="http://schemas.microsoft.com/office/drawing/2014/main" id="{97C88C15-E0EE-4824-AD23-599FDD0F95E7}"/>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6681722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808048" y="290024"/>
            <a:ext cx="10267777" cy="5798641"/>
            <a:chOff x="2654436"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30" y="563613"/>
              <a:ext cx="8756422" cy="5303850"/>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54436" y="1836473"/>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9" name="TextBox 48">
            <a:extLst>
              <a:ext uri="{FF2B5EF4-FFF2-40B4-BE49-F238E27FC236}">
                <a16:creationId xmlns:a16="http://schemas.microsoft.com/office/drawing/2014/main" id="{8792544B-C8E2-4A57-B17E-E67458FB1A99}"/>
              </a:ext>
            </a:extLst>
          </p:cNvPr>
          <p:cNvSpPr txBox="1"/>
          <p:nvPr/>
        </p:nvSpPr>
        <p:spPr>
          <a:xfrm>
            <a:off x="2277694" y="2269552"/>
            <a:ext cx="8705266" cy="535531"/>
          </a:xfrm>
          <a:prstGeom prst="rect">
            <a:avLst/>
          </a:prstGeom>
          <a:noFill/>
        </p:spPr>
        <p:txBody>
          <a:bodyPr wrap="square">
            <a:spAutoFit/>
          </a:bodyPr>
          <a:lstStyle/>
          <a:p>
            <a:pPr algn="ctr">
              <a:lnSpc>
                <a:spcPct val="90000"/>
              </a:lnSpc>
            </a:pPr>
            <a:r>
              <a:rPr lang="en-US" sz="3200" dirty="0" err="1">
                <a:latin typeface="Tahoma" panose="020B0604030504040204" pitchFamily="34" charset="0"/>
              </a:rPr>
              <a:t>Trong</a:t>
            </a:r>
            <a:r>
              <a:rPr lang="en-US" sz="3200" dirty="0">
                <a:latin typeface="Tahoma" panose="020B0604030504040204" pitchFamily="34" charset="0"/>
              </a:rPr>
              <a:t> </a:t>
            </a:r>
            <a:r>
              <a:rPr lang="en-US" sz="3200" dirty="0" err="1">
                <a:latin typeface="Tahoma" panose="020B0604030504040204" pitchFamily="34" charset="0"/>
              </a:rPr>
              <a:t>các</a:t>
            </a:r>
            <a:r>
              <a:rPr lang="en-US" sz="3200" dirty="0">
                <a:latin typeface="Tahoma" panose="020B0604030504040204" pitchFamily="34" charset="0"/>
              </a:rPr>
              <a:t> </a:t>
            </a:r>
            <a:r>
              <a:rPr lang="en-US" sz="3200" dirty="0" err="1">
                <a:latin typeface="Tahoma" panose="020B0604030504040204" pitchFamily="34" charset="0"/>
              </a:rPr>
              <a:t>số</a:t>
            </a:r>
            <a:r>
              <a:rPr lang="en-US" sz="3200" dirty="0">
                <a:latin typeface="Tahoma" panose="020B0604030504040204" pitchFamily="34" charset="0"/>
              </a:rPr>
              <a:t> 9450; 3468; 6650; 9855 </a:t>
            </a:r>
            <a:r>
              <a:rPr lang="en-US" sz="3200" dirty="0" err="1">
                <a:latin typeface="Tahoma" panose="020B0604030504040204" pitchFamily="34" charset="0"/>
              </a:rPr>
              <a:t>số</a:t>
            </a:r>
            <a:r>
              <a:rPr lang="en-US" sz="3200" dirty="0">
                <a:latin typeface="Tahoma" panose="020B0604030504040204" pitchFamily="34" charset="0"/>
              </a:rPr>
              <a:t> </a:t>
            </a:r>
            <a:r>
              <a:rPr lang="en-US" sz="3200" dirty="0" err="1">
                <a:latin typeface="Tahoma" panose="020B0604030504040204" pitchFamily="34" charset="0"/>
              </a:rPr>
              <a:t>nào</a:t>
            </a:r>
            <a:r>
              <a:rPr lang="en-US" sz="3200" dirty="0">
                <a:latin typeface="Tahoma" panose="020B0604030504040204" pitchFamily="34" charset="0"/>
              </a:rPr>
              <a:t>: </a:t>
            </a:r>
          </a:p>
        </p:txBody>
      </p:sp>
      <p:pic>
        <p:nvPicPr>
          <p:cNvPr id="1026" name="Picture 2">
            <a:extLst>
              <a:ext uri="{FF2B5EF4-FFF2-40B4-BE49-F238E27FC236}">
                <a16:creationId xmlns:a16="http://schemas.microsoft.com/office/drawing/2014/main" id="{E40DC740-ADA6-49D7-96B5-AFD495D50B86}"/>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9914306" y="765650"/>
            <a:ext cx="1440503" cy="1341799"/>
          </a:xfrm>
          <a:prstGeom prst="roundRect">
            <a:avLst>
              <a:gd name="adj" fmla="val 11279"/>
            </a:avLst>
          </a:prstGeom>
          <a:solidFill>
            <a:srgbClr val="BCB2AA"/>
          </a:solidFill>
          <a:ln w="28575">
            <a:solidFill>
              <a:srgbClr val="8C7D78"/>
            </a:solidFill>
          </a:ln>
          <a:effectLst/>
        </p:spPr>
      </p:pic>
      <p:sp>
        <p:nvSpPr>
          <p:cNvPr id="62" name="TextBox 61">
            <a:extLst>
              <a:ext uri="{FF2B5EF4-FFF2-40B4-BE49-F238E27FC236}">
                <a16:creationId xmlns:a16="http://schemas.microsoft.com/office/drawing/2014/main" id="{7E080619-5BD2-4F77-AFFC-299C6B9E635E}"/>
              </a:ext>
            </a:extLst>
          </p:cNvPr>
          <p:cNvSpPr txBox="1"/>
          <p:nvPr/>
        </p:nvSpPr>
        <p:spPr>
          <a:xfrm>
            <a:off x="2422367" y="2836065"/>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a.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2:</a:t>
            </a:r>
          </a:p>
        </p:txBody>
      </p:sp>
      <p:pic>
        <p:nvPicPr>
          <p:cNvPr id="63" name="Picture 2">
            <a:extLst>
              <a:ext uri="{FF2B5EF4-FFF2-40B4-BE49-F238E27FC236}">
                <a16:creationId xmlns:a16="http://schemas.microsoft.com/office/drawing/2014/main" id="{1EBC3A84-FC1A-4992-A323-726BCE2E472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8292731" y="765650"/>
            <a:ext cx="1440503" cy="1341800"/>
          </a:xfrm>
          <a:prstGeom prst="roundRect">
            <a:avLst>
              <a:gd name="adj" fmla="val 11279"/>
            </a:avLst>
          </a:prstGeom>
          <a:solidFill>
            <a:srgbClr val="BCB2AA"/>
          </a:solidFill>
          <a:ln w="28575">
            <a:solidFill>
              <a:srgbClr val="8C7D78"/>
            </a:solidFill>
          </a:ln>
          <a:effectLst/>
        </p:spPr>
      </p:pic>
      <p:sp>
        <p:nvSpPr>
          <p:cNvPr id="64" name="Rectangle: Rounded Corners 63">
            <a:extLst>
              <a:ext uri="{FF2B5EF4-FFF2-40B4-BE49-F238E27FC236}">
                <a16:creationId xmlns:a16="http://schemas.microsoft.com/office/drawing/2014/main" id="{2F2DE6CA-FE60-4118-A8D1-D2BAF67921B2}"/>
              </a:ext>
            </a:extLst>
          </p:cNvPr>
          <p:cNvSpPr/>
          <p:nvPr/>
        </p:nvSpPr>
        <p:spPr>
          <a:xfrm>
            <a:off x="2524737" y="1086361"/>
            <a:ext cx="5271185" cy="827513"/>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300" dirty="0" err="1">
                <a:solidFill>
                  <a:schemeClr val="bg1"/>
                </a:solidFill>
                <a:latin typeface="UTM Brewers KT" panose="02040603050506020204" pitchFamily="18" charset="0"/>
              </a:rPr>
              <a:t>Khởi</a:t>
            </a:r>
            <a:r>
              <a:rPr lang="en-US" sz="4000" spc="300" dirty="0">
                <a:solidFill>
                  <a:schemeClr val="bg1"/>
                </a:solidFill>
                <a:latin typeface="UTM Brewers KT" panose="02040603050506020204" pitchFamily="18" charset="0"/>
              </a:rPr>
              <a:t> </a:t>
            </a:r>
            <a:r>
              <a:rPr lang="en-US" sz="4000" spc="300" dirty="0" err="1">
                <a:solidFill>
                  <a:schemeClr val="bg1"/>
                </a:solidFill>
                <a:latin typeface="UTM Brewers KT" panose="02040603050506020204" pitchFamily="18" charset="0"/>
              </a:rPr>
              <a:t>động</a:t>
            </a:r>
            <a:endParaRPr lang="en-US" sz="4000" spc="300" dirty="0">
              <a:solidFill>
                <a:schemeClr val="bg1"/>
              </a:solidFill>
              <a:latin typeface="UTM Brewers KT" panose="02040603050506020204" pitchFamily="18" charset="0"/>
            </a:endParaRPr>
          </a:p>
        </p:txBody>
      </p:sp>
      <p:grpSp>
        <p:nvGrpSpPr>
          <p:cNvPr id="38" name="Group 37">
            <a:extLst>
              <a:ext uri="{FF2B5EF4-FFF2-40B4-BE49-F238E27FC236}">
                <a16:creationId xmlns:a16="http://schemas.microsoft.com/office/drawing/2014/main" id="{E4F15A5D-B961-4ED6-98F7-18BAAFFE99D0}"/>
              </a:ext>
            </a:extLst>
          </p:cNvPr>
          <p:cNvGrpSpPr/>
          <p:nvPr/>
        </p:nvGrpSpPr>
        <p:grpSpPr>
          <a:xfrm>
            <a:off x="409305" y="337999"/>
            <a:ext cx="1110402" cy="786860"/>
            <a:chOff x="409305" y="337999"/>
            <a:chExt cx="1285800" cy="911152"/>
          </a:xfrm>
        </p:grpSpPr>
        <p:sp>
          <p:nvSpPr>
            <p:cNvPr id="39" name="Freeform: Shape 38">
              <a:extLst>
                <a:ext uri="{FF2B5EF4-FFF2-40B4-BE49-F238E27FC236}">
                  <a16:creationId xmlns:a16="http://schemas.microsoft.com/office/drawing/2014/main" id="{38822452-EBE6-4B29-A119-73C75B7FFF36}"/>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hlinkClick r:id="rId13" action="ppaction://hlinksldjump"/>
              <a:extLst>
                <a:ext uri="{FF2B5EF4-FFF2-40B4-BE49-F238E27FC236}">
                  <a16:creationId xmlns:a16="http://schemas.microsoft.com/office/drawing/2014/main" id="{D15759F1-2B92-4E4A-AF87-FB4796AAFAEA}"/>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 name="Group 40">
            <a:extLst>
              <a:ext uri="{FF2B5EF4-FFF2-40B4-BE49-F238E27FC236}">
                <a16:creationId xmlns:a16="http://schemas.microsoft.com/office/drawing/2014/main" id="{90D08071-FE87-471A-8067-2DA0A4CB7284}"/>
              </a:ext>
            </a:extLst>
          </p:cNvPr>
          <p:cNvGrpSpPr/>
          <p:nvPr/>
        </p:nvGrpSpPr>
        <p:grpSpPr>
          <a:xfrm>
            <a:off x="408623" y="1524200"/>
            <a:ext cx="1110402" cy="786860"/>
            <a:chOff x="409305" y="337999"/>
            <a:chExt cx="1285800" cy="911152"/>
          </a:xfrm>
        </p:grpSpPr>
        <p:sp>
          <p:nvSpPr>
            <p:cNvPr id="42" name="Freeform: Shape 41">
              <a:extLst>
                <a:ext uri="{FF2B5EF4-FFF2-40B4-BE49-F238E27FC236}">
                  <a16:creationId xmlns:a16="http://schemas.microsoft.com/office/drawing/2014/main" id="{25014F05-A6DB-4767-8532-E0210EBF16B8}"/>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hlinkClick r:id="rId14" action="ppaction://hlinksldjump"/>
              <a:extLst>
                <a:ext uri="{FF2B5EF4-FFF2-40B4-BE49-F238E27FC236}">
                  <a16:creationId xmlns:a16="http://schemas.microsoft.com/office/drawing/2014/main" id="{13693591-B5BF-4964-910C-37220DCFC8AC}"/>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 name="Group 43">
            <a:extLst>
              <a:ext uri="{FF2B5EF4-FFF2-40B4-BE49-F238E27FC236}">
                <a16:creationId xmlns:a16="http://schemas.microsoft.com/office/drawing/2014/main" id="{0C71A6D7-A15B-468E-8B09-C2C710F52532}"/>
              </a:ext>
            </a:extLst>
          </p:cNvPr>
          <p:cNvGrpSpPr/>
          <p:nvPr/>
        </p:nvGrpSpPr>
        <p:grpSpPr>
          <a:xfrm>
            <a:off x="407941" y="2710401"/>
            <a:ext cx="1110402" cy="786860"/>
            <a:chOff x="409305" y="337999"/>
            <a:chExt cx="1285800" cy="911152"/>
          </a:xfrm>
        </p:grpSpPr>
        <p:sp>
          <p:nvSpPr>
            <p:cNvPr id="45" name="Freeform: Shape 44">
              <a:extLst>
                <a:ext uri="{FF2B5EF4-FFF2-40B4-BE49-F238E27FC236}">
                  <a16:creationId xmlns:a16="http://schemas.microsoft.com/office/drawing/2014/main" id="{9E390E82-A2CD-45AD-A0B6-B488EC0FD2B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hlinkClick r:id="rId15" action="ppaction://hlinksldjump"/>
              <a:extLst>
                <a:ext uri="{FF2B5EF4-FFF2-40B4-BE49-F238E27FC236}">
                  <a16:creationId xmlns:a16="http://schemas.microsoft.com/office/drawing/2014/main" id="{37386D29-ABA8-4F83-BF7E-2B92DBCB9B07}"/>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6" name="Group 65">
            <a:extLst>
              <a:ext uri="{FF2B5EF4-FFF2-40B4-BE49-F238E27FC236}">
                <a16:creationId xmlns:a16="http://schemas.microsoft.com/office/drawing/2014/main" id="{400DC492-F678-4B41-8A5C-A6464E4D82E7}"/>
              </a:ext>
            </a:extLst>
          </p:cNvPr>
          <p:cNvGrpSpPr/>
          <p:nvPr/>
        </p:nvGrpSpPr>
        <p:grpSpPr>
          <a:xfrm>
            <a:off x="407259" y="3896602"/>
            <a:ext cx="1110402" cy="786860"/>
            <a:chOff x="409305" y="337999"/>
            <a:chExt cx="1285800" cy="911152"/>
          </a:xfrm>
        </p:grpSpPr>
        <p:sp>
          <p:nvSpPr>
            <p:cNvPr id="68" name="Freeform: Shape 67">
              <a:extLst>
                <a:ext uri="{FF2B5EF4-FFF2-40B4-BE49-F238E27FC236}">
                  <a16:creationId xmlns:a16="http://schemas.microsoft.com/office/drawing/2014/main" id="{21EC841C-AEA7-44CC-BE37-751077C558A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hlinkClick r:id="rId16" action="ppaction://hlinksldjump"/>
              <a:extLst>
                <a:ext uri="{FF2B5EF4-FFF2-40B4-BE49-F238E27FC236}">
                  <a16:creationId xmlns:a16="http://schemas.microsoft.com/office/drawing/2014/main" id="{4ADACF56-93FB-4075-A00B-6FB7008AEDC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1" name="Group 70">
            <a:extLst>
              <a:ext uri="{FF2B5EF4-FFF2-40B4-BE49-F238E27FC236}">
                <a16:creationId xmlns:a16="http://schemas.microsoft.com/office/drawing/2014/main" id="{EA1412EA-E846-4425-82E9-DE7345ADF368}"/>
              </a:ext>
            </a:extLst>
          </p:cNvPr>
          <p:cNvGrpSpPr/>
          <p:nvPr/>
        </p:nvGrpSpPr>
        <p:grpSpPr>
          <a:xfrm>
            <a:off x="406577" y="5082803"/>
            <a:ext cx="1110402" cy="786860"/>
            <a:chOff x="409305" y="337999"/>
            <a:chExt cx="1285800" cy="911152"/>
          </a:xfrm>
        </p:grpSpPr>
        <p:sp>
          <p:nvSpPr>
            <p:cNvPr id="72" name="Freeform: Shape 71">
              <a:extLst>
                <a:ext uri="{FF2B5EF4-FFF2-40B4-BE49-F238E27FC236}">
                  <a16:creationId xmlns:a16="http://schemas.microsoft.com/office/drawing/2014/main" id="{5D1B1DB8-E44D-42F3-8933-482E387A3AC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hlinkClick r:id="rId17" action="ppaction://hlinksldjump"/>
              <a:extLst>
                <a:ext uri="{FF2B5EF4-FFF2-40B4-BE49-F238E27FC236}">
                  <a16:creationId xmlns:a16="http://schemas.microsoft.com/office/drawing/2014/main" id="{DD4433DC-EA67-4E9F-B515-5366298BD2DC}"/>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4" name="Graphic 73" descr="Power">
            <a:hlinkClick r:id="rId18" action="ppaction://hlinksldjump"/>
            <a:extLst>
              <a:ext uri="{FF2B5EF4-FFF2-40B4-BE49-F238E27FC236}">
                <a16:creationId xmlns:a16="http://schemas.microsoft.com/office/drawing/2014/main" id="{189BAE06-DD9B-4B90-9922-28A68D3B6BFE}"/>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119496" y="6452877"/>
            <a:ext cx="379518" cy="379518"/>
          </a:xfrm>
          <a:prstGeom prst="rect">
            <a:avLst/>
          </a:prstGeom>
        </p:spPr>
      </p:pic>
      <p:sp>
        <p:nvSpPr>
          <p:cNvPr id="56" name="TextBox 55">
            <a:extLst>
              <a:ext uri="{FF2B5EF4-FFF2-40B4-BE49-F238E27FC236}">
                <a16:creationId xmlns:a16="http://schemas.microsoft.com/office/drawing/2014/main" id="{3EC09486-CB77-46AA-BB7A-539B6648314E}"/>
              </a:ext>
            </a:extLst>
          </p:cNvPr>
          <p:cNvSpPr txBox="1"/>
          <p:nvPr/>
        </p:nvSpPr>
        <p:spPr>
          <a:xfrm>
            <a:off x="2422367" y="3427886"/>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b.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5:</a:t>
            </a:r>
          </a:p>
        </p:txBody>
      </p:sp>
      <p:sp>
        <p:nvSpPr>
          <p:cNvPr id="57" name="TextBox 56">
            <a:extLst>
              <a:ext uri="{FF2B5EF4-FFF2-40B4-BE49-F238E27FC236}">
                <a16:creationId xmlns:a16="http://schemas.microsoft.com/office/drawing/2014/main" id="{1E18255A-B3DD-436F-8A1A-5B0B7E6442D9}"/>
              </a:ext>
            </a:extLst>
          </p:cNvPr>
          <p:cNvSpPr txBox="1"/>
          <p:nvPr/>
        </p:nvSpPr>
        <p:spPr>
          <a:xfrm>
            <a:off x="2422367" y="4019707"/>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c.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3:</a:t>
            </a:r>
          </a:p>
        </p:txBody>
      </p:sp>
      <p:sp>
        <p:nvSpPr>
          <p:cNvPr id="58" name="TextBox 57">
            <a:extLst>
              <a:ext uri="{FF2B5EF4-FFF2-40B4-BE49-F238E27FC236}">
                <a16:creationId xmlns:a16="http://schemas.microsoft.com/office/drawing/2014/main" id="{674009A5-0329-419D-BB34-D1613EE5D507}"/>
              </a:ext>
            </a:extLst>
          </p:cNvPr>
          <p:cNvSpPr txBox="1"/>
          <p:nvPr/>
        </p:nvSpPr>
        <p:spPr>
          <a:xfrm>
            <a:off x="2422367" y="4611528"/>
            <a:ext cx="3496375" cy="535531"/>
          </a:xfrm>
          <a:prstGeom prst="rect">
            <a:avLst/>
          </a:prstGeom>
          <a:noFill/>
        </p:spPr>
        <p:txBody>
          <a:bodyPr wrap="square">
            <a:spAutoFit/>
          </a:bodyPr>
          <a:lstStyle/>
          <a:p>
            <a:pPr>
              <a:lnSpc>
                <a:spcPct val="90000"/>
              </a:lnSpc>
            </a:pPr>
            <a:r>
              <a:rPr lang="en-US" sz="3200" dirty="0">
                <a:latin typeface="Tahoma" panose="020B0604030504040204" pitchFamily="34" charset="0"/>
              </a:rPr>
              <a:t>d.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9:</a:t>
            </a:r>
          </a:p>
        </p:txBody>
      </p:sp>
      <p:sp>
        <p:nvSpPr>
          <p:cNvPr id="59" name="TextBox 58">
            <a:extLst>
              <a:ext uri="{FF2B5EF4-FFF2-40B4-BE49-F238E27FC236}">
                <a16:creationId xmlns:a16="http://schemas.microsoft.com/office/drawing/2014/main" id="{6947D59D-C19E-46F5-A1BA-E0AFE95A4192}"/>
              </a:ext>
            </a:extLst>
          </p:cNvPr>
          <p:cNvSpPr txBox="1"/>
          <p:nvPr/>
        </p:nvSpPr>
        <p:spPr>
          <a:xfrm>
            <a:off x="2422367" y="5203350"/>
            <a:ext cx="6222429" cy="535531"/>
          </a:xfrm>
          <a:prstGeom prst="rect">
            <a:avLst/>
          </a:prstGeom>
          <a:noFill/>
        </p:spPr>
        <p:txBody>
          <a:bodyPr wrap="square">
            <a:spAutoFit/>
          </a:bodyPr>
          <a:lstStyle/>
          <a:p>
            <a:pPr>
              <a:lnSpc>
                <a:spcPct val="90000"/>
              </a:lnSpc>
            </a:pPr>
            <a:r>
              <a:rPr lang="en-US" sz="3200" dirty="0">
                <a:latin typeface="Tahoma" panose="020B0604030504040204" pitchFamily="34" charset="0"/>
              </a:rPr>
              <a:t>e. Chia </a:t>
            </a:r>
            <a:r>
              <a:rPr lang="en-US" sz="3200" dirty="0" err="1">
                <a:latin typeface="Tahoma" panose="020B0604030504040204" pitchFamily="34" charset="0"/>
              </a:rPr>
              <a:t>hết</a:t>
            </a:r>
            <a:r>
              <a:rPr lang="en-US" sz="3200" dirty="0">
                <a:latin typeface="Tahoma" panose="020B0604030504040204" pitchFamily="34" charset="0"/>
              </a:rPr>
              <a:t> </a:t>
            </a:r>
            <a:r>
              <a:rPr lang="en-US" sz="3200" dirty="0" err="1">
                <a:latin typeface="Tahoma" panose="020B0604030504040204" pitchFamily="34" charset="0"/>
              </a:rPr>
              <a:t>cho</a:t>
            </a:r>
            <a:r>
              <a:rPr lang="en-US" sz="3200" dirty="0">
                <a:latin typeface="Tahoma" panose="020B0604030504040204" pitchFamily="34" charset="0"/>
              </a:rPr>
              <a:t> </a:t>
            </a:r>
            <a:r>
              <a:rPr lang="en-US" sz="3200" dirty="0" err="1">
                <a:latin typeface="Tahoma" panose="020B0604030504040204" pitchFamily="34" charset="0"/>
              </a:rPr>
              <a:t>cả</a:t>
            </a:r>
            <a:r>
              <a:rPr lang="en-US" sz="3200" dirty="0">
                <a:latin typeface="Tahoma" panose="020B0604030504040204" pitchFamily="34" charset="0"/>
              </a:rPr>
              <a:t> 2, 3, 5 </a:t>
            </a:r>
            <a:r>
              <a:rPr lang="en-US" sz="3200" dirty="0" err="1">
                <a:latin typeface="Tahoma" panose="020B0604030504040204" pitchFamily="34" charset="0"/>
              </a:rPr>
              <a:t>và</a:t>
            </a:r>
            <a:r>
              <a:rPr lang="en-US" sz="3200" dirty="0">
                <a:latin typeface="Tahoma" panose="020B0604030504040204" pitchFamily="34" charset="0"/>
              </a:rPr>
              <a:t> 9:</a:t>
            </a:r>
          </a:p>
        </p:txBody>
      </p:sp>
      <p:sp>
        <p:nvSpPr>
          <p:cNvPr id="60" name="TextBox 59">
            <a:extLst>
              <a:ext uri="{FF2B5EF4-FFF2-40B4-BE49-F238E27FC236}">
                <a16:creationId xmlns:a16="http://schemas.microsoft.com/office/drawing/2014/main" id="{963DD4B4-3E6C-4F01-926F-96EDCFA0DAF4}"/>
              </a:ext>
            </a:extLst>
          </p:cNvPr>
          <p:cNvSpPr txBox="1"/>
          <p:nvPr/>
        </p:nvSpPr>
        <p:spPr>
          <a:xfrm>
            <a:off x="5789626" y="2836065"/>
            <a:ext cx="3720134" cy="535531"/>
          </a:xfrm>
          <a:prstGeom prst="rect">
            <a:avLst/>
          </a:prstGeom>
          <a:noFill/>
        </p:spPr>
        <p:txBody>
          <a:bodyPr wrap="square">
            <a:spAutoFit/>
          </a:bodyPr>
          <a:lstStyle/>
          <a:p>
            <a:pPr>
              <a:lnSpc>
                <a:spcPct val="90000"/>
              </a:lnSpc>
            </a:pPr>
            <a:r>
              <a:rPr lang="en-US" sz="3200" dirty="0">
                <a:solidFill>
                  <a:srgbClr val="C00000"/>
                </a:solidFill>
                <a:latin typeface="Tahoma" panose="020B0604030504040204" pitchFamily="34" charset="0"/>
              </a:rPr>
              <a:t>9450; 3468; 6650</a:t>
            </a:r>
          </a:p>
        </p:txBody>
      </p:sp>
      <p:sp>
        <p:nvSpPr>
          <p:cNvPr id="61" name="TextBox 60">
            <a:extLst>
              <a:ext uri="{FF2B5EF4-FFF2-40B4-BE49-F238E27FC236}">
                <a16:creationId xmlns:a16="http://schemas.microsoft.com/office/drawing/2014/main" id="{92B7550F-E9EF-488D-9309-56CE91938DD4}"/>
              </a:ext>
            </a:extLst>
          </p:cNvPr>
          <p:cNvSpPr txBox="1"/>
          <p:nvPr/>
        </p:nvSpPr>
        <p:spPr>
          <a:xfrm>
            <a:off x="5789626" y="3423514"/>
            <a:ext cx="3720134" cy="535531"/>
          </a:xfrm>
          <a:prstGeom prst="rect">
            <a:avLst/>
          </a:prstGeom>
          <a:noFill/>
        </p:spPr>
        <p:txBody>
          <a:bodyPr wrap="square">
            <a:spAutoFit/>
          </a:bodyPr>
          <a:lstStyle/>
          <a:p>
            <a:pPr>
              <a:lnSpc>
                <a:spcPct val="90000"/>
              </a:lnSpc>
            </a:pPr>
            <a:r>
              <a:rPr lang="en-US" sz="3200" dirty="0">
                <a:solidFill>
                  <a:schemeClr val="accent5">
                    <a:lumMod val="50000"/>
                  </a:schemeClr>
                </a:solidFill>
                <a:latin typeface="Tahoma" panose="020B0604030504040204" pitchFamily="34" charset="0"/>
              </a:rPr>
              <a:t>9450; 6650; 9855 </a:t>
            </a:r>
          </a:p>
        </p:txBody>
      </p:sp>
      <p:sp>
        <p:nvSpPr>
          <p:cNvPr id="75" name="TextBox 74">
            <a:extLst>
              <a:ext uri="{FF2B5EF4-FFF2-40B4-BE49-F238E27FC236}">
                <a16:creationId xmlns:a16="http://schemas.microsoft.com/office/drawing/2014/main" id="{48E4758A-DAE7-4918-970C-6CD4919C5494}"/>
              </a:ext>
            </a:extLst>
          </p:cNvPr>
          <p:cNvSpPr txBox="1"/>
          <p:nvPr/>
        </p:nvSpPr>
        <p:spPr>
          <a:xfrm>
            <a:off x="5789626" y="4012591"/>
            <a:ext cx="3720134" cy="535531"/>
          </a:xfrm>
          <a:prstGeom prst="rect">
            <a:avLst/>
          </a:prstGeom>
          <a:noFill/>
        </p:spPr>
        <p:txBody>
          <a:bodyPr wrap="square">
            <a:spAutoFit/>
          </a:bodyPr>
          <a:lstStyle/>
          <a:p>
            <a:pPr>
              <a:lnSpc>
                <a:spcPct val="90000"/>
              </a:lnSpc>
            </a:pPr>
            <a:r>
              <a:rPr lang="en-US" sz="3200" dirty="0">
                <a:solidFill>
                  <a:srgbClr val="C00000"/>
                </a:solidFill>
                <a:latin typeface="Tahoma" panose="020B0604030504040204" pitchFamily="34" charset="0"/>
              </a:rPr>
              <a:t>9450; 3468; 9855 </a:t>
            </a:r>
          </a:p>
        </p:txBody>
      </p:sp>
      <p:sp>
        <p:nvSpPr>
          <p:cNvPr id="76" name="TextBox 75">
            <a:extLst>
              <a:ext uri="{FF2B5EF4-FFF2-40B4-BE49-F238E27FC236}">
                <a16:creationId xmlns:a16="http://schemas.microsoft.com/office/drawing/2014/main" id="{8D91792D-5189-4F25-9077-425B7634F892}"/>
              </a:ext>
            </a:extLst>
          </p:cNvPr>
          <p:cNvSpPr txBox="1"/>
          <p:nvPr/>
        </p:nvSpPr>
        <p:spPr>
          <a:xfrm>
            <a:off x="5789626" y="4569933"/>
            <a:ext cx="3720134" cy="535531"/>
          </a:xfrm>
          <a:prstGeom prst="rect">
            <a:avLst/>
          </a:prstGeom>
          <a:noFill/>
        </p:spPr>
        <p:txBody>
          <a:bodyPr wrap="square">
            <a:spAutoFit/>
          </a:bodyPr>
          <a:lstStyle/>
          <a:p>
            <a:pPr>
              <a:lnSpc>
                <a:spcPct val="90000"/>
              </a:lnSpc>
            </a:pPr>
            <a:r>
              <a:rPr lang="en-US" sz="3200" dirty="0">
                <a:solidFill>
                  <a:schemeClr val="accent5">
                    <a:lumMod val="50000"/>
                  </a:schemeClr>
                </a:solidFill>
                <a:latin typeface="Tahoma" panose="020B0604030504040204" pitchFamily="34" charset="0"/>
              </a:rPr>
              <a:t>9450; 9855 </a:t>
            </a:r>
          </a:p>
        </p:txBody>
      </p:sp>
      <p:sp>
        <p:nvSpPr>
          <p:cNvPr id="77" name="TextBox 76">
            <a:extLst>
              <a:ext uri="{FF2B5EF4-FFF2-40B4-BE49-F238E27FC236}">
                <a16:creationId xmlns:a16="http://schemas.microsoft.com/office/drawing/2014/main" id="{08D38EFB-FEFC-40F3-B4AE-A3F40B409F7E}"/>
              </a:ext>
            </a:extLst>
          </p:cNvPr>
          <p:cNvSpPr txBox="1"/>
          <p:nvPr/>
        </p:nvSpPr>
        <p:spPr>
          <a:xfrm>
            <a:off x="8200945" y="5203350"/>
            <a:ext cx="1217375" cy="535531"/>
          </a:xfrm>
          <a:prstGeom prst="rect">
            <a:avLst/>
          </a:prstGeom>
          <a:noFill/>
        </p:spPr>
        <p:txBody>
          <a:bodyPr wrap="square">
            <a:spAutoFit/>
          </a:bodyPr>
          <a:lstStyle/>
          <a:p>
            <a:pPr>
              <a:lnSpc>
                <a:spcPct val="90000"/>
              </a:lnSpc>
            </a:pPr>
            <a:r>
              <a:rPr lang="en-US" sz="3200" dirty="0">
                <a:solidFill>
                  <a:srgbClr val="C00000"/>
                </a:solidFill>
                <a:latin typeface="Tahoma" panose="020B0604030504040204" pitchFamily="34" charset="0"/>
              </a:rPr>
              <a:t>9450</a:t>
            </a:r>
          </a:p>
        </p:txBody>
      </p:sp>
      <p:sp>
        <p:nvSpPr>
          <p:cNvPr id="47" name="TextBox 46">
            <a:extLst>
              <a:ext uri="{FF2B5EF4-FFF2-40B4-BE49-F238E27FC236}">
                <a16:creationId xmlns:a16="http://schemas.microsoft.com/office/drawing/2014/main" id="{4ADD61E8-E2F3-41C2-9F66-FC15CBAB462E}"/>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0009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ppt_w</p:attrName>
                                        </p:attrNameLst>
                                      </p:cBhvr>
                                      <p:tavLst>
                                        <p:tav tm="0">
                                          <p:val>
                                            <p:fltVal val="0"/>
                                          </p:val>
                                        </p:tav>
                                        <p:tav tm="100000">
                                          <p:val>
                                            <p:strVal val="#ppt_w"/>
                                          </p:val>
                                        </p:tav>
                                      </p:tavLst>
                                    </p:anim>
                                    <p:anim calcmode="lin" valueType="num">
                                      <p:cBhvr>
                                        <p:cTn id="14" dur="500" fill="hold"/>
                                        <p:tgtEl>
                                          <p:spTgt spid="64"/>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1000"/>
                                        <p:tgtEl>
                                          <p:spTgt spid="63"/>
                                        </p:tgtEl>
                                      </p:cBhvr>
                                    </p:animEffect>
                                    <p:anim calcmode="lin" valueType="num">
                                      <p:cBhvr>
                                        <p:cTn id="29" dur="1000" fill="hold"/>
                                        <p:tgtEl>
                                          <p:spTgt spid="63"/>
                                        </p:tgtEl>
                                        <p:attrNameLst>
                                          <p:attrName>ppt_x</p:attrName>
                                        </p:attrNameLst>
                                      </p:cBhvr>
                                      <p:tavLst>
                                        <p:tav tm="0">
                                          <p:val>
                                            <p:strVal val="#ppt_x"/>
                                          </p:val>
                                        </p:tav>
                                        <p:tav tm="100000">
                                          <p:val>
                                            <p:strVal val="#ppt_x"/>
                                          </p:val>
                                        </p:tav>
                                      </p:tavLst>
                                    </p:anim>
                                    <p:anim calcmode="lin" valueType="num">
                                      <p:cBhvr>
                                        <p:cTn id="30" dur="1000" fill="hold"/>
                                        <p:tgtEl>
                                          <p:spTgt spid="63"/>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1"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par>
                          <p:cTn id="35" fill="hold">
                            <p:stCondLst>
                              <p:cond delay="4000"/>
                            </p:stCondLst>
                            <p:childTnLst>
                              <p:par>
                                <p:cTn id="36" presetID="22" presetClass="entr" presetSubtype="1" fill="hold" grpId="0"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up)">
                                      <p:cBhvr>
                                        <p:cTn id="38" dur="500"/>
                                        <p:tgtEl>
                                          <p:spTgt spid="56"/>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childTnLst>
                          </p:cTn>
                        </p:par>
                        <p:par>
                          <p:cTn id="43" fill="hold">
                            <p:stCondLst>
                              <p:cond delay="5000"/>
                            </p:stCondLst>
                            <p:childTnLst>
                              <p:par>
                                <p:cTn id="44" presetID="22" presetClass="entr" presetSubtype="1"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up)">
                                      <p:cBhvr>
                                        <p:cTn id="46" dur="500"/>
                                        <p:tgtEl>
                                          <p:spTgt spid="58"/>
                                        </p:tgtEl>
                                      </p:cBhvr>
                                    </p:animEffect>
                                  </p:childTnLst>
                                </p:cTn>
                              </p:par>
                            </p:childTnLst>
                          </p:cTn>
                        </p:par>
                        <p:par>
                          <p:cTn id="47" fill="hold">
                            <p:stCondLst>
                              <p:cond delay="5500"/>
                            </p:stCondLst>
                            <p:childTnLst>
                              <p:par>
                                <p:cTn id="48" presetID="22" presetClass="entr" presetSubtype="1" fill="hold" grpId="0" nodeType="after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ipe(up)">
                                      <p:cBhvr>
                                        <p:cTn id="50" dur="500"/>
                                        <p:tgtEl>
                                          <p:spTgt spid="5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up)">
                                      <p:cBhvr>
                                        <p:cTn id="60" dur="500"/>
                                        <p:tgtEl>
                                          <p:spTgt spid="61"/>
                                        </p:tgtEl>
                                      </p:cBhvr>
                                    </p:animEffec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wipe(up)">
                                      <p:cBhvr>
                                        <p:cTn id="65" dur="500"/>
                                        <p:tgtEl>
                                          <p:spTgt spid="75"/>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wipe(up)">
                                      <p:cBhvr>
                                        <p:cTn id="70" dur="500"/>
                                        <p:tgtEl>
                                          <p:spTgt spid="76"/>
                                        </p:tgtEl>
                                      </p:cBhvr>
                                    </p:animEffec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wipe(up)">
                                      <p:cBhvr>
                                        <p:cTn id="75" dur="500"/>
                                        <p:tgtEl>
                                          <p:spTgt spid="77"/>
                                        </p:tgtEl>
                                      </p:cBhvr>
                                    </p:animEffec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2" grpId="0"/>
      <p:bldP spid="64" grpId="0" animBg="1"/>
      <p:bldP spid="56" grpId="0"/>
      <p:bldP spid="57" grpId="0"/>
      <p:bldP spid="58" grpId="0"/>
      <p:bldP spid="59" grpId="0"/>
      <p:bldP spid="60" grpId="0"/>
      <p:bldP spid="61" grpId="0"/>
      <p:bldP spid="75" grpId="0"/>
      <p:bldP spid="76" grpId="0"/>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540518" y="147218"/>
            <a:ext cx="10657840" cy="6136640"/>
            <a:chOff x="2654436"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29" y="563613"/>
              <a:ext cx="8976047" cy="5303850"/>
              <a:chOff x="2774229" y="563613"/>
              <a:chExt cx="8976047"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29" y="563613"/>
                <a:ext cx="8976047"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889014" y="783771"/>
                <a:ext cx="8764233" cy="4974015"/>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54436" y="1836473"/>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2" name="TextBox 81">
            <a:extLst>
              <a:ext uri="{FF2B5EF4-FFF2-40B4-BE49-F238E27FC236}">
                <a16:creationId xmlns:a16="http://schemas.microsoft.com/office/drawing/2014/main" id="{4A31C35F-9A86-46D0-8B4F-F92414634187}"/>
              </a:ext>
            </a:extLst>
          </p:cNvPr>
          <p:cNvSpPr txBox="1"/>
          <p:nvPr/>
        </p:nvSpPr>
        <p:spPr>
          <a:xfrm>
            <a:off x="2492954" y="892744"/>
            <a:ext cx="8752967" cy="646331"/>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1: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Đặt</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rồi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a:t>
            </a:r>
          </a:p>
        </p:txBody>
      </p:sp>
      <p:sp>
        <p:nvSpPr>
          <p:cNvPr id="88" name="Rectangle: Rounded Corners 87">
            <a:extLst>
              <a:ext uri="{FF2B5EF4-FFF2-40B4-BE49-F238E27FC236}">
                <a16:creationId xmlns:a16="http://schemas.microsoft.com/office/drawing/2014/main" id="{33362C1C-D10C-4C64-B0D7-D48B77336DC0}"/>
              </a:ext>
            </a:extLst>
          </p:cNvPr>
          <p:cNvSpPr/>
          <p:nvPr/>
        </p:nvSpPr>
        <p:spPr>
          <a:xfrm>
            <a:off x="4234950" y="1748397"/>
            <a:ext cx="5268976" cy="864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6195 + 2785</a:t>
            </a:r>
          </a:p>
        </p:txBody>
      </p:sp>
      <p:sp>
        <p:nvSpPr>
          <p:cNvPr id="89" name="Rectangle: Rounded Corners 88">
            <a:extLst>
              <a:ext uri="{FF2B5EF4-FFF2-40B4-BE49-F238E27FC236}">
                <a16:creationId xmlns:a16="http://schemas.microsoft.com/office/drawing/2014/main" id="{A4884568-D1DE-4420-8CD7-C59A3D34B7A4}"/>
              </a:ext>
            </a:extLst>
          </p:cNvPr>
          <p:cNvSpPr/>
          <p:nvPr/>
        </p:nvSpPr>
        <p:spPr>
          <a:xfrm>
            <a:off x="4234950" y="2895589"/>
            <a:ext cx="5268976" cy="864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47836 + 5409 </a:t>
            </a:r>
          </a:p>
        </p:txBody>
      </p:sp>
      <p:sp>
        <p:nvSpPr>
          <p:cNvPr id="90" name="Rectangle: Rounded Corners 89">
            <a:extLst>
              <a:ext uri="{FF2B5EF4-FFF2-40B4-BE49-F238E27FC236}">
                <a16:creationId xmlns:a16="http://schemas.microsoft.com/office/drawing/2014/main" id="{28A56658-9479-46BD-A356-8E79CC70A4E7}"/>
              </a:ext>
            </a:extLst>
          </p:cNvPr>
          <p:cNvSpPr/>
          <p:nvPr/>
        </p:nvSpPr>
        <p:spPr>
          <a:xfrm>
            <a:off x="4234950" y="4042781"/>
            <a:ext cx="5268976" cy="864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5342 – 4185</a:t>
            </a:r>
          </a:p>
        </p:txBody>
      </p:sp>
      <p:sp>
        <p:nvSpPr>
          <p:cNvPr id="91" name="Rectangle: Rounded Corners 90">
            <a:extLst>
              <a:ext uri="{FF2B5EF4-FFF2-40B4-BE49-F238E27FC236}">
                <a16:creationId xmlns:a16="http://schemas.microsoft.com/office/drawing/2014/main" id="{643A179F-682E-4D7D-8621-E1C32405A712}"/>
              </a:ext>
            </a:extLst>
          </p:cNvPr>
          <p:cNvSpPr/>
          <p:nvPr/>
        </p:nvSpPr>
        <p:spPr>
          <a:xfrm>
            <a:off x="4234950" y="5189973"/>
            <a:ext cx="5268976" cy="864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dirty="0">
                <a:solidFill>
                  <a:schemeClr val="bg1"/>
                </a:solidFill>
                <a:latin typeface="UTM Brewers KT" panose="02040603050506020204" pitchFamily="18" charset="0"/>
              </a:rPr>
              <a:t>29041 – 5987</a:t>
            </a:r>
          </a:p>
        </p:txBody>
      </p:sp>
      <p:grpSp>
        <p:nvGrpSpPr>
          <p:cNvPr id="99" name="Group 98">
            <a:extLst>
              <a:ext uri="{FF2B5EF4-FFF2-40B4-BE49-F238E27FC236}">
                <a16:creationId xmlns:a16="http://schemas.microsoft.com/office/drawing/2014/main" id="{CCE35C6A-D8CD-41A2-8CC1-92CA53299BCA}"/>
              </a:ext>
            </a:extLst>
          </p:cNvPr>
          <p:cNvGrpSpPr/>
          <p:nvPr/>
        </p:nvGrpSpPr>
        <p:grpSpPr>
          <a:xfrm>
            <a:off x="409305" y="337999"/>
            <a:ext cx="1110402" cy="786860"/>
            <a:chOff x="409305" y="337999"/>
            <a:chExt cx="1285800" cy="911152"/>
          </a:xfrm>
        </p:grpSpPr>
        <p:sp>
          <p:nvSpPr>
            <p:cNvPr id="100" name="Freeform: Shape 99">
              <a:extLst>
                <a:ext uri="{FF2B5EF4-FFF2-40B4-BE49-F238E27FC236}">
                  <a16:creationId xmlns:a16="http://schemas.microsoft.com/office/drawing/2014/main" id="{D5602D3A-D67B-4B0A-8A5E-8989F77DA8A5}"/>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hlinkClick r:id="rId11" action="ppaction://hlinksldjump"/>
              <a:extLst>
                <a:ext uri="{FF2B5EF4-FFF2-40B4-BE49-F238E27FC236}">
                  <a16:creationId xmlns:a16="http://schemas.microsoft.com/office/drawing/2014/main" id="{558D5953-3954-471C-8635-CEC9996A8669}"/>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 name="Group 101">
            <a:extLst>
              <a:ext uri="{FF2B5EF4-FFF2-40B4-BE49-F238E27FC236}">
                <a16:creationId xmlns:a16="http://schemas.microsoft.com/office/drawing/2014/main" id="{37A5374E-1CBA-4581-9D44-66FF67BF1AC0}"/>
              </a:ext>
            </a:extLst>
          </p:cNvPr>
          <p:cNvGrpSpPr/>
          <p:nvPr/>
        </p:nvGrpSpPr>
        <p:grpSpPr>
          <a:xfrm>
            <a:off x="408623" y="1524200"/>
            <a:ext cx="1110402" cy="786860"/>
            <a:chOff x="409305" y="337999"/>
            <a:chExt cx="1285800" cy="911152"/>
          </a:xfrm>
        </p:grpSpPr>
        <p:sp>
          <p:nvSpPr>
            <p:cNvPr id="103" name="Freeform: Shape 102">
              <a:extLst>
                <a:ext uri="{FF2B5EF4-FFF2-40B4-BE49-F238E27FC236}">
                  <a16:creationId xmlns:a16="http://schemas.microsoft.com/office/drawing/2014/main" id="{2582ADA7-ABAA-432A-A5D0-E63200340F4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hlinkClick r:id="rId12" action="ppaction://hlinksldjump"/>
              <a:extLst>
                <a:ext uri="{FF2B5EF4-FFF2-40B4-BE49-F238E27FC236}">
                  <a16:creationId xmlns:a16="http://schemas.microsoft.com/office/drawing/2014/main" id="{A586EC78-4C66-44E8-88B9-C768DF6CB03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5" name="Group 104">
            <a:extLst>
              <a:ext uri="{FF2B5EF4-FFF2-40B4-BE49-F238E27FC236}">
                <a16:creationId xmlns:a16="http://schemas.microsoft.com/office/drawing/2014/main" id="{CA26458C-76CB-40CF-9120-57C37C855ADD}"/>
              </a:ext>
            </a:extLst>
          </p:cNvPr>
          <p:cNvGrpSpPr/>
          <p:nvPr/>
        </p:nvGrpSpPr>
        <p:grpSpPr>
          <a:xfrm>
            <a:off x="407941" y="2710401"/>
            <a:ext cx="1110402" cy="786860"/>
            <a:chOff x="409305" y="337999"/>
            <a:chExt cx="1285800" cy="911152"/>
          </a:xfrm>
        </p:grpSpPr>
        <p:sp>
          <p:nvSpPr>
            <p:cNvPr id="106" name="Freeform: Shape 105">
              <a:extLst>
                <a:ext uri="{FF2B5EF4-FFF2-40B4-BE49-F238E27FC236}">
                  <a16:creationId xmlns:a16="http://schemas.microsoft.com/office/drawing/2014/main" id="{71125775-AE49-4B50-8B8A-5A2002C18C0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Shape 106">
              <a:hlinkClick r:id="rId13" action="ppaction://hlinksldjump"/>
              <a:extLst>
                <a:ext uri="{FF2B5EF4-FFF2-40B4-BE49-F238E27FC236}">
                  <a16:creationId xmlns:a16="http://schemas.microsoft.com/office/drawing/2014/main" id="{C4A6F741-B22D-442F-8ABB-710D0427732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9" name="Group 108">
            <a:extLst>
              <a:ext uri="{FF2B5EF4-FFF2-40B4-BE49-F238E27FC236}">
                <a16:creationId xmlns:a16="http://schemas.microsoft.com/office/drawing/2014/main" id="{250C7080-788B-4A9A-93F5-E583197302E3}"/>
              </a:ext>
            </a:extLst>
          </p:cNvPr>
          <p:cNvGrpSpPr/>
          <p:nvPr/>
        </p:nvGrpSpPr>
        <p:grpSpPr>
          <a:xfrm>
            <a:off x="407259" y="3896602"/>
            <a:ext cx="1110402" cy="786860"/>
            <a:chOff x="409305" y="337999"/>
            <a:chExt cx="1285800" cy="911152"/>
          </a:xfrm>
        </p:grpSpPr>
        <p:sp>
          <p:nvSpPr>
            <p:cNvPr id="110" name="Freeform: Shape 109">
              <a:extLst>
                <a:ext uri="{FF2B5EF4-FFF2-40B4-BE49-F238E27FC236}">
                  <a16:creationId xmlns:a16="http://schemas.microsoft.com/office/drawing/2014/main" id="{1ACB6B75-7988-4C55-A9AA-990FF4BFA10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a:hlinkClick r:id="rId14" action="ppaction://hlinksldjump"/>
              <a:extLst>
                <a:ext uri="{FF2B5EF4-FFF2-40B4-BE49-F238E27FC236}">
                  <a16:creationId xmlns:a16="http://schemas.microsoft.com/office/drawing/2014/main" id="{9986D4FA-C110-4D59-85F5-CFE622A4C00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2" name="Group 111">
            <a:extLst>
              <a:ext uri="{FF2B5EF4-FFF2-40B4-BE49-F238E27FC236}">
                <a16:creationId xmlns:a16="http://schemas.microsoft.com/office/drawing/2014/main" id="{DC070BDF-E44A-4415-8E29-A6B24A14EA9D}"/>
              </a:ext>
            </a:extLst>
          </p:cNvPr>
          <p:cNvGrpSpPr/>
          <p:nvPr/>
        </p:nvGrpSpPr>
        <p:grpSpPr>
          <a:xfrm>
            <a:off x="406577" y="5082803"/>
            <a:ext cx="1110402" cy="786860"/>
            <a:chOff x="409305" y="337999"/>
            <a:chExt cx="1285800" cy="911152"/>
          </a:xfrm>
        </p:grpSpPr>
        <p:sp>
          <p:nvSpPr>
            <p:cNvPr id="113" name="Freeform: Shape 112">
              <a:extLst>
                <a:ext uri="{FF2B5EF4-FFF2-40B4-BE49-F238E27FC236}">
                  <a16:creationId xmlns:a16="http://schemas.microsoft.com/office/drawing/2014/main" id="{1CFD2D0B-DD7C-4ED6-BF14-217E8C14F51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Shape 113">
              <a:hlinkClick r:id="rId15" action="ppaction://hlinksldjump"/>
              <a:extLst>
                <a:ext uri="{FF2B5EF4-FFF2-40B4-BE49-F238E27FC236}">
                  <a16:creationId xmlns:a16="http://schemas.microsoft.com/office/drawing/2014/main" id="{96A6EC45-344B-4EA5-8BA5-B2013DAE192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Graphic 114" descr="Power">
            <a:hlinkClick r:id="rId16" action="ppaction://hlinksldjump"/>
            <a:extLst>
              <a:ext uri="{FF2B5EF4-FFF2-40B4-BE49-F238E27FC236}">
                <a16:creationId xmlns:a16="http://schemas.microsoft.com/office/drawing/2014/main" id="{355535F0-8112-44CD-B965-220119B706C5}"/>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119496" y="6452877"/>
            <a:ext cx="379518" cy="379518"/>
          </a:xfrm>
          <a:prstGeom prst="rect">
            <a:avLst/>
          </a:prstGeom>
        </p:spPr>
      </p:pic>
      <p:sp>
        <p:nvSpPr>
          <p:cNvPr id="57" name="Rectangle: Rounded Corners 56">
            <a:extLst>
              <a:ext uri="{FF2B5EF4-FFF2-40B4-BE49-F238E27FC236}">
                <a16:creationId xmlns:a16="http://schemas.microsoft.com/office/drawing/2014/main" id="{6293BF4F-84E4-43DE-B434-00791930D8A4}"/>
              </a:ext>
            </a:extLst>
          </p:cNvPr>
          <p:cNvSpPr/>
          <p:nvPr/>
        </p:nvSpPr>
        <p:spPr>
          <a:xfrm>
            <a:off x="1808048" y="233590"/>
            <a:ext cx="5271185" cy="662350"/>
          </a:xfrm>
          <a:prstGeom prst="roundRect">
            <a:avLst>
              <a:gd name="adj" fmla="val 1988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300" dirty="0" err="1">
                <a:solidFill>
                  <a:schemeClr val="bg1"/>
                </a:solidFill>
                <a:latin typeface="UTM Brewers KT" panose="02040603050506020204" pitchFamily="18" charset="0"/>
              </a:rPr>
              <a:t>Luyện</a:t>
            </a:r>
            <a:r>
              <a:rPr lang="en-US" sz="4000" spc="300" dirty="0">
                <a:solidFill>
                  <a:schemeClr val="bg1"/>
                </a:solidFill>
                <a:latin typeface="UTM Brewers KT" panose="02040603050506020204" pitchFamily="18" charset="0"/>
              </a:rPr>
              <a:t> </a:t>
            </a:r>
            <a:r>
              <a:rPr lang="en-US" sz="4000" spc="300" dirty="0" err="1">
                <a:solidFill>
                  <a:schemeClr val="bg1"/>
                </a:solidFill>
                <a:latin typeface="UTM Brewers KT" panose="02040603050506020204" pitchFamily="18" charset="0"/>
              </a:rPr>
              <a:t>tập</a:t>
            </a:r>
            <a:endParaRPr lang="en-US" sz="4000" spc="300" dirty="0">
              <a:solidFill>
                <a:schemeClr val="bg1"/>
              </a:solidFill>
              <a:latin typeface="UTM Brewers KT" panose="02040603050506020204" pitchFamily="18" charset="0"/>
            </a:endParaRPr>
          </a:p>
        </p:txBody>
      </p:sp>
      <p:pic>
        <p:nvPicPr>
          <p:cNvPr id="3" name="Picture 2">
            <a:extLst>
              <a:ext uri="{FF2B5EF4-FFF2-40B4-BE49-F238E27FC236}">
                <a16:creationId xmlns:a16="http://schemas.microsoft.com/office/drawing/2014/main" id="{30313532-E2C9-4FAF-B4D9-6451D7D7BB5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05283" y="3794269"/>
            <a:ext cx="1080000" cy="1080000"/>
          </a:xfrm>
          <a:prstGeom prst="rect">
            <a:avLst/>
          </a:prstGeom>
        </p:spPr>
      </p:pic>
      <p:pic>
        <p:nvPicPr>
          <p:cNvPr id="8" name="Picture 7">
            <a:extLst>
              <a:ext uri="{FF2B5EF4-FFF2-40B4-BE49-F238E27FC236}">
                <a16:creationId xmlns:a16="http://schemas.microsoft.com/office/drawing/2014/main" id="{79324A57-4BEC-44FE-9894-E6DEC15001A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705283" y="4973973"/>
            <a:ext cx="1080000" cy="1080000"/>
          </a:xfrm>
          <a:prstGeom prst="rect">
            <a:avLst/>
          </a:prstGeom>
        </p:spPr>
      </p:pic>
      <p:pic>
        <p:nvPicPr>
          <p:cNvPr id="14" name="Picture 13">
            <a:extLst>
              <a:ext uri="{FF2B5EF4-FFF2-40B4-BE49-F238E27FC236}">
                <a16:creationId xmlns:a16="http://schemas.microsoft.com/office/drawing/2014/main" id="{E7494386-0FF3-4636-B1D7-5AE5244E0F2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05283" y="1545993"/>
            <a:ext cx="1080000" cy="1080000"/>
          </a:xfrm>
          <a:prstGeom prst="rect">
            <a:avLst/>
          </a:prstGeom>
        </p:spPr>
      </p:pic>
      <p:pic>
        <p:nvPicPr>
          <p:cNvPr id="22" name="Picture 21">
            <a:extLst>
              <a:ext uri="{FF2B5EF4-FFF2-40B4-BE49-F238E27FC236}">
                <a16:creationId xmlns:a16="http://schemas.microsoft.com/office/drawing/2014/main" id="{264D1830-059D-4202-B4ED-41CA8E49BF8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05283" y="2699045"/>
            <a:ext cx="1080000" cy="1080000"/>
          </a:xfrm>
          <a:prstGeom prst="rect">
            <a:avLst/>
          </a:prstGeom>
        </p:spPr>
      </p:pic>
      <p:sp>
        <p:nvSpPr>
          <p:cNvPr id="42" name="TextBox 41">
            <a:extLst>
              <a:ext uri="{FF2B5EF4-FFF2-40B4-BE49-F238E27FC236}">
                <a16:creationId xmlns:a16="http://schemas.microsoft.com/office/drawing/2014/main" id="{2C1F3AC9-311D-4259-A963-C8A1F52F816D}"/>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374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p:cTn id="13" dur="500" fill="hold"/>
                                        <p:tgtEl>
                                          <p:spTgt spid="57"/>
                                        </p:tgtEl>
                                        <p:attrNameLst>
                                          <p:attrName>ppt_w</p:attrName>
                                        </p:attrNameLst>
                                      </p:cBhvr>
                                      <p:tavLst>
                                        <p:tav tm="0">
                                          <p:val>
                                            <p:fltVal val="0"/>
                                          </p:val>
                                        </p:tav>
                                        <p:tav tm="100000">
                                          <p:val>
                                            <p:strVal val="#ppt_w"/>
                                          </p:val>
                                        </p:tav>
                                      </p:tavLst>
                                    </p:anim>
                                    <p:anim calcmode="lin" valueType="num">
                                      <p:cBhvr>
                                        <p:cTn id="14" dur="500" fill="hold"/>
                                        <p:tgtEl>
                                          <p:spTgt spid="57"/>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 presetClass="entr" presetSubtype="0" fill="hold" grpId="0" nodeType="afterEffect">
                                  <p:stCondLst>
                                    <p:cond delay="0"/>
                                  </p:stCondLst>
                                  <p:iterate type="lt">
                                    <p:tmAbs val="100"/>
                                  </p:iterate>
                                  <p:childTnLst>
                                    <p:set>
                                      <p:cBhvr>
                                        <p:cTn id="17" dur="1" fill="hold">
                                          <p:stCondLst>
                                            <p:cond delay="999"/>
                                          </p:stCondLst>
                                        </p:cTn>
                                        <p:tgtEl>
                                          <p:spTgt spid="82"/>
                                        </p:tgtEl>
                                        <p:attrNameLst>
                                          <p:attrName>style.visibility</p:attrName>
                                        </p:attrNameLst>
                                      </p:cBhvr>
                                      <p:to>
                                        <p:strVal val="visible"/>
                                      </p:to>
                                    </p:set>
                                  </p:childTnLst>
                                </p:cTn>
                              </p:par>
                            </p:childTnLst>
                          </p:cTn>
                        </p:par>
                        <p:par>
                          <p:cTn id="18" fill="hold">
                            <p:stCondLst>
                              <p:cond delay="39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4900"/>
                            </p:stCondLst>
                            <p:childTnLst>
                              <p:par>
                                <p:cTn id="25" presetID="17" presetClass="entr" presetSubtype="10" fill="hold" grpId="0" nodeType="after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ppt_w</p:attrName>
                                        </p:attrNameLst>
                                      </p:cBhvr>
                                      <p:tavLst>
                                        <p:tav tm="0">
                                          <p:val>
                                            <p:fltVal val="0"/>
                                          </p:val>
                                        </p:tav>
                                        <p:tav tm="100000">
                                          <p:val>
                                            <p:strVal val="#ppt_w"/>
                                          </p:val>
                                        </p:tav>
                                      </p:tavLst>
                                    </p:anim>
                                    <p:anim calcmode="lin" valueType="num">
                                      <p:cBhvr>
                                        <p:cTn id="28" dur="500" fill="hold"/>
                                        <p:tgtEl>
                                          <p:spTgt spid="88"/>
                                        </p:tgtEl>
                                        <p:attrNameLst>
                                          <p:attrName>ppt_h</p:attrName>
                                        </p:attrNameLst>
                                      </p:cBhvr>
                                      <p:tavLst>
                                        <p:tav tm="0">
                                          <p:val>
                                            <p:strVal val="#ppt_h"/>
                                          </p:val>
                                        </p:tav>
                                        <p:tav tm="100000">
                                          <p:val>
                                            <p:strVal val="#ppt_h"/>
                                          </p:val>
                                        </p:tav>
                                      </p:tavLst>
                                    </p:anim>
                                  </p:childTnLst>
                                </p:cTn>
                              </p:par>
                            </p:childTnLst>
                          </p:cTn>
                        </p:par>
                        <p:par>
                          <p:cTn id="29" fill="hold">
                            <p:stCondLst>
                              <p:cond delay="5400"/>
                            </p:stCondLst>
                            <p:childTnLst>
                              <p:par>
                                <p:cTn id="30" presetID="42"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par>
                          <p:cTn id="35" fill="hold">
                            <p:stCondLst>
                              <p:cond delay="6400"/>
                            </p:stCondLst>
                            <p:childTnLst>
                              <p:par>
                                <p:cTn id="36" presetID="17" presetClass="entr" presetSubtype="10" fill="hold" grpId="0" nodeType="afterEffect">
                                  <p:stCondLst>
                                    <p:cond delay="0"/>
                                  </p:stCondLst>
                                  <p:childTnLst>
                                    <p:set>
                                      <p:cBhvr>
                                        <p:cTn id="37" dur="1" fill="hold">
                                          <p:stCondLst>
                                            <p:cond delay="0"/>
                                          </p:stCondLst>
                                        </p:cTn>
                                        <p:tgtEl>
                                          <p:spTgt spid="89"/>
                                        </p:tgtEl>
                                        <p:attrNameLst>
                                          <p:attrName>style.visibility</p:attrName>
                                        </p:attrNameLst>
                                      </p:cBhvr>
                                      <p:to>
                                        <p:strVal val="visible"/>
                                      </p:to>
                                    </p:set>
                                    <p:anim calcmode="lin" valueType="num">
                                      <p:cBhvr>
                                        <p:cTn id="38" dur="500" fill="hold"/>
                                        <p:tgtEl>
                                          <p:spTgt spid="89"/>
                                        </p:tgtEl>
                                        <p:attrNameLst>
                                          <p:attrName>ppt_w</p:attrName>
                                        </p:attrNameLst>
                                      </p:cBhvr>
                                      <p:tavLst>
                                        <p:tav tm="0">
                                          <p:val>
                                            <p:fltVal val="0"/>
                                          </p:val>
                                        </p:tav>
                                        <p:tav tm="100000">
                                          <p:val>
                                            <p:strVal val="#ppt_w"/>
                                          </p:val>
                                        </p:tav>
                                      </p:tavLst>
                                    </p:anim>
                                    <p:anim calcmode="lin" valueType="num">
                                      <p:cBhvr>
                                        <p:cTn id="39" dur="500" fill="hold"/>
                                        <p:tgtEl>
                                          <p:spTgt spid="89"/>
                                        </p:tgtEl>
                                        <p:attrNameLst>
                                          <p:attrName>ppt_h</p:attrName>
                                        </p:attrNameLst>
                                      </p:cBhvr>
                                      <p:tavLst>
                                        <p:tav tm="0">
                                          <p:val>
                                            <p:strVal val="#ppt_h"/>
                                          </p:val>
                                        </p:tav>
                                        <p:tav tm="100000">
                                          <p:val>
                                            <p:strVal val="#ppt_h"/>
                                          </p:val>
                                        </p:tav>
                                      </p:tavLst>
                                    </p:anim>
                                  </p:childTnLst>
                                </p:cTn>
                              </p:par>
                            </p:childTnLst>
                          </p:cTn>
                        </p:par>
                        <p:par>
                          <p:cTn id="40" fill="hold">
                            <p:stCondLst>
                              <p:cond delay="6900"/>
                            </p:stCondLst>
                            <p:childTnLst>
                              <p:par>
                                <p:cTn id="41" presetID="42"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par>
                          <p:cTn id="46" fill="hold">
                            <p:stCondLst>
                              <p:cond delay="7900"/>
                            </p:stCondLst>
                            <p:childTnLst>
                              <p:par>
                                <p:cTn id="47" presetID="17" presetClass="entr" presetSubtype="10" fill="hold" grpId="0" nodeType="after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p:cTn id="49" dur="500" fill="hold"/>
                                        <p:tgtEl>
                                          <p:spTgt spid="90"/>
                                        </p:tgtEl>
                                        <p:attrNameLst>
                                          <p:attrName>ppt_w</p:attrName>
                                        </p:attrNameLst>
                                      </p:cBhvr>
                                      <p:tavLst>
                                        <p:tav tm="0">
                                          <p:val>
                                            <p:fltVal val="0"/>
                                          </p:val>
                                        </p:tav>
                                        <p:tav tm="100000">
                                          <p:val>
                                            <p:strVal val="#ppt_w"/>
                                          </p:val>
                                        </p:tav>
                                      </p:tavLst>
                                    </p:anim>
                                    <p:anim calcmode="lin" valueType="num">
                                      <p:cBhvr>
                                        <p:cTn id="50" dur="500" fill="hold"/>
                                        <p:tgtEl>
                                          <p:spTgt spid="90"/>
                                        </p:tgtEl>
                                        <p:attrNameLst>
                                          <p:attrName>ppt_h</p:attrName>
                                        </p:attrNameLst>
                                      </p:cBhvr>
                                      <p:tavLst>
                                        <p:tav tm="0">
                                          <p:val>
                                            <p:strVal val="#ppt_h"/>
                                          </p:val>
                                        </p:tav>
                                        <p:tav tm="100000">
                                          <p:val>
                                            <p:strVal val="#ppt_h"/>
                                          </p:val>
                                        </p:tav>
                                      </p:tavLst>
                                    </p:anim>
                                  </p:childTnLst>
                                </p:cTn>
                              </p:par>
                            </p:childTnLst>
                          </p:cTn>
                        </p:par>
                        <p:par>
                          <p:cTn id="51" fill="hold">
                            <p:stCondLst>
                              <p:cond delay="8400"/>
                            </p:stCondLst>
                            <p:childTnLst>
                              <p:par>
                                <p:cTn id="52" presetID="42"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par>
                          <p:cTn id="57" fill="hold">
                            <p:stCondLst>
                              <p:cond delay="9400"/>
                            </p:stCondLst>
                            <p:childTnLst>
                              <p:par>
                                <p:cTn id="58" presetID="17" presetClass="entr" presetSubtype="10" fill="hold" grpId="0" nodeType="afterEffect">
                                  <p:stCondLst>
                                    <p:cond delay="0"/>
                                  </p:stCondLst>
                                  <p:childTnLst>
                                    <p:set>
                                      <p:cBhvr>
                                        <p:cTn id="59" dur="1" fill="hold">
                                          <p:stCondLst>
                                            <p:cond delay="0"/>
                                          </p:stCondLst>
                                        </p:cTn>
                                        <p:tgtEl>
                                          <p:spTgt spid="91"/>
                                        </p:tgtEl>
                                        <p:attrNameLst>
                                          <p:attrName>style.visibility</p:attrName>
                                        </p:attrNameLst>
                                      </p:cBhvr>
                                      <p:to>
                                        <p:strVal val="visible"/>
                                      </p:to>
                                    </p:set>
                                    <p:anim calcmode="lin" valueType="num">
                                      <p:cBhvr>
                                        <p:cTn id="60" dur="500" fill="hold"/>
                                        <p:tgtEl>
                                          <p:spTgt spid="91"/>
                                        </p:tgtEl>
                                        <p:attrNameLst>
                                          <p:attrName>ppt_w</p:attrName>
                                        </p:attrNameLst>
                                      </p:cBhvr>
                                      <p:tavLst>
                                        <p:tav tm="0">
                                          <p:val>
                                            <p:fltVal val="0"/>
                                          </p:val>
                                        </p:tav>
                                        <p:tav tm="100000">
                                          <p:val>
                                            <p:strVal val="#ppt_w"/>
                                          </p:val>
                                        </p:tav>
                                      </p:tavLst>
                                    </p:anim>
                                    <p:anim calcmode="lin" valueType="num">
                                      <p:cBhvr>
                                        <p:cTn id="61" dur="500" fill="hold"/>
                                        <p:tgtEl>
                                          <p:spTgt spid="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8" grpId="0" animBg="1"/>
      <p:bldP spid="89" grpId="0" animBg="1"/>
      <p:bldP spid="90" grpId="0" animBg="1"/>
      <p:bldP spid="91" grpId="0"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564790" y="147218"/>
            <a:ext cx="10657840" cy="6136640"/>
            <a:chOff x="2675344"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29" y="563613"/>
              <a:ext cx="8976047" cy="5303850"/>
              <a:chOff x="2774229" y="563613"/>
              <a:chExt cx="8976047"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29" y="563613"/>
                <a:ext cx="8976047"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2871738" y="783808"/>
                <a:ext cx="8764233" cy="4974015"/>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C00000"/>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75344" y="1858744"/>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C00000"/>
                </a:solidFill>
              </a:endParaRPr>
            </a:p>
          </p:txBody>
        </p:sp>
      </p:grpSp>
      <p:sp>
        <p:nvSpPr>
          <p:cNvPr id="82" name="TextBox 81">
            <a:extLst>
              <a:ext uri="{FF2B5EF4-FFF2-40B4-BE49-F238E27FC236}">
                <a16:creationId xmlns:a16="http://schemas.microsoft.com/office/drawing/2014/main" id="{4A31C35F-9A86-46D0-8B4F-F92414634187}"/>
              </a:ext>
            </a:extLst>
          </p:cNvPr>
          <p:cNvSpPr txBox="1"/>
          <p:nvPr/>
        </p:nvSpPr>
        <p:spPr>
          <a:xfrm>
            <a:off x="2461456" y="341179"/>
            <a:ext cx="8752967" cy="646331"/>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1: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Đặt</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rồi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a:t>
            </a:r>
          </a:p>
        </p:txBody>
      </p:sp>
      <p:sp>
        <p:nvSpPr>
          <p:cNvPr id="88" name="Rectangle: Rounded Corners 87">
            <a:extLst>
              <a:ext uri="{FF2B5EF4-FFF2-40B4-BE49-F238E27FC236}">
                <a16:creationId xmlns:a16="http://schemas.microsoft.com/office/drawing/2014/main" id="{33362C1C-D10C-4C64-B0D7-D48B77336DC0}"/>
              </a:ext>
            </a:extLst>
          </p:cNvPr>
          <p:cNvSpPr/>
          <p:nvPr/>
        </p:nvSpPr>
        <p:spPr>
          <a:xfrm>
            <a:off x="2111165" y="1190887"/>
            <a:ext cx="4247569" cy="540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6195 + 2785</a:t>
            </a:r>
          </a:p>
        </p:txBody>
      </p:sp>
      <p:sp>
        <p:nvSpPr>
          <p:cNvPr id="89" name="Rectangle: Rounded Corners 88">
            <a:extLst>
              <a:ext uri="{FF2B5EF4-FFF2-40B4-BE49-F238E27FC236}">
                <a16:creationId xmlns:a16="http://schemas.microsoft.com/office/drawing/2014/main" id="{A4884568-D1DE-4420-8CD7-C59A3D34B7A4}"/>
              </a:ext>
            </a:extLst>
          </p:cNvPr>
          <p:cNvSpPr/>
          <p:nvPr/>
        </p:nvSpPr>
        <p:spPr>
          <a:xfrm>
            <a:off x="2111165" y="3868808"/>
            <a:ext cx="4247569" cy="540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47836 + 5409 </a:t>
            </a:r>
          </a:p>
        </p:txBody>
      </p:sp>
      <p:sp>
        <p:nvSpPr>
          <p:cNvPr id="90" name="Rectangle: Rounded Corners 89">
            <a:extLst>
              <a:ext uri="{FF2B5EF4-FFF2-40B4-BE49-F238E27FC236}">
                <a16:creationId xmlns:a16="http://schemas.microsoft.com/office/drawing/2014/main" id="{28A56658-9479-46BD-A356-8E79CC70A4E7}"/>
              </a:ext>
            </a:extLst>
          </p:cNvPr>
          <p:cNvSpPr/>
          <p:nvPr/>
        </p:nvSpPr>
        <p:spPr>
          <a:xfrm>
            <a:off x="7536490" y="1190887"/>
            <a:ext cx="4247569" cy="540000"/>
          </a:xfrm>
          <a:prstGeom prst="roundRect">
            <a:avLst>
              <a:gd name="adj" fmla="val 19888"/>
            </a:avLst>
          </a:pr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5342 – 4185</a:t>
            </a:r>
          </a:p>
        </p:txBody>
      </p:sp>
      <p:sp>
        <p:nvSpPr>
          <p:cNvPr id="91" name="Rectangle: Rounded Corners 90">
            <a:extLst>
              <a:ext uri="{FF2B5EF4-FFF2-40B4-BE49-F238E27FC236}">
                <a16:creationId xmlns:a16="http://schemas.microsoft.com/office/drawing/2014/main" id="{643A179F-682E-4D7D-8621-E1C32405A712}"/>
              </a:ext>
            </a:extLst>
          </p:cNvPr>
          <p:cNvSpPr/>
          <p:nvPr/>
        </p:nvSpPr>
        <p:spPr>
          <a:xfrm>
            <a:off x="7536490" y="3868808"/>
            <a:ext cx="4247569" cy="540000"/>
          </a:xfrm>
          <a:prstGeom prst="roundRect">
            <a:avLst>
              <a:gd name="adj" fmla="val 19888"/>
            </a:avLst>
          </a:prstGeom>
          <a:solidFill>
            <a:srgbClr val="5F5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300" dirty="0">
                <a:solidFill>
                  <a:schemeClr val="bg1"/>
                </a:solidFill>
                <a:latin typeface="UTM Brewers KT" panose="02040603050506020204" pitchFamily="18" charset="0"/>
              </a:rPr>
              <a:t>29041 – 5987</a:t>
            </a:r>
          </a:p>
        </p:txBody>
      </p:sp>
      <p:grpSp>
        <p:nvGrpSpPr>
          <p:cNvPr id="99" name="Group 98">
            <a:extLst>
              <a:ext uri="{FF2B5EF4-FFF2-40B4-BE49-F238E27FC236}">
                <a16:creationId xmlns:a16="http://schemas.microsoft.com/office/drawing/2014/main" id="{CCE35C6A-D8CD-41A2-8CC1-92CA53299BCA}"/>
              </a:ext>
            </a:extLst>
          </p:cNvPr>
          <p:cNvGrpSpPr/>
          <p:nvPr/>
        </p:nvGrpSpPr>
        <p:grpSpPr>
          <a:xfrm>
            <a:off x="409305" y="337999"/>
            <a:ext cx="1110402" cy="786860"/>
            <a:chOff x="409305" y="337999"/>
            <a:chExt cx="1285800" cy="911152"/>
          </a:xfrm>
        </p:grpSpPr>
        <p:sp>
          <p:nvSpPr>
            <p:cNvPr id="100" name="Freeform: Shape 99">
              <a:extLst>
                <a:ext uri="{FF2B5EF4-FFF2-40B4-BE49-F238E27FC236}">
                  <a16:creationId xmlns:a16="http://schemas.microsoft.com/office/drawing/2014/main" id="{D5602D3A-D67B-4B0A-8A5E-8989F77DA8A5}"/>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hlinkClick r:id="rId10" action="ppaction://hlinksldjump"/>
              <a:extLst>
                <a:ext uri="{FF2B5EF4-FFF2-40B4-BE49-F238E27FC236}">
                  <a16:creationId xmlns:a16="http://schemas.microsoft.com/office/drawing/2014/main" id="{558D5953-3954-471C-8635-CEC9996A8669}"/>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 name="Group 101">
            <a:extLst>
              <a:ext uri="{FF2B5EF4-FFF2-40B4-BE49-F238E27FC236}">
                <a16:creationId xmlns:a16="http://schemas.microsoft.com/office/drawing/2014/main" id="{37A5374E-1CBA-4581-9D44-66FF67BF1AC0}"/>
              </a:ext>
            </a:extLst>
          </p:cNvPr>
          <p:cNvGrpSpPr/>
          <p:nvPr/>
        </p:nvGrpSpPr>
        <p:grpSpPr>
          <a:xfrm>
            <a:off x="408623" y="1524200"/>
            <a:ext cx="1110402" cy="786860"/>
            <a:chOff x="409305" y="337999"/>
            <a:chExt cx="1285800" cy="911152"/>
          </a:xfrm>
        </p:grpSpPr>
        <p:sp>
          <p:nvSpPr>
            <p:cNvPr id="103" name="Freeform: Shape 102">
              <a:extLst>
                <a:ext uri="{FF2B5EF4-FFF2-40B4-BE49-F238E27FC236}">
                  <a16:creationId xmlns:a16="http://schemas.microsoft.com/office/drawing/2014/main" id="{2582ADA7-ABAA-432A-A5D0-E63200340F4A}"/>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hlinkClick r:id="rId11" action="ppaction://hlinksldjump"/>
              <a:extLst>
                <a:ext uri="{FF2B5EF4-FFF2-40B4-BE49-F238E27FC236}">
                  <a16:creationId xmlns:a16="http://schemas.microsoft.com/office/drawing/2014/main" id="{A586EC78-4C66-44E8-88B9-C768DF6CB035}"/>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5" name="Group 104">
            <a:extLst>
              <a:ext uri="{FF2B5EF4-FFF2-40B4-BE49-F238E27FC236}">
                <a16:creationId xmlns:a16="http://schemas.microsoft.com/office/drawing/2014/main" id="{CA26458C-76CB-40CF-9120-57C37C855ADD}"/>
              </a:ext>
            </a:extLst>
          </p:cNvPr>
          <p:cNvGrpSpPr/>
          <p:nvPr/>
        </p:nvGrpSpPr>
        <p:grpSpPr>
          <a:xfrm>
            <a:off x="407941" y="2710401"/>
            <a:ext cx="1110402" cy="786860"/>
            <a:chOff x="409305" y="337999"/>
            <a:chExt cx="1285800" cy="911152"/>
          </a:xfrm>
        </p:grpSpPr>
        <p:sp>
          <p:nvSpPr>
            <p:cNvPr id="106" name="Freeform: Shape 105">
              <a:extLst>
                <a:ext uri="{FF2B5EF4-FFF2-40B4-BE49-F238E27FC236}">
                  <a16:creationId xmlns:a16="http://schemas.microsoft.com/office/drawing/2014/main" id="{71125775-AE49-4B50-8B8A-5A2002C18C0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Shape 106">
              <a:hlinkClick r:id="rId12" action="ppaction://hlinksldjump"/>
              <a:extLst>
                <a:ext uri="{FF2B5EF4-FFF2-40B4-BE49-F238E27FC236}">
                  <a16:creationId xmlns:a16="http://schemas.microsoft.com/office/drawing/2014/main" id="{C4A6F741-B22D-442F-8ABB-710D0427732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9" name="Group 108">
            <a:extLst>
              <a:ext uri="{FF2B5EF4-FFF2-40B4-BE49-F238E27FC236}">
                <a16:creationId xmlns:a16="http://schemas.microsoft.com/office/drawing/2014/main" id="{250C7080-788B-4A9A-93F5-E583197302E3}"/>
              </a:ext>
            </a:extLst>
          </p:cNvPr>
          <p:cNvGrpSpPr/>
          <p:nvPr/>
        </p:nvGrpSpPr>
        <p:grpSpPr>
          <a:xfrm>
            <a:off x="407259" y="3896602"/>
            <a:ext cx="1110402" cy="786860"/>
            <a:chOff x="409305" y="337999"/>
            <a:chExt cx="1285800" cy="911152"/>
          </a:xfrm>
        </p:grpSpPr>
        <p:sp>
          <p:nvSpPr>
            <p:cNvPr id="110" name="Freeform: Shape 109">
              <a:extLst>
                <a:ext uri="{FF2B5EF4-FFF2-40B4-BE49-F238E27FC236}">
                  <a16:creationId xmlns:a16="http://schemas.microsoft.com/office/drawing/2014/main" id="{1ACB6B75-7988-4C55-A9AA-990FF4BFA101}"/>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a:hlinkClick r:id="rId13" action="ppaction://hlinksldjump"/>
              <a:extLst>
                <a:ext uri="{FF2B5EF4-FFF2-40B4-BE49-F238E27FC236}">
                  <a16:creationId xmlns:a16="http://schemas.microsoft.com/office/drawing/2014/main" id="{9986D4FA-C110-4D59-85F5-CFE622A4C00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2" name="Group 111">
            <a:extLst>
              <a:ext uri="{FF2B5EF4-FFF2-40B4-BE49-F238E27FC236}">
                <a16:creationId xmlns:a16="http://schemas.microsoft.com/office/drawing/2014/main" id="{DC070BDF-E44A-4415-8E29-A6B24A14EA9D}"/>
              </a:ext>
            </a:extLst>
          </p:cNvPr>
          <p:cNvGrpSpPr/>
          <p:nvPr/>
        </p:nvGrpSpPr>
        <p:grpSpPr>
          <a:xfrm>
            <a:off x="406577" y="5082803"/>
            <a:ext cx="1110402" cy="786860"/>
            <a:chOff x="409305" y="337999"/>
            <a:chExt cx="1285800" cy="911152"/>
          </a:xfrm>
        </p:grpSpPr>
        <p:sp>
          <p:nvSpPr>
            <p:cNvPr id="113" name="Freeform: Shape 112">
              <a:extLst>
                <a:ext uri="{FF2B5EF4-FFF2-40B4-BE49-F238E27FC236}">
                  <a16:creationId xmlns:a16="http://schemas.microsoft.com/office/drawing/2014/main" id="{1CFD2D0B-DD7C-4ED6-BF14-217E8C14F51D}"/>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Shape 113">
              <a:hlinkClick r:id="rId14" action="ppaction://hlinksldjump"/>
              <a:extLst>
                <a:ext uri="{FF2B5EF4-FFF2-40B4-BE49-F238E27FC236}">
                  <a16:creationId xmlns:a16="http://schemas.microsoft.com/office/drawing/2014/main" id="{96A6EC45-344B-4EA5-8BA5-B2013DAE1928}"/>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5" name="Graphic 114" descr="Power">
            <a:hlinkClick r:id="rId15" action="ppaction://hlinksldjump"/>
            <a:extLst>
              <a:ext uri="{FF2B5EF4-FFF2-40B4-BE49-F238E27FC236}">
                <a16:creationId xmlns:a16="http://schemas.microsoft.com/office/drawing/2014/main" id="{355535F0-8112-44CD-B965-220119B706C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p:sp>
        <p:nvSpPr>
          <p:cNvPr id="57" name="Rectangle: Rounded Corners 56">
            <a:extLst>
              <a:ext uri="{FF2B5EF4-FFF2-40B4-BE49-F238E27FC236}">
                <a16:creationId xmlns:a16="http://schemas.microsoft.com/office/drawing/2014/main" id="{6293BF4F-84E4-43DE-B434-00791930D8A4}"/>
              </a:ext>
            </a:extLst>
          </p:cNvPr>
          <p:cNvSpPr/>
          <p:nvPr/>
        </p:nvSpPr>
        <p:spPr>
          <a:xfrm>
            <a:off x="1679588" y="-913072"/>
            <a:ext cx="5271185" cy="662350"/>
          </a:xfrm>
          <a:prstGeom prst="roundRect">
            <a:avLst>
              <a:gd name="adj" fmla="val 1988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300" dirty="0" err="1">
                <a:solidFill>
                  <a:schemeClr val="bg1"/>
                </a:solidFill>
                <a:latin typeface="UTM Brewers KT" panose="02040603050506020204" pitchFamily="18" charset="0"/>
              </a:rPr>
              <a:t>Luyện</a:t>
            </a:r>
            <a:r>
              <a:rPr lang="en-US" sz="4000" spc="300" dirty="0">
                <a:solidFill>
                  <a:schemeClr val="bg1"/>
                </a:solidFill>
                <a:latin typeface="UTM Brewers KT" panose="02040603050506020204" pitchFamily="18" charset="0"/>
              </a:rPr>
              <a:t> </a:t>
            </a:r>
            <a:r>
              <a:rPr lang="en-US" sz="4000" spc="300" dirty="0" err="1">
                <a:solidFill>
                  <a:schemeClr val="bg1"/>
                </a:solidFill>
                <a:latin typeface="UTM Brewers KT" panose="02040603050506020204" pitchFamily="18" charset="0"/>
              </a:rPr>
              <a:t>tập</a:t>
            </a:r>
            <a:endParaRPr lang="en-US" sz="4000" spc="300" dirty="0">
              <a:solidFill>
                <a:schemeClr val="bg1"/>
              </a:solidFill>
              <a:latin typeface="UTM Brewers KT" panose="02040603050506020204" pitchFamily="18" charset="0"/>
            </a:endParaRPr>
          </a:p>
        </p:txBody>
      </p:sp>
      <p:sp>
        <p:nvSpPr>
          <p:cNvPr id="2" name="TextBox 1">
            <a:extLst>
              <a:ext uri="{FF2B5EF4-FFF2-40B4-BE49-F238E27FC236}">
                <a16:creationId xmlns:a16="http://schemas.microsoft.com/office/drawing/2014/main" id="{3AB06BB6-3BD9-4066-A426-8A17F2615D45}"/>
              </a:ext>
            </a:extLst>
          </p:cNvPr>
          <p:cNvSpPr txBox="1"/>
          <p:nvPr/>
        </p:nvSpPr>
        <p:spPr>
          <a:xfrm>
            <a:off x="3607994" y="1785776"/>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6195</a:t>
            </a:r>
          </a:p>
        </p:txBody>
      </p:sp>
      <p:sp>
        <p:nvSpPr>
          <p:cNvPr id="39" name="TextBox 38">
            <a:extLst>
              <a:ext uri="{FF2B5EF4-FFF2-40B4-BE49-F238E27FC236}">
                <a16:creationId xmlns:a16="http://schemas.microsoft.com/office/drawing/2014/main" id="{FC7123ED-AE68-4E2A-82DA-35FA5700FF09}"/>
              </a:ext>
            </a:extLst>
          </p:cNvPr>
          <p:cNvSpPr txBox="1"/>
          <p:nvPr/>
        </p:nvSpPr>
        <p:spPr>
          <a:xfrm>
            <a:off x="3607994" y="2352874"/>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2785</a:t>
            </a:r>
          </a:p>
        </p:txBody>
      </p:sp>
      <p:sp>
        <p:nvSpPr>
          <p:cNvPr id="40" name="TextBox 39">
            <a:extLst>
              <a:ext uri="{FF2B5EF4-FFF2-40B4-BE49-F238E27FC236}">
                <a16:creationId xmlns:a16="http://schemas.microsoft.com/office/drawing/2014/main" id="{53AF7932-F1F4-4099-B95A-D7ABD556C0AA}"/>
              </a:ext>
            </a:extLst>
          </p:cNvPr>
          <p:cNvSpPr txBox="1"/>
          <p:nvPr/>
        </p:nvSpPr>
        <p:spPr>
          <a:xfrm>
            <a:off x="3607994" y="2933683"/>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8980</a:t>
            </a:r>
          </a:p>
        </p:txBody>
      </p:sp>
      <p:sp>
        <p:nvSpPr>
          <p:cNvPr id="41" name="TextBox 40">
            <a:extLst>
              <a:ext uri="{FF2B5EF4-FFF2-40B4-BE49-F238E27FC236}">
                <a16:creationId xmlns:a16="http://schemas.microsoft.com/office/drawing/2014/main" id="{A1C68F56-E216-41E8-9CA6-9C4EE3C0AFA2}"/>
              </a:ext>
            </a:extLst>
          </p:cNvPr>
          <p:cNvSpPr txBox="1"/>
          <p:nvPr/>
        </p:nvSpPr>
        <p:spPr>
          <a:xfrm>
            <a:off x="3201905" y="2064070"/>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5" name="Straight Connector 4">
            <a:extLst>
              <a:ext uri="{FF2B5EF4-FFF2-40B4-BE49-F238E27FC236}">
                <a16:creationId xmlns:a16="http://schemas.microsoft.com/office/drawing/2014/main" id="{25B957CF-339E-4498-A01A-127ADFCAB57A}"/>
              </a:ext>
            </a:extLst>
          </p:cNvPr>
          <p:cNvCxnSpPr/>
          <p:nvPr/>
        </p:nvCxnSpPr>
        <p:spPr>
          <a:xfrm>
            <a:off x="3313493" y="2983017"/>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pic>
        <p:nvPicPr>
          <p:cNvPr id="44" name="Picture 43">
            <a:extLst>
              <a:ext uri="{FF2B5EF4-FFF2-40B4-BE49-F238E27FC236}">
                <a16:creationId xmlns:a16="http://schemas.microsoft.com/office/drawing/2014/main" id="{6F8858AC-4467-4D0A-B86B-A33E4A6E9C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08627" y="845450"/>
            <a:ext cx="900000" cy="900000"/>
          </a:xfrm>
          <a:prstGeom prst="rect">
            <a:avLst/>
          </a:prstGeom>
        </p:spPr>
      </p:pic>
      <p:pic>
        <p:nvPicPr>
          <p:cNvPr id="45" name="Picture 44">
            <a:extLst>
              <a:ext uri="{FF2B5EF4-FFF2-40B4-BE49-F238E27FC236}">
                <a16:creationId xmlns:a16="http://schemas.microsoft.com/office/drawing/2014/main" id="{8C6505AC-D749-4142-A4BA-73E420C47C3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83370" y="3510249"/>
            <a:ext cx="900000" cy="900000"/>
          </a:xfrm>
          <a:prstGeom prst="rect">
            <a:avLst/>
          </a:prstGeom>
        </p:spPr>
      </p:pic>
      <p:pic>
        <p:nvPicPr>
          <p:cNvPr id="46" name="Picture 45">
            <a:extLst>
              <a:ext uri="{FF2B5EF4-FFF2-40B4-BE49-F238E27FC236}">
                <a16:creationId xmlns:a16="http://schemas.microsoft.com/office/drawing/2014/main" id="{05EEEE4E-0BD5-4264-A801-3D29022AEF0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25365" y="866497"/>
            <a:ext cx="900000" cy="900000"/>
          </a:xfrm>
          <a:prstGeom prst="rect">
            <a:avLst/>
          </a:prstGeom>
        </p:spPr>
      </p:pic>
      <p:pic>
        <p:nvPicPr>
          <p:cNvPr id="47" name="Picture 46">
            <a:extLst>
              <a:ext uri="{FF2B5EF4-FFF2-40B4-BE49-F238E27FC236}">
                <a16:creationId xmlns:a16="http://schemas.microsoft.com/office/drawing/2014/main" id="{9862165F-12D1-4792-B944-2A45340DDD0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79520" y="3446602"/>
            <a:ext cx="900000" cy="900000"/>
          </a:xfrm>
          <a:prstGeom prst="rect">
            <a:avLst/>
          </a:prstGeom>
        </p:spPr>
      </p:pic>
      <p:sp>
        <p:nvSpPr>
          <p:cNvPr id="53" name="TextBox 52">
            <a:extLst>
              <a:ext uri="{FF2B5EF4-FFF2-40B4-BE49-F238E27FC236}">
                <a16:creationId xmlns:a16="http://schemas.microsoft.com/office/drawing/2014/main" id="{4D5527C4-5223-4FEC-B672-E059EB51E4F7}"/>
              </a:ext>
            </a:extLst>
          </p:cNvPr>
          <p:cNvSpPr txBox="1"/>
          <p:nvPr/>
        </p:nvSpPr>
        <p:spPr>
          <a:xfrm>
            <a:off x="8992084" y="1763365"/>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5342</a:t>
            </a:r>
          </a:p>
        </p:txBody>
      </p:sp>
      <p:sp>
        <p:nvSpPr>
          <p:cNvPr id="54" name="TextBox 53">
            <a:extLst>
              <a:ext uri="{FF2B5EF4-FFF2-40B4-BE49-F238E27FC236}">
                <a16:creationId xmlns:a16="http://schemas.microsoft.com/office/drawing/2014/main" id="{0E56CA3E-F14B-424B-B23F-CFD0B2380D21}"/>
              </a:ext>
            </a:extLst>
          </p:cNvPr>
          <p:cNvSpPr txBox="1"/>
          <p:nvPr/>
        </p:nvSpPr>
        <p:spPr>
          <a:xfrm>
            <a:off x="8992084" y="2330463"/>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4185</a:t>
            </a:r>
          </a:p>
        </p:txBody>
      </p:sp>
      <p:sp>
        <p:nvSpPr>
          <p:cNvPr id="55" name="TextBox 54">
            <a:extLst>
              <a:ext uri="{FF2B5EF4-FFF2-40B4-BE49-F238E27FC236}">
                <a16:creationId xmlns:a16="http://schemas.microsoft.com/office/drawing/2014/main" id="{41AACF70-EE58-42CA-AF55-3E189ABE97AA}"/>
              </a:ext>
            </a:extLst>
          </p:cNvPr>
          <p:cNvSpPr txBox="1"/>
          <p:nvPr/>
        </p:nvSpPr>
        <p:spPr>
          <a:xfrm>
            <a:off x="8992084" y="2911272"/>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1157</a:t>
            </a:r>
          </a:p>
        </p:txBody>
      </p:sp>
      <p:sp>
        <p:nvSpPr>
          <p:cNvPr id="56" name="TextBox 55">
            <a:extLst>
              <a:ext uri="{FF2B5EF4-FFF2-40B4-BE49-F238E27FC236}">
                <a16:creationId xmlns:a16="http://schemas.microsoft.com/office/drawing/2014/main" id="{E36AC53E-91B3-45D5-BC97-64D805604A74}"/>
              </a:ext>
            </a:extLst>
          </p:cNvPr>
          <p:cNvSpPr txBox="1"/>
          <p:nvPr/>
        </p:nvSpPr>
        <p:spPr>
          <a:xfrm>
            <a:off x="8585995" y="2041659"/>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58" name="Straight Connector 57">
            <a:extLst>
              <a:ext uri="{FF2B5EF4-FFF2-40B4-BE49-F238E27FC236}">
                <a16:creationId xmlns:a16="http://schemas.microsoft.com/office/drawing/2014/main" id="{889F44BD-1E05-4669-90EF-EEE1EDB01A10}"/>
              </a:ext>
            </a:extLst>
          </p:cNvPr>
          <p:cNvCxnSpPr/>
          <p:nvPr/>
        </p:nvCxnSpPr>
        <p:spPr>
          <a:xfrm>
            <a:off x="8697583" y="2960606"/>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CF084D7F-F3DF-4172-9ED6-68C01BD892FE}"/>
              </a:ext>
            </a:extLst>
          </p:cNvPr>
          <p:cNvSpPr txBox="1"/>
          <p:nvPr/>
        </p:nvSpPr>
        <p:spPr>
          <a:xfrm>
            <a:off x="3279775" y="4376257"/>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47836</a:t>
            </a:r>
          </a:p>
        </p:txBody>
      </p:sp>
      <p:sp>
        <p:nvSpPr>
          <p:cNvPr id="60" name="TextBox 59">
            <a:extLst>
              <a:ext uri="{FF2B5EF4-FFF2-40B4-BE49-F238E27FC236}">
                <a16:creationId xmlns:a16="http://schemas.microsoft.com/office/drawing/2014/main" id="{3F241540-6255-45B2-8DC2-306D023AA34B}"/>
              </a:ext>
            </a:extLst>
          </p:cNvPr>
          <p:cNvSpPr txBox="1"/>
          <p:nvPr/>
        </p:nvSpPr>
        <p:spPr>
          <a:xfrm>
            <a:off x="3574276" y="4943355"/>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5409</a:t>
            </a:r>
          </a:p>
        </p:txBody>
      </p:sp>
      <p:sp>
        <p:nvSpPr>
          <p:cNvPr id="61" name="TextBox 60">
            <a:extLst>
              <a:ext uri="{FF2B5EF4-FFF2-40B4-BE49-F238E27FC236}">
                <a16:creationId xmlns:a16="http://schemas.microsoft.com/office/drawing/2014/main" id="{F14595F3-62E9-48C6-8F74-45AB5394DE04}"/>
              </a:ext>
            </a:extLst>
          </p:cNvPr>
          <p:cNvSpPr txBox="1"/>
          <p:nvPr/>
        </p:nvSpPr>
        <p:spPr>
          <a:xfrm>
            <a:off x="3279775" y="5524164"/>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53245</a:t>
            </a:r>
          </a:p>
        </p:txBody>
      </p:sp>
      <p:sp>
        <p:nvSpPr>
          <p:cNvPr id="62" name="TextBox 61">
            <a:extLst>
              <a:ext uri="{FF2B5EF4-FFF2-40B4-BE49-F238E27FC236}">
                <a16:creationId xmlns:a16="http://schemas.microsoft.com/office/drawing/2014/main" id="{B64EECC8-E69B-4BA7-97EB-ABB01AA52954}"/>
              </a:ext>
            </a:extLst>
          </p:cNvPr>
          <p:cNvSpPr txBox="1"/>
          <p:nvPr/>
        </p:nvSpPr>
        <p:spPr>
          <a:xfrm>
            <a:off x="2904684" y="4665629"/>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63" name="Straight Connector 62">
            <a:extLst>
              <a:ext uri="{FF2B5EF4-FFF2-40B4-BE49-F238E27FC236}">
                <a16:creationId xmlns:a16="http://schemas.microsoft.com/office/drawing/2014/main" id="{2140CF62-81E0-43E8-BA56-3CECB7B5C1DE}"/>
              </a:ext>
            </a:extLst>
          </p:cNvPr>
          <p:cNvCxnSpPr/>
          <p:nvPr/>
        </p:nvCxnSpPr>
        <p:spPr>
          <a:xfrm>
            <a:off x="3198495" y="5573498"/>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3D8F1B72-8457-471D-8287-FC6BC70DC096}"/>
              </a:ext>
            </a:extLst>
          </p:cNvPr>
          <p:cNvSpPr txBox="1"/>
          <p:nvPr/>
        </p:nvSpPr>
        <p:spPr>
          <a:xfrm>
            <a:off x="8717514" y="4392402"/>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29041</a:t>
            </a:r>
          </a:p>
        </p:txBody>
      </p:sp>
      <p:sp>
        <p:nvSpPr>
          <p:cNvPr id="66" name="TextBox 65">
            <a:extLst>
              <a:ext uri="{FF2B5EF4-FFF2-40B4-BE49-F238E27FC236}">
                <a16:creationId xmlns:a16="http://schemas.microsoft.com/office/drawing/2014/main" id="{08AB2FF0-4F05-442B-9FAC-C66D13FA9788}"/>
              </a:ext>
            </a:extLst>
          </p:cNvPr>
          <p:cNvSpPr txBox="1"/>
          <p:nvPr/>
        </p:nvSpPr>
        <p:spPr>
          <a:xfrm>
            <a:off x="9012015" y="4959500"/>
            <a:ext cx="1522806"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5987</a:t>
            </a:r>
          </a:p>
        </p:txBody>
      </p:sp>
      <p:sp>
        <p:nvSpPr>
          <p:cNvPr id="68" name="TextBox 67">
            <a:extLst>
              <a:ext uri="{FF2B5EF4-FFF2-40B4-BE49-F238E27FC236}">
                <a16:creationId xmlns:a16="http://schemas.microsoft.com/office/drawing/2014/main" id="{3CF28544-66AA-4D33-8089-1139375AEDEF}"/>
              </a:ext>
            </a:extLst>
          </p:cNvPr>
          <p:cNvSpPr txBox="1"/>
          <p:nvPr/>
        </p:nvSpPr>
        <p:spPr>
          <a:xfrm>
            <a:off x="8717514" y="5540309"/>
            <a:ext cx="1817307"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23054</a:t>
            </a:r>
          </a:p>
        </p:txBody>
      </p:sp>
      <p:sp>
        <p:nvSpPr>
          <p:cNvPr id="69" name="TextBox 68">
            <a:extLst>
              <a:ext uri="{FF2B5EF4-FFF2-40B4-BE49-F238E27FC236}">
                <a16:creationId xmlns:a16="http://schemas.microsoft.com/office/drawing/2014/main" id="{E18CDC76-5CFF-46A3-B85D-600186934BE6}"/>
              </a:ext>
            </a:extLst>
          </p:cNvPr>
          <p:cNvSpPr txBox="1"/>
          <p:nvPr/>
        </p:nvSpPr>
        <p:spPr>
          <a:xfrm>
            <a:off x="8342423" y="4681774"/>
            <a:ext cx="586892" cy="646331"/>
          </a:xfrm>
          <a:prstGeom prst="rect">
            <a:avLst/>
          </a:prstGeom>
          <a:noFill/>
        </p:spPr>
        <p:txBody>
          <a:bodyPr wrap="square" rtlCol="0">
            <a:spAutoFit/>
          </a:bodyPr>
          <a:lstStyle/>
          <a:p>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cxnSp>
        <p:nvCxnSpPr>
          <p:cNvPr id="71" name="Straight Connector 70">
            <a:extLst>
              <a:ext uri="{FF2B5EF4-FFF2-40B4-BE49-F238E27FC236}">
                <a16:creationId xmlns:a16="http://schemas.microsoft.com/office/drawing/2014/main" id="{F049B8E2-CA2E-4765-AD27-CC82ED99B692}"/>
              </a:ext>
            </a:extLst>
          </p:cNvPr>
          <p:cNvCxnSpPr/>
          <p:nvPr/>
        </p:nvCxnSpPr>
        <p:spPr>
          <a:xfrm>
            <a:off x="8676874" y="5589643"/>
            <a:ext cx="195056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C73F128B-B93C-4D90-A9B9-79FD5EAEEEEA}"/>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945335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fade">
                                      <p:cBhvr>
                                        <p:cTn id="74" dur="500"/>
                                        <p:tgtEl>
                                          <p:spTgt spid="69"/>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500"/>
                                        <p:tgtEl>
                                          <p:spTgt spid="66"/>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500"/>
                                        <p:tgtEl>
                                          <p:spTgt spid="71"/>
                                        </p:tgtEl>
                                      </p:cBhvr>
                                    </p:animEffec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40" grpId="0"/>
      <p:bldP spid="41" grpId="0"/>
      <p:bldP spid="53" grpId="0"/>
      <p:bldP spid="54" grpId="0"/>
      <p:bldP spid="55" grpId="0"/>
      <p:bldP spid="56" grpId="0"/>
      <p:bldP spid="59" grpId="0"/>
      <p:bldP spid="60" grpId="0"/>
      <p:bldP spid="61" grpId="0"/>
      <p:bldP spid="62" grpId="0"/>
      <p:bldP spid="65" grpId="0"/>
      <p:bldP spid="66" grpId="0"/>
      <p:bldP spid="68"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20" name="Group 19">
            <a:extLst>
              <a:ext uri="{FF2B5EF4-FFF2-40B4-BE49-F238E27FC236}">
                <a16:creationId xmlns:a16="http://schemas.microsoft.com/office/drawing/2014/main" id="{941A35A7-18CF-4239-8B2A-74C35E8DA32C}"/>
              </a:ext>
            </a:extLst>
          </p:cNvPr>
          <p:cNvGrpSpPr/>
          <p:nvPr/>
        </p:nvGrpSpPr>
        <p:grpSpPr>
          <a:xfrm>
            <a:off x="1516297" y="213360"/>
            <a:ext cx="10858583" cy="6065520"/>
            <a:chOff x="2654436" y="563613"/>
            <a:chExt cx="9180526" cy="5303850"/>
          </a:xfrm>
        </p:grpSpPr>
        <p:grpSp>
          <p:nvGrpSpPr>
            <p:cNvPr id="4" name="Group 3">
              <a:extLst>
                <a:ext uri="{FF2B5EF4-FFF2-40B4-BE49-F238E27FC236}">
                  <a16:creationId xmlns:a16="http://schemas.microsoft.com/office/drawing/2014/main" id="{D57BD976-3674-4C08-81E2-C89C2F00AEAA}"/>
                </a:ext>
              </a:extLst>
            </p:cNvPr>
            <p:cNvGrpSpPr/>
            <p:nvPr/>
          </p:nvGrpSpPr>
          <p:grpSpPr>
            <a:xfrm>
              <a:off x="2774230" y="563613"/>
              <a:ext cx="8756422" cy="5303850"/>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C00000"/>
                  </a:solidFill>
                  <a:latin typeface="UTM Brewers KT" panose="02040603050506020204" pitchFamily="18" charset="0"/>
                </a:endParaRPr>
              </a:p>
            </p:txBody>
          </p:sp>
        </p:grpSp>
        <p:sp>
          <p:nvSpPr>
            <p:cNvPr id="108" name="Freeform: Shape 107">
              <a:extLst>
                <a:ext uri="{FF2B5EF4-FFF2-40B4-BE49-F238E27FC236}">
                  <a16:creationId xmlns:a16="http://schemas.microsoft.com/office/drawing/2014/main" id="{BB602054-F1C4-49DC-8693-530E8C4689C3}"/>
                </a:ext>
              </a:extLst>
            </p:cNvPr>
            <p:cNvSpPr/>
            <p:nvPr/>
          </p:nvSpPr>
          <p:spPr>
            <a:xfrm rot="20702341">
              <a:off x="2654436" y="1836473"/>
              <a:ext cx="9180526" cy="3468229"/>
            </a:xfrm>
            <a:custGeom>
              <a:avLst/>
              <a:gdLst>
                <a:gd name="connsiteX0" fmla="*/ 8395234 w 9180526"/>
                <a:gd name="connsiteY0" fmla="*/ 3201661 h 3468229"/>
                <a:gd name="connsiteX1" fmla="*/ 8324002 w 9180526"/>
                <a:gd name="connsiteY1" fmla="*/ 3468229 h 3468229"/>
                <a:gd name="connsiteX2" fmla="*/ 2965316 w 9180526"/>
                <a:gd name="connsiteY2" fmla="*/ 3468229 h 3468229"/>
                <a:gd name="connsiteX3" fmla="*/ 1967754 w 9180526"/>
                <a:gd name="connsiteY3" fmla="*/ 3201661 h 3468229"/>
                <a:gd name="connsiteX4" fmla="*/ 8636999 w 9180526"/>
                <a:gd name="connsiteY4" fmla="*/ 2296917 h 3468229"/>
                <a:gd name="connsiteX5" fmla="*/ 8449240 w 9180526"/>
                <a:gd name="connsiteY5" fmla="*/ 2999558 h 3468229"/>
                <a:gd name="connsiteX6" fmla="*/ 1211436 w 9180526"/>
                <a:gd name="connsiteY6" fmla="*/ 2999558 h 3468229"/>
                <a:gd name="connsiteX7" fmla="*/ 154324 w 9180526"/>
                <a:gd name="connsiteY7" fmla="*/ 2717077 h 3468229"/>
                <a:gd name="connsiteX8" fmla="*/ 7101 w 9180526"/>
                <a:gd name="connsiteY8" fmla="*/ 2462482 h 3468229"/>
                <a:gd name="connsiteX9" fmla="*/ 51344 w 9180526"/>
                <a:gd name="connsiteY9" fmla="*/ 2296917 h 3468229"/>
                <a:gd name="connsiteX10" fmla="*/ 9003098 w 9180526"/>
                <a:gd name="connsiteY10" fmla="*/ 926889 h 3468229"/>
                <a:gd name="connsiteX11" fmla="*/ 8931865 w 9180526"/>
                <a:gd name="connsiteY11" fmla="*/ 1193458 h 3468229"/>
                <a:gd name="connsiteX12" fmla="*/ 346210 w 9180526"/>
                <a:gd name="connsiteY12" fmla="*/ 1193457 h 3468229"/>
                <a:gd name="connsiteX13" fmla="*/ 417442 w 9180526"/>
                <a:gd name="connsiteY13" fmla="*/ 926889 h 3468229"/>
                <a:gd name="connsiteX14" fmla="*/ 8895655 w 9180526"/>
                <a:gd name="connsiteY14" fmla="*/ 0 h 3468229"/>
                <a:gd name="connsiteX15" fmla="*/ 9026204 w 9180526"/>
                <a:gd name="connsiteY15" fmla="*/ 34885 h 3468229"/>
                <a:gd name="connsiteX16" fmla="*/ 9173426 w 9180526"/>
                <a:gd name="connsiteY16" fmla="*/ 289481 h 3468229"/>
                <a:gd name="connsiteX17" fmla="*/ 9063021 w 9180526"/>
                <a:gd name="connsiteY17" fmla="*/ 702641 h 3468229"/>
                <a:gd name="connsiteX18" fmla="*/ 477365 w 9180526"/>
                <a:gd name="connsiteY18" fmla="*/ 702641 h 3468229"/>
                <a:gd name="connsiteX19" fmla="*/ 665124 w 9180526"/>
                <a:gd name="connsiteY19" fmla="*/ 0 h 34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80526" h="3468229">
                  <a:moveTo>
                    <a:pt x="8395234" y="3201661"/>
                  </a:moveTo>
                  <a:lnTo>
                    <a:pt x="8324002" y="3468229"/>
                  </a:lnTo>
                  <a:lnTo>
                    <a:pt x="2965316" y="3468229"/>
                  </a:lnTo>
                  <a:lnTo>
                    <a:pt x="1967754" y="3201661"/>
                  </a:lnTo>
                  <a:close/>
                  <a:moveTo>
                    <a:pt x="8636999" y="2296917"/>
                  </a:moveTo>
                  <a:lnTo>
                    <a:pt x="8449240" y="2999558"/>
                  </a:lnTo>
                  <a:lnTo>
                    <a:pt x="1211436" y="2999558"/>
                  </a:lnTo>
                  <a:lnTo>
                    <a:pt x="154324" y="2717077"/>
                  </a:lnTo>
                  <a:cubicBezTo>
                    <a:pt x="43365" y="2687427"/>
                    <a:pt x="-22549" y="2573441"/>
                    <a:pt x="7101" y="2462482"/>
                  </a:cubicBezTo>
                  <a:lnTo>
                    <a:pt x="51344" y="2296917"/>
                  </a:lnTo>
                  <a:close/>
                  <a:moveTo>
                    <a:pt x="9003098" y="926889"/>
                  </a:moveTo>
                  <a:lnTo>
                    <a:pt x="8931865" y="1193458"/>
                  </a:lnTo>
                  <a:lnTo>
                    <a:pt x="346210" y="1193457"/>
                  </a:lnTo>
                  <a:lnTo>
                    <a:pt x="417442" y="926889"/>
                  </a:lnTo>
                  <a:close/>
                  <a:moveTo>
                    <a:pt x="8895655" y="0"/>
                  </a:moveTo>
                  <a:lnTo>
                    <a:pt x="9026204" y="34885"/>
                  </a:lnTo>
                  <a:cubicBezTo>
                    <a:pt x="9137162" y="64536"/>
                    <a:pt x="9203076" y="178522"/>
                    <a:pt x="9173426" y="289481"/>
                  </a:cubicBezTo>
                  <a:lnTo>
                    <a:pt x="9063021" y="702641"/>
                  </a:lnTo>
                  <a:lnTo>
                    <a:pt x="477365" y="702641"/>
                  </a:lnTo>
                  <a:lnTo>
                    <a:pt x="665124" y="0"/>
                  </a:lnTo>
                  <a:close/>
                </a:path>
              </a:pathLst>
            </a:cu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00000"/>
                </a:solidFill>
              </a:endParaRPr>
            </a:p>
          </p:txBody>
        </p:sp>
      </p:grpSp>
      <p:grpSp>
        <p:nvGrpSpPr>
          <p:cNvPr id="39" name="Google Shape;6334;p75">
            <a:extLst>
              <a:ext uri="{FF2B5EF4-FFF2-40B4-BE49-F238E27FC236}">
                <a16:creationId xmlns:a16="http://schemas.microsoft.com/office/drawing/2014/main" id="{13F919CD-CE82-4679-9B50-198B0510CE56}"/>
              </a:ext>
            </a:extLst>
          </p:cNvPr>
          <p:cNvGrpSpPr/>
          <p:nvPr/>
        </p:nvGrpSpPr>
        <p:grpSpPr>
          <a:xfrm>
            <a:off x="7968735" y="1309368"/>
            <a:ext cx="1428853" cy="1738757"/>
            <a:chOff x="3379425" y="1617275"/>
            <a:chExt cx="1090650" cy="1327200"/>
          </a:xfrm>
          <a:solidFill>
            <a:srgbClr val="B8827A"/>
          </a:solidFill>
        </p:grpSpPr>
        <p:sp>
          <p:nvSpPr>
            <p:cNvPr id="71" name="Google Shape;6335;p75">
              <a:extLst>
                <a:ext uri="{FF2B5EF4-FFF2-40B4-BE49-F238E27FC236}">
                  <a16:creationId xmlns:a16="http://schemas.microsoft.com/office/drawing/2014/main" id="{43F9C9A1-178E-4781-A1B3-0D00E7AEA1EC}"/>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bg1"/>
                  </a:solidFill>
                  <a:latin typeface="UTM Brewers KT" panose="02040603050506020204" pitchFamily="18" charset="0"/>
                </a:rPr>
                <a:t>b</a:t>
              </a:r>
              <a:endParaRPr sz="3600" dirty="0">
                <a:solidFill>
                  <a:schemeClr val="bg1"/>
                </a:solidFill>
                <a:latin typeface="UTM Brewers KT" panose="02040603050506020204" pitchFamily="18" charset="0"/>
              </a:endParaRPr>
            </a:p>
          </p:txBody>
        </p:sp>
        <p:sp>
          <p:nvSpPr>
            <p:cNvPr id="72" name="Google Shape;6336;p75">
              <a:extLst>
                <a:ext uri="{FF2B5EF4-FFF2-40B4-BE49-F238E27FC236}">
                  <a16:creationId xmlns:a16="http://schemas.microsoft.com/office/drawing/2014/main" id="{AAE950C6-AA2C-49A7-8359-855D78308662}"/>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73" name="Google Shape;6337;p75">
              <a:extLst>
                <a:ext uri="{FF2B5EF4-FFF2-40B4-BE49-F238E27FC236}">
                  <a16:creationId xmlns:a16="http://schemas.microsoft.com/office/drawing/2014/main" id="{CA2701FE-A80D-448B-B377-43181EB6DBBC}"/>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grpSp>
        <p:nvGrpSpPr>
          <p:cNvPr id="42" name="Google Shape;6346;p75">
            <a:extLst>
              <a:ext uri="{FF2B5EF4-FFF2-40B4-BE49-F238E27FC236}">
                <a16:creationId xmlns:a16="http://schemas.microsoft.com/office/drawing/2014/main" id="{D6F517CB-EF9B-44C9-8318-BECC052DBB53}"/>
              </a:ext>
            </a:extLst>
          </p:cNvPr>
          <p:cNvGrpSpPr/>
          <p:nvPr/>
        </p:nvGrpSpPr>
        <p:grpSpPr>
          <a:xfrm>
            <a:off x="3211534" y="1334860"/>
            <a:ext cx="1428984" cy="1738757"/>
            <a:chOff x="238125" y="1617275"/>
            <a:chExt cx="1090750" cy="1327200"/>
          </a:xfrm>
          <a:solidFill>
            <a:srgbClr val="AA9F9C"/>
          </a:solidFill>
        </p:grpSpPr>
        <p:sp>
          <p:nvSpPr>
            <p:cNvPr id="43" name="Google Shape;6347;p75">
              <a:extLst>
                <a:ext uri="{FF2B5EF4-FFF2-40B4-BE49-F238E27FC236}">
                  <a16:creationId xmlns:a16="http://schemas.microsoft.com/office/drawing/2014/main" id="{88D3ECE3-83F3-4ED8-B2C7-1BBE5CB9DF14}"/>
                </a:ext>
              </a:extLst>
            </p:cNvPr>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chemeClr val="bg1"/>
                  </a:solidFill>
                  <a:latin typeface="UTM Brewers KT" panose="02040603050506020204" pitchFamily="18" charset="0"/>
                </a:rPr>
                <a:t>a</a:t>
              </a:r>
              <a:endParaRPr sz="3600" dirty="0">
                <a:solidFill>
                  <a:schemeClr val="bg1"/>
                </a:solidFill>
                <a:latin typeface="UTM Brewers KT" panose="02040603050506020204" pitchFamily="18" charset="0"/>
              </a:endParaRPr>
            </a:p>
          </p:txBody>
        </p:sp>
        <p:sp>
          <p:nvSpPr>
            <p:cNvPr id="44" name="Google Shape;6348;p75">
              <a:extLst>
                <a:ext uri="{FF2B5EF4-FFF2-40B4-BE49-F238E27FC236}">
                  <a16:creationId xmlns:a16="http://schemas.microsoft.com/office/drawing/2014/main" id="{E42EDE19-41A6-4CF4-B373-B9B6B3B2BAE5}"/>
                </a:ext>
              </a:extLst>
            </p:cNvPr>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45" name="Google Shape;6349;p75">
              <a:extLst>
                <a:ext uri="{FF2B5EF4-FFF2-40B4-BE49-F238E27FC236}">
                  <a16:creationId xmlns:a16="http://schemas.microsoft.com/office/drawing/2014/main" id="{99665592-F48C-4772-BD5F-7BB54D8B15F7}"/>
                </a:ext>
              </a:extLst>
            </p:cNvPr>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grpSp>
      <p:sp>
        <p:nvSpPr>
          <p:cNvPr id="74" name="TextBox 73">
            <a:extLst>
              <a:ext uri="{FF2B5EF4-FFF2-40B4-BE49-F238E27FC236}">
                <a16:creationId xmlns:a16="http://schemas.microsoft.com/office/drawing/2014/main" id="{0781951F-56C0-4696-B38C-D1F6BA83ED18}"/>
              </a:ext>
            </a:extLst>
          </p:cNvPr>
          <p:cNvSpPr txBox="1"/>
          <p:nvPr/>
        </p:nvSpPr>
        <p:spPr>
          <a:xfrm>
            <a:off x="2453994" y="3243192"/>
            <a:ext cx="3381613" cy="584775"/>
          </a:xfrm>
          <a:prstGeom prst="rect">
            <a:avLst/>
          </a:prstGeom>
          <a:noFill/>
        </p:spPr>
        <p:txBody>
          <a:bodyPr wrap="square">
            <a:spAutoFit/>
          </a:bodyPr>
          <a:lstStyle/>
          <a:p>
            <a:pPr algn="ctr"/>
            <a:r>
              <a:rPr lang="en-US" sz="3200" b="1" i="1" dirty="0">
                <a:latin typeface="HP001 5 hàng" panose="020B0603050302020204" pitchFamily="34" charset="0"/>
              </a:rPr>
              <a:t>x</a:t>
            </a:r>
            <a:r>
              <a:rPr lang="en-US" sz="3200" b="1" dirty="0">
                <a:latin typeface="Tahoma" panose="020B0604030504040204" pitchFamily="34" charset="0"/>
              </a:rPr>
              <a:t>  + 126 = 480</a:t>
            </a:r>
          </a:p>
        </p:txBody>
      </p:sp>
      <p:sp>
        <p:nvSpPr>
          <p:cNvPr id="78" name="TextBox 77">
            <a:extLst>
              <a:ext uri="{FF2B5EF4-FFF2-40B4-BE49-F238E27FC236}">
                <a16:creationId xmlns:a16="http://schemas.microsoft.com/office/drawing/2014/main" id="{9E5AB2F3-D2D9-420D-B55A-54910F39471C}"/>
              </a:ext>
            </a:extLst>
          </p:cNvPr>
          <p:cNvSpPr txBox="1"/>
          <p:nvPr/>
        </p:nvSpPr>
        <p:spPr>
          <a:xfrm>
            <a:off x="6913135" y="3229816"/>
            <a:ext cx="4020719" cy="584775"/>
          </a:xfrm>
          <a:prstGeom prst="rect">
            <a:avLst/>
          </a:prstGeom>
          <a:noFill/>
        </p:spPr>
        <p:txBody>
          <a:bodyPr wrap="square">
            <a:spAutoFit/>
          </a:bodyPr>
          <a:lstStyle/>
          <a:p>
            <a:pPr lvl="0" algn="ctr"/>
            <a:r>
              <a:rPr lang="en-US" sz="3200" b="1" i="1" dirty="0">
                <a:solidFill>
                  <a:prstClr val="black"/>
                </a:solidFill>
                <a:latin typeface="HP001 5 hàng" panose="020B0603050302020204" pitchFamily="34" charset="0"/>
              </a:rPr>
              <a:t>x</a:t>
            </a:r>
            <a:r>
              <a:rPr lang="en-US" sz="3200" b="1" dirty="0">
                <a:solidFill>
                  <a:prstClr val="black"/>
                </a:solidFill>
                <a:latin typeface="Tahoma" panose="020B0604030504040204" pitchFamily="34" charset="0"/>
              </a:rPr>
              <a:t>  - 209 = 435</a:t>
            </a:r>
          </a:p>
        </p:txBody>
      </p:sp>
      <p:sp>
        <p:nvSpPr>
          <p:cNvPr id="82" name="TextBox 81">
            <a:extLst>
              <a:ext uri="{FF2B5EF4-FFF2-40B4-BE49-F238E27FC236}">
                <a16:creationId xmlns:a16="http://schemas.microsoft.com/office/drawing/2014/main" id="{4A31C35F-9A86-46D0-8B4F-F92414634187}"/>
              </a:ext>
            </a:extLst>
          </p:cNvPr>
          <p:cNvSpPr txBox="1"/>
          <p:nvPr/>
        </p:nvSpPr>
        <p:spPr>
          <a:xfrm>
            <a:off x="531357" y="572455"/>
            <a:ext cx="8886413" cy="646331"/>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2: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Tìm</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x:</a:t>
            </a:r>
          </a:p>
        </p:txBody>
      </p:sp>
      <p:grpSp>
        <p:nvGrpSpPr>
          <p:cNvPr id="62" name="Group 61">
            <a:extLst>
              <a:ext uri="{FF2B5EF4-FFF2-40B4-BE49-F238E27FC236}">
                <a16:creationId xmlns:a16="http://schemas.microsoft.com/office/drawing/2014/main" id="{971683F7-7FB0-42BD-B09C-2FB34D646D1D}"/>
              </a:ext>
            </a:extLst>
          </p:cNvPr>
          <p:cNvGrpSpPr/>
          <p:nvPr/>
        </p:nvGrpSpPr>
        <p:grpSpPr>
          <a:xfrm>
            <a:off x="409305" y="337999"/>
            <a:ext cx="1110402" cy="786860"/>
            <a:chOff x="409305" y="337999"/>
            <a:chExt cx="1285800" cy="911152"/>
          </a:xfrm>
        </p:grpSpPr>
        <p:sp>
          <p:nvSpPr>
            <p:cNvPr id="63" name="Freeform: Shape 62">
              <a:extLst>
                <a:ext uri="{FF2B5EF4-FFF2-40B4-BE49-F238E27FC236}">
                  <a16:creationId xmlns:a16="http://schemas.microsoft.com/office/drawing/2014/main" id="{7F30A79D-0E71-4F58-9E64-214B226ED1EB}"/>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0" action="ppaction://hlinksldjump"/>
              <a:extLst>
                <a:ext uri="{FF2B5EF4-FFF2-40B4-BE49-F238E27FC236}">
                  <a16:creationId xmlns:a16="http://schemas.microsoft.com/office/drawing/2014/main" id="{24B2AB35-6F30-4578-998A-3FA3A9FA050C}"/>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3" name="Group 82">
            <a:extLst>
              <a:ext uri="{FF2B5EF4-FFF2-40B4-BE49-F238E27FC236}">
                <a16:creationId xmlns:a16="http://schemas.microsoft.com/office/drawing/2014/main" id="{659E01D0-4CFB-456C-A026-CEDEE65689ED}"/>
              </a:ext>
            </a:extLst>
          </p:cNvPr>
          <p:cNvGrpSpPr/>
          <p:nvPr/>
        </p:nvGrpSpPr>
        <p:grpSpPr>
          <a:xfrm>
            <a:off x="408623" y="1524200"/>
            <a:ext cx="1110402" cy="786860"/>
            <a:chOff x="409305" y="337999"/>
            <a:chExt cx="1285800" cy="911152"/>
          </a:xfrm>
        </p:grpSpPr>
        <p:sp>
          <p:nvSpPr>
            <p:cNvPr id="84" name="Freeform: Shape 83">
              <a:extLst>
                <a:ext uri="{FF2B5EF4-FFF2-40B4-BE49-F238E27FC236}">
                  <a16:creationId xmlns:a16="http://schemas.microsoft.com/office/drawing/2014/main" id="{B4ED92AF-4E8C-4065-85EE-FB7B31E14B72}"/>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hlinkClick r:id="rId11" action="ppaction://hlinksldjump"/>
              <a:extLst>
                <a:ext uri="{FF2B5EF4-FFF2-40B4-BE49-F238E27FC236}">
                  <a16:creationId xmlns:a16="http://schemas.microsoft.com/office/drawing/2014/main" id="{5A59339D-2B8D-418B-92B4-AB7A8311969E}"/>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6" name="Group 85">
            <a:extLst>
              <a:ext uri="{FF2B5EF4-FFF2-40B4-BE49-F238E27FC236}">
                <a16:creationId xmlns:a16="http://schemas.microsoft.com/office/drawing/2014/main" id="{F9A214D1-C875-4B8E-B3E9-3525BBEE72A9}"/>
              </a:ext>
            </a:extLst>
          </p:cNvPr>
          <p:cNvGrpSpPr/>
          <p:nvPr/>
        </p:nvGrpSpPr>
        <p:grpSpPr>
          <a:xfrm>
            <a:off x="407941" y="2710401"/>
            <a:ext cx="1110402" cy="786860"/>
            <a:chOff x="409305" y="337999"/>
            <a:chExt cx="1285800" cy="911152"/>
          </a:xfrm>
        </p:grpSpPr>
        <p:sp>
          <p:nvSpPr>
            <p:cNvPr id="87" name="Freeform: Shape 86">
              <a:extLst>
                <a:ext uri="{FF2B5EF4-FFF2-40B4-BE49-F238E27FC236}">
                  <a16:creationId xmlns:a16="http://schemas.microsoft.com/office/drawing/2014/main" id="{B5A0F5C0-682C-4C48-9205-BD31890BD85C}"/>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hlinkClick r:id="rId12" action="ppaction://hlinksldjump"/>
              <a:extLst>
                <a:ext uri="{FF2B5EF4-FFF2-40B4-BE49-F238E27FC236}">
                  <a16:creationId xmlns:a16="http://schemas.microsoft.com/office/drawing/2014/main" id="{ED4087F8-13A6-4A1D-B93B-58B6DD7EBC42}"/>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9" name="Group 88">
            <a:extLst>
              <a:ext uri="{FF2B5EF4-FFF2-40B4-BE49-F238E27FC236}">
                <a16:creationId xmlns:a16="http://schemas.microsoft.com/office/drawing/2014/main" id="{29F6C9C2-6E4A-4BA7-9D1C-9AAB94AF5721}"/>
              </a:ext>
            </a:extLst>
          </p:cNvPr>
          <p:cNvGrpSpPr/>
          <p:nvPr/>
        </p:nvGrpSpPr>
        <p:grpSpPr>
          <a:xfrm>
            <a:off x="407259" y="3896602"/>
            <a:ext cx="1110402" cy="786860"/>
            <a:chOff x="409305" y="337999"/>
            <a:chExt cx="1285800" cy="911152"/>
          </a:xfrm>
        </p:grpSpPr>
        <p:sp>
          <p:nvSpPr>
            <p:cNvPr id="90" name="Freeform: Shape 89">
              <a:extLst>
                <a:ext uri="{FF2B5EF4-FFF2-40B4-BE49-F238E27FC236}">
                  <a16:creationId xmlns:a16="http://schemas.microsoft.com/office/drawing/2014/main" id="{9FA4E10C-03C6-4B6B-9B62-2EC980F320CE}"/>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hlinkClick r:id="rId13" action="ppaction://hlinksldjump"/>
              <a:extLst>
                <a:ext uri="{FF2B5EF4-FFF2-40B4-BE49-F238E27FC236}">
                  <a16:creationId xmlns:a16="http://schemas.microsoft.com/office/drawing/2014/main" id="{2D55FB45-5764-4025-90DC-6C40AECD205F}"/>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2" name="Group 91">
            <a:extLst>
              <a:ext uri="{FF2B5EF4-FFF2-40B4-BE49-F238E27FC236}">
                <a16:creationId xmlns:a16="http://schemas.microsoft.com/office/drawing/2014/main" id="{7DDA7E13-AAE9-4303-A832-1004CD3E5B3D}"/>
              </a:ext>
            </a:extLst>
          </p:cNvPr>
          <p:cNvGrpSpPr/>
          <p:nvPr/>
        </p:nvGrpSpPr>
        <p:grpSpPr>
          <a:xfrm>
            <a:off x="406577" y="5082803"/>
            <a:ext cx="1110402" cy="786860"/>
            <a:chOff x="409305" y="337999"/>
            <a:chExt cx="1285800" cy="911152"/>
          </a:xfrm>
        </p:grpSpPr>
        <p:sp>
          <p:nvSpPr>
            <p:cNvPr id="93" name="Freeform: Shape 92">
              <a:extLst>
                <a:ext uri="{FF2B5EF4-FFF2-40B4-BE49-F238E27FC236}">
                  <a16:creationId xmlns:a16="http://schemas.microsoft.com/office/drawing/2014/main" id="{06674E15-F0A0-4463-B5A8-04F747178FD6}"/>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hlinkClick r:id="rId14" action="ppaction://hlinksldjump"/>
              <a:extLst>
                <a:ext uri="{FF2B5EF4-FFF2-40B4-BE49-F238E27FC236}">
                  <a16:creationId xmlns:a16="http://schemas.microsoft.com/office/drawing/2014/main" id="{0D3A255D-0E19-47A4-AF59-B79B49ED8E19}"/>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5" name="Graphic 94" descr="Power">
            <a:hlinkClick r:id="rId15" action="ppaction://hlinksldjump"/>
            <a:extLst>
              <a:ext uri="{FF2B5EF4-FFF2-40B4-BE49-F238E27FC236}">
                <a16:creationId xmlns:a16="http://schemas.microsoft.com/office/drawing/2014/main" id="{2EC0391E-7AD9-4016-BA65-10FB1C7E5599}"/>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p:sp>
        <p:nvSpPr>
          <p:cNvPr id="57" name="TextBox 56">
            <a:extLst>
              <a:ext uri="{FF2B5EF4-FFF2-40B4-BE49-F238E27FC236}">
                <a16:creationId xmlns:a16="http://schemas.microsoft.com/office/drawing/2014/main" id="{2560DE3B-F9D5-45A2-B2D6-4913AFD92D1B}"/>
              </a:ext>
            </a:extLst>
          </p:cNvPr>
          <p:cNvSpPr txBox="1"/>
          <p:nvPr/>
        </p:nvSpPr>
        <p:spPr>
          <a:xfrm>
            <a:off x="3557666" y="3834454"/>
            <a:ext cx="3381613" cy="584775"/>
          </a:xfrm>
          <a:prstGeom prst="rect">
            <a:avLst/>
          </a:prstGeom>
          <a:noFill/>
        </p:spPr>
        <p:txBody>
          <a:bodyPr wrap="square">
            <a:spAutoFit/>
          </a:bodyPr>
          <a:lstStyle/>
          <a:p>
            <a:pPr algn="ctr"/>
            <a:r>
              <a:rPr lang="en-US" sz="3200" b="1" i="1" dirty="0">
                <a:solidFill>
                  <a:srgbClr val="C00000"/>
                </a:solidFill>
                <a:latin typeface="HP001 5 hàng" panose="020B0603050302020204" pitchFamily="34" charset="0"/>
              </a:rPr>
              <a:t>x</a:t>
            </a:r>
            <a:r>
              <a:rPr lang="en-US" sz="3200" b="1" dirty="0">
                <a:solidFill>
                  <a:srgbClr val="C00000"/>
                </a:solidFill>
                <a:latin typeface="Tahoma" panose="020B0604030504040204" pitchFamily="34" charset="0"/>
              </a:rPr>
              <a:t>  = 480 - 126</a:t>
            </a:r>
          </a:p>
        </p:txBody>
      </p:sp>
      <p:sp>
        <p:nvSpPr>
          <p:cNvPr id="58" name="TextBox 57">
            <a:extLst>
              <a:ext uri="{FF2B5EF4-FFF2-40B4-BE49-F238E27FC236}">
                <a16:creationId xmlns:a16="http://schemas.microsoft.com/office/drawing/2014/main" id="{A9D154BA-C16C-4D6E-A56B-3A0BA871676A}"/>
              </a:ext>
            </a:extLst>
          </p:cNvPr>
          <p:cNvSpPr txBox="1"/>
          <p:nvPr/>
        </p:nvSpPr>
        <p:spPr>
          <a:xfrm>
            <a:off x="3557667" y="4425716"/>
            <a:ext cx="2287043" cy="584775"/>
          </a:xfrm>
          <a:prstGeom prst="rect">
            <a:avLst/>
          </a:prstGeom>
          <a:noFill/>
        </p:spPr>
        <p:txBody>
          <a:bodyPr wrap="square">
            <a:spAutoFit/>
          </a:bodyPr>
          <a:lstStyle/>
          <a:p>
            <a:pPr algn="ctr"/>
            <a:r>
              <a:rPr lang="en-US" sz="3200" b="1" i="1" dirty="0">
                <a:solidFill>
                  <a:srgbClr val="C00000"/>
                </a:solidFill>
                <a:latin typeface="HP001 5 hàng" panose="020B0603050302020204" pitchFamily="34" charset="0"/>
              </a:rPr>
              <a:t>x</a:t>
            </a:r>
            <a:r>
              <a:rPr lang="en-US" sz="3200" b="1" dirty="0">
                <a:solidFill>
                  <a:srgbClr val="C00000"/>
                </a:solidFill>
                <a:latin typeface="Tahoma" panose="020B0604030504040204" pitchFamily="34" charset="0"/>
              </a:rPr>
              <a:t>  = 374</a:t>
            </a:r>
          </a:p>
        </p:txBody>
      </p:sp>
      <p:sp>
        <p:nvSpPr>
          <p:cNvPr id="100" name="TextBox 99">
            <a:extLst>
              <a:ext uri="{FF2B5EF4-FFF2-40B4-BE49-F238E27FC236}">
                <a16:creationId xmlns:a16="http://schemas.microsoft.com/office/drawing/2014/main" id="{1B0D8E34-4C34-4FB5-83F2-0204799714CF}"/>
              </a:ext>
            </a:extLst>
          </p:cNvPr>
          <p:cNvSpPr txBox="1"/>
          <p:nvPr/>
        </p:nvSpPr>
        <p:spPr>
          <a:xfrm>
            <a:off x="8320475" y="3761570"/>
            <a:ext cx="3381613" cy="584775"/>
          </a:xfrm>
          <a:prstGeom prst="rect">
            <a:avLst/>
          </a:prstGeom>
          <a:noFill/>
        </p:spPr>
        <p:txBody>
          <a:bodyPr wrap="square">
            <a:spAutoFit/>
          </a:bodyPr>
          <a:lstStyle/>
          <a:p>
            <a:pPr algn="ctr"/>
            <a:r>
              <a:rPr lang="en-US" sz="3200" b="1" i="1" dirty="0">
                <a:solidFill>
                  <a:srgbClr val="0070C0"/>
                </a:solidFill>
                <a:latin typeface="HP001 5 hàng" panose="020B0603050302020204" pitchFamily="34" charset="0"/>
              </a:rPr>
              <a:t>x</a:t>
            </a:r>
            <a:r>
              <a:rPr lang="en-US" sz="3200" b="1" dirty="0">
                <a:solidFill>
                  <a:srgbClr val="0070C0"/>
                </a:solidFill>
                <a:latin typeface="Tahoma" panose="020B0604030504040204" pitchFamily="34" charset="0"/>
              </a:rPr>
              <a:t>  = 435 + 209</a:t>
            </a:r>
          </a:p>
        </p:txBody>
      </p:sp>
      <p:sp>
        <p:nvSpPr>
          <p:cNvPr id="101" name="TextBox 100">
            <a:extLst>
              <a:ext uri="{FF2B5EF4-FFF2-40B4-BE49-F238E27FC236}">
                <a16:creationId xmlns:a16="http://schemas.microsoft.com/office/drawing/2014/main" id="{0E50150E-AFAF-4FC1-8445-FA883666837E}"/>
              </a:ext>
            </a:extLst>
          </p:cNvPr>
          <p:cNvSpPr txBox="1"/>
          <p:nvPr/>
        </p:nvSpPr>
        <p:spPr>
          <a:xfrm>
            <a:off x="8259516" y="4352832"/>
            <a:ext cx="2287043" cy="584775"/>
          </a:xfrm>
          <a:prstGeom prst="rect">
            <a:avLst/>
          </a:prstGeom>
          <a:noFill/>
        </p:spPr>
        <p:txBody>
          <a:bodyPr wrap="square">
            <a:spAutoFit/>
          </a:bodyPr>
          <a:lstStyle/>
          <a:p>
            <a:pPr algn="ctr"/>
            <a:r>
              <a:rPr lang="en-US" sz="3200" b="1" i="1" dirty="0">
                <a:solidFill>
                  <a:srgbClr val="0070C0"/>
                </a:solidFill>
                <a:latin typeface="HP001 5 hàng" panose="020B0603050302020204" pitchFamily="34" charset="0"/>
              </a:rPr>
              <a:t>x</a:t>
            </a:r>
            <a:r>
              <a:rPr lang="en-US" sz="3200" b="1" dirty="0">
                <a:solidFill>
                  <a:srgbClr val="0070C0"/>
                </a:solidFill>
                <a:latin typeface="Tahoma" panose="020B0604030504040204" pitchFamily="34" charset="0"/>
              </a:rPr>
              <a:t>  = 644</a:t>
            </a:r>
          </a:p>
        </p:txBody>
      </p:sp>
      <p:pic>
        <p:nvPicPr>
          <p:cNvPr id="7" name="Picture 6">
            <a:extLst>
              <a:ext uri="{FF2B5EF4-FFF2-40B4-BE49-F238E27FC236}">
                <a16:creationId xmlns:a16="http://schemas.microsoft.com/office/drawing/2014/main" id="{2158D303-E13A-4874-9F74-800CAD9A42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16297" y="4303134"/>
            <a:ext cx="2043560" cy="2043560"/>
          </a:xfrm>
          <a:prstGeom prst="rect">
            <a:avLst/>
          </a:prstGeom>
        </p:spPr>
      </p:pic>
      <p:pic>
        <p:nvPicPr>
          <p:cNvPr id="9" name="Picture 8">
            <a:extLst>
              <a:ext uri="{FF2B5EF4-FFF2-40B4-BE49-F238E27FC236}">
                <a16:creationId xmlns:a16="http://schemas.microsoft.com/office/drawing/2014/main" id="{EBF558C3-6061-4542-9A12-8931B56FD22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743202">
            <a:off x="9630635" y="66421"/>
            <a:ext cx="2627336" cy="2627336"/>
          </a:xfrm>
          <a:prstGeom prst="rect">
            <a:avLst/>
          </a:prstGeom>
        </p:spPr>
      </p:pic>
      <p:sp>
        <p:nvSpPr>
          <p:cNvPr id="49" name="TextBox 48">
            <a:extLst>
              <a:ext uri="{FF2B5EF4-FFF2-40B4-BE49-F238E27FC236}">
                <a16:creationId xmlns:a16="http://schemas.microsoft.com/office/drawing/2014/main" id="{58739698-EBFC-414F-BC85-20F9EE4CD706}"/>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40797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 presetClass="entr" presetSubtype="0" fill="hold" grpId="0" nodeType="afterEffect">
                                  <p:stCondLst>
                                    <p:cond delay="0"/>
                                  </p:stCondLst>
                                  <p:iterate type="lt">
                                    <p:tmAbs val="100"/>
                                  </p:iterate>
                                  <p:childTnLst>
                                    <p:set>
                                      <p:cBhvr>
                                        <p:cTn id="15" dur="1" fill="hold">
                                          <p:stCondLst>
                                            <p:cond delay="0"/>
                                          </p:stCondLst>
                                        </p:cTn>
                                        <p:tgtEl>
                                          <p:spTgt spid="82"/>
                                        </p:tgtEl>
                                        <p:attrNameLst>
                                          <p:attrName>style.visibility</p:attrName>
                                        </p:attrNameLst>
                                      </p:cBhvr>
                                      <p:to>
                                        <p:strVal val="visible"/>
                                      </p:to>
                                    </p:set>
                                  </p:childTnLst>
                                </p:cTn>
                              </p:par>
                            </p:childTnLst>
                          </p:cTn>
                        </p:par>
                        <p:par>
                          <p:cTn id="16" fill="hold">
                            <p:stCondLst>
                              <p:cond delay="1401"/>
                            </p:stCondLst>
                            <p:childTnLst>
                              <p:par>
                                <p:cTn id="17" presetID="47"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750"/>
                                        <p:tgtEl>
                                          <p:spTgt spid="42"/>
                                        </p:tgtEl>
                                      </p:cBhvr>
                                    </p:animEffect>
                                    <p:anim calcmode="lin" valueType="num">
                                      <p:cBhvr>
                                        <p:cTn id="20" dur="750" fill="hold"/>
                                        <p:tgtEl>
                                          <p:spTgt spid="42"/>
                                        </p:tgtEl>
                                        <p:attrNameLst>
                                          <p:attrName>ppt_x</p:attrName>
                                        </p:attrNameLst>
                                      </p:cBhvr>
                                      <p:tavLst>
                                        <p:tav tm="0">
                                          <p:val>
                                            <p:strVal val="#ppt_x"/>
                                          </p:val>
                                        </p:tav>
                                        <p:tav tm="100000">
                                          <p:val>
                                            <p:strVal val="#ppt_x"/>
                                          </p:val>
                                        </p:tav>
                                      </p:tavLst>
                                    </p:anim>
                                    <p:anim calcmode="lin" valueType="num">
                                      <p:cBhvr>
                                        <p:cTn id="21" dur="75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151"/>
                            </p:stCondLst>
                            <p:childTnLst>
                              <p:par>
                                <p:cTn id="23" presetID="22" presetClass="entr" presetSubtype="1"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up)">
                                      <p:cBhvr>
                                        <p:cTn id="25" dur="500"/>
                                        <p:tgtEl>
                                          <p:spTgt spid="74"/>
                                        </p:tgtEl>
                                      </p:cBhvr>
                                    </p:animEffect>
                                  </p:childTnLst>
                                </p:cTn>
                              </p:par>
                            </p:childTnLst>
                          </p:cTn>
                        </p:par>
                        <p:par>
                          <p:cTn id="26" fill="hold">
                            <p:stCondLst>
                              <p:cond delay="2651"/>
                            </p:stCondLst>
                            <p:childTnLst>
                              <p:par>
                                <p:cTn id="27" presetID="47"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750"/>
                                        <p:tgtEl>
                                          <p:spTgt spid="39"/>
                                        </p:tgtEl>
                                      </p:cBhvr>
                                    </p:animEffect>
                                    <p:anim calcmode="lin" valueType="num">
                                      <p:cBhvr>
                                        <p:cTn id="30" dur="750" fill="hold"/>
                                        <p:tgtEl>
                                          <p:spTgt spid="39"/>
                                        </p:tgtEl>
                                        <p:attrNameLst>
                                          <p:attrName>ppt_x</p:attrName>
                                        </p:attrNameLst>
                                      </p:cBhvr>
                                      <p:tavLst>
                                        <p:tav tm="0">
                                          <p:val>
                                            <p:strVal val="#ppt_x"/>
                                          </p:val>
                                        </p:tav>
                                        <p:tav tm="100000">
                                          <p:val>
                                            <p:strVal val="#ppt_x"/>
                                          </p:val>
                                        </p:tav>
                                      </p:tavLst>
                                    </p:anim>
                                    <p:anim calcmode="lin" valueType="num">
                                      <p:cBhvr>
                                        <p:cTn id="31" dur="75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3401"/>
                            </p:stCondLst>
                            <p:childTnLst>
                              <p:par>
                                <p:cTn id="33" presetID="22" presetClass="entr" presetSubtype="1"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up)">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up)">
                                      <p:cBhvr>
                                        <p:cTn id="40" dur="500"/>
                                        <p:tgtEl>
                                          <p:spTgt spid="57"/>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up)">
                                      <p:cBhvr>
                                        <p:cTn id="44" dur="5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wipe(up)">
                                      <p:cBhvr>
                                        <p:cTn id="49" dur="500"/>
                                        <p:tgtEl>
                                          <p:spTgt spid="100"/>
                                        </p:tgtEl>
                                      </p:cBhvr>
                                    </p:animEffec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101"/>
                                        </p:tgtEl>
                                        <p:attrNameLst>
                                          <p:attrName>style.visibility</p:attrName>
                                        </p:attrNameLst>
                                      </p:cBhvr>
                                      <p:to>
                                        <p:strVal val="visible"/>
                                      </p:to>
                                    </p:set>
                                    <p:animEffect transition="in" filter="wipe(up)">
                                      <p:cBhvr>
                                        <p:cTn id="5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8" grpId="0"/>
      <p:bldP spid="82" grpId="0"/>
      <p:bldP spid="57" grpId="0"/>
      <p:bldP spid="58" grpId="0"/>
      <p:bldP spid="100" grpId="0"/>
      <p:bldP spid="10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0D7"/>
        </a:solidFill>
        <a:effectLst/>
      </p:bgPr>
    </p:bg>
    <p:spTree>
      <p:nvGrpSpPr>
        <p:cNvPr id="1" name=""/>
        <p:cNvGrpSpPr/>
        <p:nvPr/>
      </p:nvGrpSpPr>
      <p:grpSpPr>
        <a:xfrm>
          <a:off x="0" y="0"/>
          <a:ext cx="0" cy="0"/>
          <a:chOff x="0" y="0"/>
          <a:chExt cx="0" cy="0"/>
        </a:xfrm>
      </p:grpSpPr>
      <p:sp>
        <p:nvSpPr>
          <p:cNvPr id="21" name="Freeform: Shape 20" hidden="1">
            <a:extLst>
              <a:ext uri="{FF2B5EF4-FFF2-40B4-BE49-F238E27FC236}">
                <a16:creationId xmlns:a16="http://schemas.microsoft.com/office/drawing/2014/main" id="{DA025E05-EA74-410E-8903-E7B2EC940FF2}"/>
              </a:ext>
            </a:extLst>
          </p:cNvPr>
          <p:cNvSpPr/>
          <p:nvPr/>
        </p:nvSpPr>
        <p:spPr>
          <a:xfrm>
            <a:off x="4919731" y="5147489"/>
            <a:ext cx="7272270" cy="1433615"/>
          </a:xfrm>
          <a:custGeom>
            <a:avLst/>
            <a:gdLst>
              <a:gd name="connsiteX0" fmla="*/ 0 w 7508383"/>
              <a:gd name="connsiteY0" fmla="*/ 1433615 h 1433615"/>
              <a:gd name="connsiteX1" fmla="*/ 2498501 w 7508383"/>
              <a:gd name="connsiteY1" fmla="*/ 622246 h 1433615"/>
              <a:gd name="connsiteX2" fmla="*/ 4765183 w 7508383"/>
              <a:gd name="connsiteY2" fmla="*/ 879824 h 1433615"/>
              <a:gd name="connsiteX3" fmla="*/ 6555346 w 7508383"/>
              <a:gd name="connsiteY3" fmla="*/ 119970 h 1433615"/>
              <a:gd name="connsiteX4" fmla="*/ 7495504 w 7508383"/>
              <a:gd name="connsiteY4" fmla="*/ 94212 h 1433615"/>
              <a:gd name="connsiteX5" fmla="*/ 7508383 w 7508383"/>
              <a:gd name="connsiteY5" fmla="*/ 1433615 h 1433615"/>
              <a:gd name="connsiteX6" fmla="*/ 7508383 w 7508383"/>
              <a:gd name="connsiteY6" fmla="*/ 1433615 h 1433615"/>
              <a:gd name="connsiteX7" fmla="*/ 51515 w 7508383"/>
              <a:gd name="connsiteY7" fmla="*/ 1420736 h 1433615"/>
              <a:gd name="connsiteX8" fmla="*/ 0 w 7508383"/>
              <a:gd name="connsiteY8" fmla="*/ 1433615 h 14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383" h="1433615">
                <a:moveTo>
                  <a:pt x="0" y="1433615"/>
                </a:moveTo>
                <a:cubicBezTo>
                  <a:pt x="852152" y="1074079"/>
                  <a:pt x="1704304" y="714544"/>
                  <a:pt x="2498501" y="622246"/>
                </a:cubicBezTo>
                <a:cubicBezTo>
                  <a:pt x="3292698" y="529947"/>
                  <a:pt x="4089042" y="963537"/>
                  <a:pt x="4765183" y="879824"/>
                </a:cubicBezTo>
                <a:cubicBezTo>
                  <a:pt x="5441324" y="796111"/>
                  <a:pt x="6100292" y="250905"/>
                  <a:pt x="6555346" y="119970"/>
                </a:cubicBezTo>
                <a:cubicBezTo>
                  <a:pt x="7010400" y="-10965"/>
                  <a:pt x="7336665" y="-56041"/>
                  <a:pt x="7495504" y="94212"/>
                </a:cubicBezTo>
                <a:lnTo>
                  <a:pt x="7508383" y="1433615"/>
                </a:lnTo>
                <a:lnTo>
                  <a:pt x="7508383" y="1433615"/>
                </a:lnTo>
                <a:lnTo>
                  <a:pt x="51515" y="1420736"/>
                </a:lnTo>
                <a:lnTo>
                  <a:pt x="0" y="1433615"/>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hidden="1">
            <a:extLst>
              <a:ext uri="{FF2B5EF4-FFF2-40B4-BE49-F238E27FC236}">
                <a16:creationId xmlns:a16="http://schemas.microsoft.com/office/drawing/2014/main" id="{34EB653E-E738-430E-BCD6-5BDC6707DD6A}"/>
              </a:ext>
            </a:extLst>
          </p:cNvPr>
          <p:cNvSpPr/>
          <p:nvPr/>
        </p:nvSpPr>
        <p:spPr>
          <a:xfrm>
            <a:off x="0" y="2549580"/>
            <a:ext cx="12192000" cy="2368211"/>
          </a:xfrm>
          <a:custGeom>
            <a:avLst/>
            <a:gdLst>
              <a:gd name="connsiteX0" fmla="*/ 12192000 w 12192000"/>
              <a:gd name="connsiteY0" fmla="*/ 0 h 2368211"/>
              <a:gd name="connsiteX1" fmla="*/ 12192000 w 12192000"/>
              <a:gd name="connsiteY1" fmla="*/ 1379807 h 2368211"/>
              <a:gd name="connsiteX2" fmla="*/ 12174560 w 12192000"/>
              <a:gd name="connsiteY2" fmla="*/ 1399879 h 2368211"/>
              <a:gd name="connsiteX3" fmla="*/ 11822806 w 12192000"/>
              <a:gd name="connsiteY3" fmla="*/ 1616405 h 2368211"/>
              <a:gd name="connsiteX4" fmla="*/ 10522039 w 12192000"/>
              <a:gd name="connsiteY4" fmla="*/ 1577769 h 2368211"/>
              <a:gd name="connsiteX5" fmla="*/ 9234152 w 12192000"/>
              <a:gd name="connsiteY5" fmla="*/ 2041408 h 2368211"/>
              <a:gd name="connsiteX6" fmla="*/ 7431110 w 12192000"/>
              <a:gd name="connsiteY6" fmla="*/ 1552011 h 2368211"/>
              <a:gd name="connsiteX7" fmla="*/ 5731100 w 12192000"/>
              <a:gd name="connsiteY7" fmla="*/ 1964135 h 2368211"/>
              <a:gd name="connsiteX8" fmla="*/ 4211392 w 12192000"/>
              <a:gd name="connsiteY8" fmla="*/ 2363380 h 2368211"/>
              <a:gd name="connsiteX9" fmla="*/ 2459865 w 12192000"/>
              <a:gd name="connsiteY9" fmla="*/ 1680800 h 2368211"/>
              <a:gd name="connsiteX10" fmla="*/ 540913 w 12192000"/>
              <a:gd name="connsiteY10" fmla="*/ 1964135 h 2368211"/>
              <a:gd name="connsiteX11" fmla="*/ 102214 w 12192000"/>
              <a:gd name="connsiteY11" fmla="*/ 1994622 h 2368211"/>
              <a:gd name="connsiteX12" fmla="*/ 0 w 12192000"/>
              <a:gd name="connsiteY12" fmla="*/ 1994713 h 2368211"/>
              <a:gd name="connsiteX13" fmla="*/ 0 w 12192000"/>
              <a:gd name="connsiteY13" fmla="*/ 265971 h 2368211"/>
              <a:gd name="connsiteX14" fmla="*/ 77273 w 12192000"/>
              <a:gd name="connsiteY14" fmla="*/ 251245 h 2368211"/>
              <a:gd name="connsiteX15" fmla="*/ 1146220 w 12192000"/>
              <a:gd name="connsiteY15" fmla="*/ 418670 h 2368211"/>
              <a:gd name="connsiteX16" fmla="*/ 2730321 w 12192000"/>
              <a:gd name="connsiteY16" fmla="*/ 277002 h 2368211"/>
              <a:gd name="connsiteX17" fmla="*/ 4353059 w 12192000"/>
              <a:gd name="connsiteY17" fmla="*/ 985340 h 2368211"/>
              <a:gd name="connsiteX18" fmla="*/ 6735651 w 12192000"/>
              <a:gd name="connsiteY18" fmla="*/ 186850 h 2368211"/>
              <a:gd name="connsiteX19" fmla="*/ 8603087 w 12192000"/>
              <a:gd name="connsiteY19" fmla="*/ 598974 h 2368211"/>
              <a:gd name="connsiteX20" fmla="*/ 10174310 w 12192000"/>
              <a:gd name="connsiteY20" fmla="*/ 264124 h 2368211"/>
              <a:gd name="connsiteX21" fmla="*/ 11668259 w 12192000"/>
              <a:gd name="connsiteY21" fmla="*/ 341397 h 2368211"/>
              <a:gd name="connsiteX22" fmla="*/ 12128679 w 12192000"/>
              <a:gd name="connsiteY22" fmla="*/ 59672 h 23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2368211">
                <a:moveTo>
                  <a:pt x="12192000" y="0"/>
                </a:moveTo>
                <a:lnTo>
                  <a:pt x="12192000" y="1379807"/>
                </a:lnTo>
                <a:lnTo>
                  <a:pt x="12174560" y="1399879"/>
                </a:lnTo>
                <a:cubicBezTo>
                  <a:pt x="12088969" y="1491910"/>
                  <a:pt x="11976279" y="1583135"/>
                  <a:pt x="11822806" y="1616405"/>
                </a:cubicBezTo>
                <a:cubicBezTo>
                  <a:pt x="11515860" y="1682946"/>
                  <a:pt x="10953481" y="1506935"/>
                  <a:pt x="10522039" y="1577769"/>
                </a:cubicBezTo>
                <a:cubicBezTo>
                  <a:pt x="10090597" y="1648603"/>
                  <a:pt x="9663448" y="1886862"/>
                  <a:pt x="9234152" y="2041408"/>
                </a:cubicBezTo>
                <a:cubicBezTo>
                  <a:pt x="8718997" y="2037115"/>
                  <a:pt x="8014952" y="1564890"/>
                  <a:pt x="7431110" y="1552011"/>
                </a:cubicBezTo>
                <a:cubicBezTo>
                  <a:pt x="6847268" y="1539132"/>
                  <a:pt x="6267719" y="1828907"/>
                  <a:pt x="5731100" y="1964135"/>
                </a:cubicBezTo>
                <a:cubicBezTo>
                  <a:pt x="5194480" y="2099363"/>
                  <a:pt x="4756598" y="2410603"/>
                  <a:pt x="4211392" y="2363380"/>
                </a:cubicBezTo>
                <a:cubicBezTo>
                  <a:pt x="3666186" y="2316158"/>
                  <a:pt x="3071611" y="1747341"/>
                  <a:pt x="2459865" y="1680800"/>
                </a:cubicBezTo>
                <a:cubicBezTo>
                  <a:pt x="1848119" y="1614259"/>
                  <a:pt x="1008845" y="1936231"/>
                  <a:pt x="540913" y="1964135"/>
                </a:cubicBezTo>
                <a:cubicBezTo>
                  <a:pt x="365439" y="1974599"/>
                  <a:pt x="222262" y="1990195"/>
                  <a:pt x="102214" y="1994622"/>
                </a:cubicBezTo>
                <a:lnTo>
                  <a:pt x="0" y="1994713"/>
                </a:lnTo>
                <a:lnTo>
                  <a:pt x="0" y="265971"/>
                </a:lnTo>
                <a:lnTo>
                  <a:pt x="77273" y="251245"/>
                </a:lnTo>
                <a:cubicBezTo>
                  <a:pt x="356315" y="208315"/>
                  <a:pt x="704045" y="414377"/>
                  <a:pt x="1146220" y="418670"/>
                </a:cubicBezTo>
                <a:cubicBezTo>
                  <a:pt x="1588395" y="422963"/>
                  <a:pt x="2195848" y="182557"/>
                  <a:pt x="2730321" y="277002"/>
                </a:cubicBezTo>
                <a:cubicBezTo>
                  <a:pt x="3264794" y="371447"/>
                  <a:pt x="3685504" y="1000365"/>
                  <a:pt x="4353059" y="985340"/>
                </a:cubicBezTo>
                <a:cubicBezTo>
                  <a:pt x="5020614" y="970315"/>
                  <a:pt x="6027313" y="251244"/>
                  <a:pt x="6735651" y="186850"/>
                </a:cubicBezTo>
                <a:cubicBezTo>
                  <a:pt x="7443989" y="122456"/>
                  <a:pt x="8029977" y="586095"/>
                  <a:pt x="8603087" y="598974"/>
                </a:cubicBezTo>
                <a:cubicBezTo>
                  <a:pt x="9176197" y="611853"/>
                  <a:pt x="9663448" y="307053"/>
                  <a:pt x="10174310" y="264124"/>
                </a:cubicBezTo>
                <a:cubicBezTo>
                  <a:pt x="10685172" y="221194"/>
                  <a:pt x="11296918" y="401498"/>
                  <a:pt x="11668259" y="341397"/>
                </a:cubicBezTo>
                <a:cubicBezTo>
                  <a:pt x="11853929" y="311347"/>
                  <a:pt x="12006866" y="175045"/>
                  <a:pt x="12128679" y="59672"/>
                </a:cubicBez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hidden="1">
            <a:extLst>
              <a:ext uri="{FF2B5EF4-FFF2-40B4-BE49-F238E27FC236}">
                <a16:creationId xmlns:a16="http://schemas.microsoft.com/office/drawing/2014/main" id="{EEE25CBA-B09A-4824-A026-6ABFADC2875E}"/>
              </a:ext>
            </a:extLst>
          </p:cNvPr>
          <p:cNvSpPr/>
          <p:nvPr/>
        </p:nvSpPr>
        <p:spPr>
          <a:xfrm>
            <a:off x="0" y="0"/>
            <a:ext cx="12192001" cy="1509094"/>
          </a:xfrm>
          <a:custGeom>
            <a:avLst/>
            <a:gdLst>
              <a:gd name="connsiteX0" fmla="*/ 0 w 12192001"/>
              <a:gd name="connsiteY0" fmla="*/ 0 h 1509094"/>
              <a:gd name="connsiteX1" fmla="*/ 12192001 w 12192001"/>
              <a:gd name="connsiteY1" fmla="*/ 0 h 1509094"/>
              <a:gd name="connsiteX2" fmla="*/ 12192001 w 12192001"/>
              <a:gd name="connsiteY2" fmla="*/ 853569 h 1509094"/>
              <a:gd name="connsiteX3" fmla="*/ 12174762 w 12192001"/>
              <a:gd name="connsiteY3" fmla="*/ 870028 h 1509094"/>
              <a:gd name="connsiteX4" fmla="*/ 11011438 w 12192001"/>
              <a:gd name="connsiteY4" fmla="*/ 1378039 h 1509094"/>
              <a:gd name="connsiteX5" fmla="*/ 7675810 w 12192001"/>
              <a:gd name="connsiteY5" fmla="*/ 759854 h 1509094"/>
              <a:gd name="connsiteX6" fmla="*/ 4649274 w 12192001"/>
              <a:gd name="connsiteY6" fmla="*/ 901521 h 1509094"/>
              <a:gd name="connsiteX7" fmla="*/ 2150773 w 12192001"/>
              <a:gd name="connsiteY7" fmla="*/ 1506828 h 1509094"/>
              <a:gd name="connsiteX8" fmla="*/ 29821 w 12192001"/>
              <a:gd name="connsiteY8" fmla="*/ 807841 h 1509094"/>
              <a:gd name="connsiteX9" fmla="*/ 0 w 12192001"/>
              <a:gd name="connsiteY9" fmla="*/ 792843 h 150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1509094">
                <a:moveTo>
                  <a:pt x="0" y="0"/>
                </a:moveTo>
                <a:lnTo>
                  <a:pt x="12192001" y="0"/>
                </a:lnTo>
                <a:lnTo>
                  <a:pt x="12192001" y="853569"/>
                </a:lnTo>
                <a:lnTo>
                  <a:pt x="12174762" y="870028"/>
                </a:lnTo>
                <a:cubicBezTo>
                  <a:pt x="11941534" y="1089471"/>
                  <a:pt x="11599037" y="1368380"/>
                  <a:pt x="11011438" y="1378039"/>
                </a:cubicBezTo>
                <a:cubicBezTo>
                  <a:pt x="10227973" y="1390918"/>
                  <a:pt x="8736170" y="839274"/>
                  <a:pt x="7675810" y="759854"/>
                </a:cubicBezTo>
                <a:cubicBezTo>
                  <a:pt x="6615450" y="680434"/>
                  <a:pt x="5570113" y="777025"/>
                  <a:pt x="4649274" y="901521"/>
                </a:cubicBezTo>
                <a:cubicBezTo>
                  <a:pt x="3728435" y="1026017"/>
                  <a:pt x="2970728" y="1547611"/>
                  <a:pt x="2150773" y="1506828"/>
                </a:cubicBezTo>
                <a:cubicBezTo>
                  <a:pt x="1433313" y="1471143"/>
                  <a:pt x="730642" y="1156901"/>
                  <a:pt x="29821" y="807841"/>
                </a:cubicBezTo>
                <a:lnTo>
                  <a:pt x="0" y="792843"/>
                </a:lnTo>
                <a:close/>
              </a:path>
            </a:pathLst>
          </a:cu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5" name="Rectangle 184">
            <a:extLst>
              <a:ext uri="{FF2B5EF4-FFF2-40B4-BE49-F238E27FC236}">
                <a16:creationId xmlns:a16="http://schemas.microsoft.com/office/drawing/2014/main" id="{1D0E5ED6-06C8-4869-AC14-704E1E1B3488}"/>
              </a:ext>
            </a:extLst>
          </p:cNvPr>
          <p:cNvSpPr/>
          <p:nvPr/>
        </p:nvSpPr>
        <p:spPr>
          <a:xfrm>
            <a:off x="0" y="6444343"/>
            <a:ext cx="12192000" cy="413657"/>
          </a:xfrm>
          <a:prstGeom prst="rect">
            <a:avLst/>
          </a:pr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36371D-435F-4382-8626-53FCE77DFF1F}"/>
              </a:ext>
            </a:extLst>
          </p:cNvPr>
          <p:cNvSpPr/>
          <p:nvPr/>
        </p:nvSpPr>
        <p:spPr>
          <a:xfrm>
            <a:off x="586562" y="6507171"/>
            <a:ext cx="2442973" cy="288000"/>
          </a:xfrm>
          <a:prstGeom prst="roundRect">
            <a:avLst>
              <a:gd name="adj" fmla="val 43184"/>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Magnifying glass">
            <a:extLst>
              <a:ext uri="{FF2B5EF4-FFF2-40B4-BE49-F238E27FC236}">
                <a16:creationId xmlns:a16="http://schemas.microsoft.com/office/drawing/2014/main" id="{F42DCAAA-27CC-4B2D-B144-BDD57968E52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flipH="1">
            <a:off x="682323" y="6520001"/>
            <a:ext cx="253795" cy="253795"/>
          </a:xfrm>
          <a:prstGeom prst="rect">
            <a:avLst/>
          </a:prstGeom>
        </p:spPr>
      </p:pic>
      <p:pic>
        <p:nvPicPr>
          <p:cNvPr id="30" name="Graphic 29" descr="Volume">
            <a:extLst>
              <a:ext uri="{FF2B5EF4-FFF2-40B4-BE49-F238E27FC236}">
                <a16:creationId xmlns:a16="http://schemas.microsoft.com/office/drawing/2014/main" id="{F9C34723-5595-4999-B633-ECD49695E8A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696307" y="6452877"/>
            <a:ext cx="379518" cy="379518"/>
          </a:xfrm>
          <a:prstGeom prst="rect">
            <a:avLst/>
          </a:prstGeom>
        </p:spPr>
      </p:pic>
      <p:pic>
        <p:nvPicPr>
          <p:cNvPr id="32" name="Graphic 31" descr="Wireless">
            <a:extLst>
              <a:ext uri="{FF2B5EF4-FFF2-40B4-BE49-F238E27FC236}">
                <a16:creationId xmlns:a16="http://schemas.microsoft.com/office/drawing/2014/main" id="{0D156291-8347-46E7-AAE9-71FD5D697D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214423" y="6452877"/>
            <a:ext cx="379518" cy="379518"/>
          </a:xfrm>
          <a:prstGeom prst="rect">
            <a:avLst/>
          </a:prstGeom>
        </p:spPr>
      </p:pic>
      <p:pic>
        <p:nvPicPr>
          <p:cNvPr id="34" name="Graphic 33" descr="Battery charging">
            <a:extLst>
              <a:ext uri="{FF2B5EF4-FFF2-40B4-BE49-F238E27FC236}">
                <a16:creationId xmlns:a16="http://schemas.microsoft.com/office/drawing/2014/main" id="{BD9726B2-2B57-4B7C-8469-D72A7ED2FB0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746691" y="6452877"/>
            <a:ext cx="379518" cy="379518"/>
          </a:xfrm>
          <a:prstGeom prst="rect">
            <a:avLst/>
          </a:prstGeom>
        </p:spPr>
      </p:pic>
      <p:grpSp>
        <p:nvGrpSpPr>
          <p:cNvPr id="8" name="Group 7">
            <a:extLst>
              <a:ext uri="{FF2B5EF4-FFF2-40B4-BE49-F238E27FC236}">
                <a16:creationId xmlns:a16="http://schemas.microsoft.com/office/drawing/2014/main" id="{5ED8132E-E280-4B3B-A910-C4171413BCB0}"/>
              </a:ext>
            </a:extLst>
          </p:cNvPr>
          <p:cNvGrpSpPr/>
          <p:nvPr/>
        </p:nvGrpSpPr>
        <p:grpSpPr>
          <a:xfrm>
            <a:off x="2118171" y="337999"/>
            <a:ext cx="9594552" cy="5645830"/>
            <a:chOff x="2118171" y="1524201"/>
            <a:chExt cx="9594552" cy="4459628"/>
          </a:xfrm>
        </p:grpSpPr>
        <p:grpSp>
          <p:nvGrpSpPr>
            <p:cNvPr id="4" name="Group 3">
              <a:extLst>
                <a:ext uri="{FF2B5EF4-FFF2-40B4-BE49-F238E27FC236}">
                  <a16:creationId xmlns:a16="http://schemas.microsoft.com/office/drawing/2014/main" id="{D57BD976-3674-4C08-81E2-C89C2F00AEAA}"/>
                </a:ext>
              </a:extLst>
            </p:cNvPr>
            <p:cNvGrpSpPr/>
            <p:nvPr/>
          </p:nvGrpSpPr>
          <p:grpSpPr>
            <a:xfrm>
              <a:off x="2118171" y="1524201"/>
              <a:ext cx="9594552" cy="4459628"/>
              <a:chOff x="2774230" y="563613"/>
              <a:chExt cx="8756422" cy="5303850"/>
            </a:xfrm>
          </p:grpSpPr>
          <p:sp>
            <p:nvSpPr>
              <p:cNvPr id="210" name="Rectangle: Rounded Corners 209">
                <a:extLst>
                  <a:ext uri="{FF2B5EF4-FFF2-40B4-BE49-F238E27FC236}">
                    <a16:creationId xmlns:a16="http://schemas.microsoft.com/office/drawing/2014/main" id="{0929EA16-FDB3-4100-95B4-9409676AB4B0}"/>
                  </a:ext>
                </a:extLst>
              </p:cNvPr>
              <p:cNvSpPr/>
              <p:nvPr/>
            </p:nvSpPr>
            <p:spPr>
              <a:xfrm>
                <a:off x="2774230" y="563613"/>
                <a:ext cx="8756422" cy="5303850"/>
              </a:xfrm>
              <a:prstGeom prst="roundRect">
                <a:avLst>
                  <a:gd name="adj" fmla="val 4546"/>
                </a:avLst>
              </a:prstGeom>
              <a:solidFill>
                <a:srgbClr val="BCB2AA"/>
              </a:solidFill>
              <a:ln w="28575">
                <a:solidFill>
                  <a:srgbClr val="8C7D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1E4C9929-7523-4B89-9C68-E8C6EF8AF11F}"/>
                  </a:ext>
                </a:extLst>
              </p:cNvPr>
              <p:cNvSpPr/>
              <p:nvPr/>
            </p:nvSpPr>
            <p:spPr>
              <a:xfrm>
                <a:off x="3005132" y="783771"/>
                <a:ext cx="8294618" cy="4881646"/>
              </a:xfrm>
              <a:prstGeom prst="roundRect">
                <a:avLst>
                  <a:gd name="adj" fmla="val 4260"/>
                </a:avLst>
              </a:prstGeom>
              <a:solidFill>
                <a:schemeClr val="bg2"/>
              </a:solidFill>
              <a:ln w="28575">
                <a:solidFill>
                  <a:srgbClr val="8C7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latin typeface="UTM Brewers KT" panose="02040603050506020204" pitchFamily="18" charset="0"/>
                </a:endParaRPr>
              </a:p>
            </p:txBody>
          </p:sp>
        </p:grpSp>
        <p:grpSp>
          <p:nvGrpSpPr>
            <p:cNvPr id="7" name="Group 6">
              <a:extLst>
                <a:ext uri="{FF2B5EF4-FFF2-40B4-BE49-F238E27FC236}">
                  <a16:creationId xmlns:a16="http://schemas.microsoft.com/office/drawing/2014/main" id="{ABA451BA-2D37-4AE5-BB33-47CA16721DAA}"/>
                </a:ext>
              </a:extLst>
            </p:cNvPr>
            <p:cNvGrpSpPr/>
            <p:nvPr/>
          </p:nvGrpSpPr>
          <p:grpSpPr>
            <a:xfrm>
              <a:off x="2400202" y="2264229"/>
              <a:ext cx="9033008" cy="2786740"/>
              <a:chOff x="2371174" y="2046517"/>
              <a:chExt cx="9088544" cy="2786740"/>
            </a:xfrm>
          </p:grpSpPr>
          <p:sp>
            <p:nvSpPr>
              <p:cNvPr id="5" name="Parallelogram 4">
                <a:extLst>
                  <a:ext uri="{FF2B5EF4-FFF2-40B4-BE49-F238E27FC236}">
                    <a16:creationId xmlns:a16="http://schemas.microsoft.com/office/drawing/2014/main" id="{EC1EF3A3-3549-4F7E-B930-6D5B42858F0C}"/>
                  </a:ext>
                </a:extLst>
              </p:cNvPr>
              <p:cNvSpPr/>
              <p:nvPr/>
            </p:nvSpPr>
            <p:spPr>
              <a:xfrm rot="16200000" flipH="1">
                <a:off x="5744718" y="-1327027"/>
                <a:ext cx="2341456" cy="9088544"/>
              </a:xfrm>
              <a:prstGeom prst="parallelogram">
                <a:avLst>
                  <a:gd name="adj" fmla="val 72502"/>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Parallelogram 63">
                <a:extLst>
                  <a:ext uri="{FF2B5EF4-FFF2-40B4-BE49-F238E27FC236}">
                    <a16:creationId xmlns:a16="http://schemas.microsoft.com/office/drawing/2014/main" id="{3145F03F-CF1B-4552-9749-0BC1A24CB8FC}"/>
                  </a:ext>
                </a:extLst>
              </p:cNvPr>
              <p:cNvSpPr/>
              <p:nvPr/>
            </p:nvSpPr>
            <p:spPr>
              <a:xfrm rot="16200000" flipH="1">
                <a:off x="5902431" y="-724029"/>
                <a:ext cx="2026029" cy="9088544"/>
              </a:xfrm>
              <a:prstGeom prst="parallelogram">
                <a:avLst>
                  <a:gd name="adj" fmla="val 84900"/>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46" name="TextBox 45">
            <a:extLst>
              <a:ext uri="{FF2B5EF4-FFF2-40B4-BE49-F238E27FC236}">
                <a16:creationId xmlns:a16="http://schemas.microsoft.com/office/drawing/2014/main" id="{DC85A3FA-8683-440E-B4B4-C2F11218192F}"/>
              </a:ext>
            </a:extLst>
          </p:cNvPr>
          <p:cNvSpPr txBox="1"/>
          <p:nvPr/>
        </p:nvSpPr>
        <p:spPr>
          <a:xfrm>
            <a:off x="2722484" y="2944927"/>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a) 1268 + 99 + 501</a:t>
            </a:r>
          </a:p>
        </p:txBody>
      </p:sp>
      <p:grpSp>
        <p:nvGrpSpPr>
          <p:cNvPr id="49" name="Group 48">
            <a:extLst>
              <a:ext uri="{FF2B5EF4-FFF2-40B4-BE49-F238E27FC236}">
                <a16:creationId xmlns:a16="http://schemas.microsoft.com/office/drawing/2014/main" id="{83D8CE02-53B8-48BB-8C98-5AD04E88EDB7}"/>
              </a:ext>
            </a:extLst>
          </p:cNvPr>
          <p:cNvGrpSpPr/>
          <p:nvPr/>
        </p:nvGrpSpPr>
        <p:grpSpPr>
          <a:xfrm>
            <a:off x="409305" y="337999"/>
            <a:ext cx="1110402" cy="786860"/>
            <a:chOff x="409305" y="337999"/>
            <a:chExt cx="1285800" cy="911152"/>
          </a:xfrm>
        </p:grpSpPr>
        <p:sp>
          <p:nvSpPr>
            <p:cNvPr id="62" name="Freeform: Shape 61">
              <a:extLst>
                <a:ext uri="{FF2B5EF4-FFF2-40B4-BE49-F238E27FC236}">
                  <a16:creationId xmlns:a16="http://schemas.microsoft.com/office/drawing/2014/main" id="{00A2C200-6D46-4152-A353-5E1F417084E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hlinkClick r:id="rId10" action="ppaction://hlinksldjump"/>
              <a:extLst>
                <a:ext uri="{FF2B5EF4-FFF2-40B4-BE49-F238E27FC236}">
                  <a16:creationId xmlns:a16="http://schemas.microsoft.com/office/drawing/2014/main" id="{619C15E6-72D1-4975-814A-157931D7440E}"/>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5" name="Group 64">
            <a:extLst>
              <a:ext uri="{FF2B5EF4-FFF2-40B4-BE49-F238E27FC236}">
                <a16:creationId xmlns:a16="http://schemas.microsoft.com/office/drawing/2014/main" id="{D4DC8AB6-FBE6-4F94-92AB-B3CCD97BFCC6}"/>
              </a:ext>
            </a:extLst>
          </p:cNvPr>
          <p:cNvGrpSpPr/>
          <p:nvPr/>
        </p:nvGrpSpPr>
        <p:grpSpPr>
          <a:xfrm>
            <a:off x="408623" y="1524200"/>
            <a:ext cx="1110402" cy="786860"/>
            <a:chOff x="409305" y="337999"/>
            <a:chExt cx="1285800" cy="911152"/>
          </a:xfrm>
        </p:grpSpPr>
        <p:sp>
          <p:nvSpPr>
            <p:cNvPr id="66" name="Freeform: Shape 65">
              <a:extLst>
                <a:ext uri="{FF2B5EF4-FFF2-40B4-BE49-F238E27FC236}">
                  <a16:creationId xmlns:a16="http://schemas.microsoft.com/office/drawing/2014/main" id="{0D9F828B-F77C-4385-983A-70904938AB99}"/>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1" action="ppaction://hlinksldjump"/>
              <a:extLst>
                <a:ext uri="{FF2B5EF4-FFF2-40B4-BE49-F238E27FC236}">
                  <a16:creationId xmlns:a16="http://schemas.microsoft.com/office/drawing/2014/main" id="{3F1A01C6-90F0-4D74-B86F-0F2F506DEB4D}"/>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0B5A49C3-0553-4090-A562-028DB0310E89}"/>
              </a:ext>
            </a:extLst>
          </p:cNvPr>
          <p:cNvGrpSpPr/>
          <p:nvPr/>
        </p:nvGrpSpPr>
        <p:grpSpPr>
          <a:xfrm>
            <a:off x="407941" y="2710401"/>
            <a:ext cx="1110402" cy="786860"/>
            <a:chOff x="409305" y="337999"/>
            <a:chExt cx="1285800" cy="911152"/>
          </a:xfrm>
        </p:grpSpPr>
        <p:sp>
          <p:nvSpPr>
            <p:cNvPr id="71" name="Freeform: Shape 70">
              <a:extLst>
                <a:ext uri="{FF2B5EF4-FFF2-40B4-BE49-F238E27FC236}">
                  <a16:creationId xmlns:a16="http://schemas.microsoft.com/office/drawing/2014/main" id="{0FB67938-6444-4E6E-816C-982042102559}"/>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2" action="ppaction://hlinksldjump"/>
              <a:extLst>
                <a:ext uri="{FF2B5EF4-FFF2-40B4-BE49-F238E27FC236}">
                  <a16:creationId xmlns:a16="http://schemas.microsoft.com/office/drawing/2014/main" id="{D4CBF1E5-5083-46AD-91C7-95B36C7B23F6}"/>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3" name="Group 72">
            <a:extLst>
              <a:ext uri="{FF2B5EF4-FFF2-40B4-BE49-F238E27FC236}">
                <a16:creationId xmlns:a16="http://schemas.microsoft.com/office/drawing/2014/main" id="{CEEEF204-BDBF-4E5D-9FC8-8C6AD2D5A28A}"/>
              </a:ext>
            </a:extLst>
          </p:cNvPr>
          <p:cNvGrpSpPr/>
          <p:nvPr/>
        </p:nvGrpSpPr>
        <p:grpSpPr>
          <a:xfrm>
            <a:off x="407259" y="3896602"/>
            <a:ext cx="1110402" cy="786860"/>
            <a:chOff x="409305" y="337999"/>
            <a:chExt cx="1285800" cy="911152"/>
          </a:xfrm>
        </p:grpSpPr>
        <p:sp>
          <p:nvSpPr>
            <p:cNvPr id="74" name="Freeform: Shape 73">
              <a:extLst>
                <a:ext uri="{FF2B5EF4-FFF2-40B4-BE49-F238E27FC236}">
                  <a16:creationId xmlns:a16="http://schemas.microsoft.com/office/drawing/2014/main" id="{A3986469-4D32-4D62-9D41-49FBB11FE933}"/>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hlinkClick r:id="rId13" action="ppaction://hlinksldjump"/>
              <a:extLst>
                <a:ext uri="{FF2B5EF4-FFF2-40B4-BE49-F238E27FC236}">
                  <a16:creationId xmlns:a16="http://schemas.microsoft.com/office/drawing/2014/main" id="{C8444169-958A-43AC-A6F1-5EC29D4F6D77}"/>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 name="Group 75">
            <a:extLst>
              <a:ext uri="{FF2B5EF4-FFF2-40B4-BE49-F238E27FC236}">
                <a16:creationId xmlns:a16="http://schemas.microsoft.com/office/drawing/2014/main" id="{2F89D2C6-8F8A-415E-AAFA-EC4556C46451}"/>
              </a:ext>
            </a:extLst>
          </p:cNvPr>
          <p:cNvGrpSpPr/>
          <p:nvPr/>
        </p:nvGrpSpPr>
        <p:grpSpPr>
          <a:xfrm>
            <a:off x="406577" y="5082803"/>
            <a:ext cx="1110402" cy="786860"/>
            <a:chOff x="409305" y="337999"/>
            <a:chExt cx="1285800" cy="911152"/>
          </a:xfrm>
        </p:grpSpPr>
        <p:sp>
          <p:nvSpPr>
            <p:cNvPr id="77" name="Freeform: Shape 76">
              <a:extLst>
                <a:ext uri="{FF2B5EF4-FFF2-40B4-BE49-F238E27FC236}">
                  <a16:creationId xmlns:a16="http://schemas.microsoft.com/office/drawing/2014/main" id="{C4B2C965-24F5-4667-B355-4F33A12E21C6}"/>
                </a:ext>
              </a:extLst>
            </p:cNvPr>
            <p:cNvSpPr/>
            <p:nvPr/>
          </p:nvSpPr>
          <p:spPr>
            <a:xfrm>
              <a:off x="410095" y="337999"/>
              <a:ext cx="1285010" cy="911152"/>
            </a:xfrm>
            <a:custGeom>
              <a:avLst/>
              <a:gdLst>
                <a:gd name="connsiteX0" fmla="*/ 53872 w 1033550"/>
                <a:gd name="connsiteY0" fmla="*/ 0 h 911152"/>
                <a:gd name="connsiteX1" fmla="*/ 476100 w 1033550"/>
                <a:gd name="connsiteY1" fmla="*/ 0 h 911152"/>
                <a:gd name="connsiteX2" fmla="*/ 529972 w 1033550"/>
                <a:gd name="connsiteY2" fmla="*/ 53872 h 911152"/>
                <a:gd name="connsiteX3" fmla="*/ 529972 w 1033550"/>
                <a:gd name="connsiteY3" fmla="*/ 119520 h 911152"/>
                <a:gd name="connsiteX4" fmla="*/ 953128 w 1033550"/>
                <a:gd name="connsiteY4" fmla="*/ 119520 h 911152"/>
                <a:gd name="connsiteX5" fmla="*/ 1033550 w 1033550"/>
                <a:gd name="connsiteY5" fmla="*/ 199942 h 911152"/>
                <a:gd name="connsiteX6" fmla="*/ 1033550 w 1033550"/>
                <a:gd name="connsiteY6" fmla="*/ 830730 h 911152"/>
                <a:gd name="connsiteX7" fmla="*/ 953128 w 1033550"/>
                <a:gd name="connsiteY7" fmla="*/ 911152 h 911152"/>
                <a:gd name="connsiteX8" fmla="*/ 80422 w 1033550"/>
                <a:gd name="connsiteY8" fmla="*/ 911152 h 911152"/>
                <a:gd name="connsiteX9" fmla="*/ 0 w 1033550"/>
                <a:gd name="connsiteY9" fmla="*/ 830730 h 911152"/>
                <a:gd name="connsiteX10" fmla="*/ 0 w 1033550"/>
                <a:gd name="connsiteY10" fmla="*/ 269351 h 911152"/>
                <a:gd name="connsiteX11" fmla="*/ 0 w 1033550"/>
                <a:gd name="connsiteY11" fmla="*/ 199942 h 911152"/>
                <a:gd name="connsiteX12" fmla="*/ 0 w 1033550"/>
                <a:gd name="connsiteY12" fmla="*/ 53872 h 911152"/>
                <a:gd name="connsiteX13" fmla="*/ 53872 w 1033550"/>
                <a:gd name="connsiteY13" fmla="*/ 0 h 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550" h="911152">
                  <a:moveTo>
                    <a:pt x="53872" y="0"/>
                  </a:moveTo>
                  <a:lnTo>
                    <a:pt x="476100" y="0"/>
                  </a:lnTo>
                  <a:cubicBezTo>
                    <a:pt x="505853" y="0"/>
                    <a:pt x="529972" y="24119"/>
                    <a:pt x="529972" y="53872"/>
                  </a:cubicBezTo>
                  <a:lnTo>
                    <a:pt x="529972" y="119520"/>
                  </a:lnTo>
                  <a:lnTo>
                    <a:pt x="953128" y="119520"/>
                  </a:lnTo>
                  <a:cubicBezTo>
                    <a:pt x="997544" y="119520"/>
                    <a:pt x="1033550" y="155526"/>
                    <a:pt x="1033550" y="199942"/>
                  </a:cubicBezTo>
                  <a:lnTo>
                    <a:pt x="1033550" y="830730"/>
                  </a:lnTo>
                  <a:cubicBezTo>
                    <a:pt x="1033550" y="875146"/>
                    <a:pt x="997544" y="911152"/>
                    <a:pt x="953128" y="911152"/>
                  </a:cubicBezTo>
                  <a:lnTo>
                    <a:pt x="80422" y="911152"/>
                  </a:lnTo>
                  <a:cubicBezTo>
                    <a:pt x="36006" y="911152"/>
                    <a:pt x="0" y="875146"/>
                    <a:pt x="0" y="830730"/>
                  </a:cubicBezTo>
                  <a:lnTo>
                    <a:pt x="0" y="269351"/>
                  </a:lnTo>
                  <a:lnTo>
                    <a:pt x="0" y="199942"/>
                  </a:lnTo>
                  <a:lnTo>
                    <a:pt x="0" y="53872"/>
                  </a:lnTo>
                  <a:cubicBezTo>
                    <a:pt x="0" y="24119"/>
                    <a:pt x="24119" y="0"/>
                    <a:pt x="53872" y="0"/>
                  </a:cubicBezTo>
                  <a:close/>
                </a:path>
              </a:pathLst>
            </a:custGeom>
            <a:solidFill>
              <a:srgbClr val="8C7D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14" action="ppaction://hlinksldjump"/>
              <a:extLst>
                <a:ext uri="{FF2B5EF4-FFF2-40B4-BE49-F238E27FC236}">
                  <a16:creationId xmlns:a16="http://schemas.microsoft.com/office/drawing/2014/main" id="{B5F007F1-596F-4B61-975F-F6B8CD9A4D87}"/>
                </a:ext>
              </a:extLst>
            </p:cNvPr>
            <p:cNvSpPr/>
            <p:nvPr/>
          </p:nvSpPr>
          <p:spPr>
            <a:xfrm>
              <a:off x="409305" y="599251"/>
              <a:ext cx="1285010" cy="647353"/>
            </a:xfrm>
            <a:custGeom>
              <a:avLst/>
              <a:gdLst>
                <a:gd name="connsiteX0" fmla="*/ 0 w 1033550"/>
                <a:gd name="connsiteY0" fmla="*/ 0 h 647353"/>
                <a:gd name="connsiteX1" fmla="*/ 1033550 w 1033550"/>
                <a:gd name="connsiteY1" fmla="*/ 0 h 647353"/>
                <a:gd name="connsiteX2" fmla="*/ 1033550 w 1033550"/>
                <a:gd name="connsiteY2" fmla="*/ 566931 h 647353"/>
                <a:gd name="connsiteX3" fmla="*/ 953128 w 1033550"/>
                <a:gd name="connsiteY3" fmla="*/ 647353 h 647353"/>
                <a:gd name="connsiteX4" fmla="*/ 80422 w 1033550"/>
                <a:gd name="connsiteY4" fmla="*/ 647353 h 647353"/>
                <a:gd name="connsiteX5" fmla="*/ 0 w 1033550"/>
                <a:gd name="connsiteY5" fmla="*/ 566931 h 6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550" h="647353">
                  <a:moveTo>
                    <a:pt x="0" y="0"/>
                  </a:moveTo>
                  <a:lnTo>
                    <a:pt x="1033550" y="0"/>
                  </a:lnTo>
                  <a:lnTo>
                    <a:pt x="1033550" y="566931"/>
                  </a:lnTo>
                  <a:cubicBezTo>
                    <a:pt x="1033550" y="611347"/>
                    <a:pt x="997544" y="647353"/>
                    <a:pt x="953128" y="647353"/>
                  </a:cubicBezTo>
                  <a:lnTo>
                    <a:pt x="80422" y="647353"/>
                  </a:lnTo>
                  <a:cubicBezTo>
                    <a:pt x="36006" y="647353"/>
                    <a:pt x="0" y="611347"/>
                    <a:pt x="0" y="566931"/>
                  </a:cubicBezTo>
                  <a:close/>
                </a:path>
              </a:pathLst>
            </a:custGeom>
            <a:solidFill>
              <a:srgbClr val="AA9F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9" name="Graphic 78" descr="Power">
            <a:hlinkClick r:id="rId15" action="ppaction://hlinksldjump"/>
            <a:extLst>
              <a:ext uri="{FF2B5EF4-FFF2-40B4-BE49-F238E27FC236}">
                <a16:creationId xmlns:a16="http://schemas.microsoft.com/office/drawing/2014/main" id="{BF8EA425-9CEB-415A-86DF-6F8213591DA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19496" y="6452877"/>
            <a:ext cx="379518" cy="379518"/>
          </a:xfrm>
          <a:prstGeom prst="rect">
            <a:avLst/>
          </a:prstGeom>
        </p:spPr>
      </p:pic>
      <p:sp>
        <p:nvSpPr>
          <p:cNvPr id="47" name="TextBox 46">
            <a:extLst>
              <a:ext uri="{FF2B5EF4-FFF2-40B4-BE49-F238E27FC236}">
                <a16:creationId xmlns:a16="http://schemas.microsoft.com/office/drawing/2014/main" id="{A6ADD80B-111A-4FF7-BD5F-5D9B91A3C1A3}"/>
              </a:ext>
            </a:extLst>
          </p:cNvPr>
          <p:cNvSpPr txBox="1"/>
          <p:nvPr/>
        </p:nvSpPr>
        <p:spPr>
          <a:xfrm>
            <a:off x="2284080" y="536368"/>
            <a:ext cx="9088546" cy="1200329"/>
          </a:xfrm>
          <a:prstGeom prst="rect">
            <a:avLst/>
          </a:prstGeom>
          <a:noFill/>
        </p:spPr>
        <p:txBody>
          <a:bodyPr wrap="square">
            <a:spAutoFit/>
          </a:bodyPr>
          <a:lstStyle/>
          <a:p>
            <a:pPr algn="ct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Bài</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3.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Tính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bằng</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cách</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thuận</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tiện</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 </a:t>
            </a:r>
            <a:r>
              <a:rPr lang="en-US" sz="3600" spc="300" dirty="0" err="1">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nhất</a:t>
            </a:r>
            <a:r>
              <a:rPr lang="en-US" sz="3600" spc="300" dirty="0">
                <a:ln w="12700">
                  <a:solidFill>
                    <a:schemeClr val="tx1"/>
                  </a:solidFill>
                </a:ln>
                <a:solidFill>
                  <a:srgbClr val="5F5A64"/>
                </a:solidFill>
                <a:effectLst>
                  <a:outerShdw dist="63500" dir="2700000" algn="tl" rotWithShape="0">
                    <a:schemeClr val="bg1">
                      <a:lumMod val="65000"/>
                    </a:schemeClr>
                  </a:outerShdw>
                </a:effectLst>
                <a:latin typeface="UTM Brewers KT" panose="02040603050506020204" pitchFamily="18" charset="0"/>
              </a:rPr>
              <a:t>:</a:t>
            </a:r>
          </a:p>
        </p:txBody>
      </p:sp>
      <p:pic>
        <p:nvPicPr>
          <p:cNvPr id="6" name="Picture 5">
            <a:extLst>
              <a:ext uri="{FF2B5EF4-FFF2-40B4-BE49-F238E27FC236}">
                <a16:creationId xmlns:a16="http://schemas.microsoft.com/office/drawing/2014/main" id="{9119D736-E901-4C4B-A8AD-1CE5ED936F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41601" y="1632020"/>
            <a:ext cx="1538533" cy="1538533"/>
          </a:xfrm>
          <a:prstGeom prst="rect">
            <a:avLst/>
          </a:prstGeom>
        </p:spPr>
      </p:pic>
      <p:pic>
        <p:nvPicPr>
          <p:cNvPr id="10" name="Picture 9">
            <a:extLst>
              <a:ext uri="{FF2B5EF4-FFF2-40B4-BE49-F238E27FC236}">
                <a16:creationId xmlns:a16="http://schemas.microsoft.com/office/drawing/2014/main" id="{46834F79-31D2-48D0-AB93-599B5B03ADD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45373" y="1462064"/>
            <a:ext cx="2032997" cy="2032997"/>
          </a:xfrm>
          <a:prstGeom prst="rect">
            <a:avLst/>
          </a:prstGeom>
        </p:spPr>
      </p:pic>
      <p:sp>
        <p:nvSpPr>
          <p:cNvPr id="50" name="TextBox 49">
            <a:extLst>
              <a:ext uri="{FF2B5EF4-FFF2-40B4-BE49-F238E27FC236}">
                <a16:creationId xmlns:a16="http://schemas.microsoft.com/office/drawing/2014/main" id="{E1E1F300-4453-483B-9012-9C1F8341EFB1}"/>
              </a:ext>
            </a:extLst>
          </p:cNvPr>
          <p:cNvSpPr txBox="1"/>
          <p:nvPr/>
        </p:nvSpPr>
        <p:spPr>
          <a:xfrm>
            <a:off x="7334238" y="2905780"/>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b) 168 + 2080 + 32</a:t>
            </a:r>
          </a:p>
        </p:txBody>
      </p:sp>
      <p:sp>
        <p:nvSpPr>
          <p:cNvPr id="51" name="TextBox 50">
            <a:extLst>
              <a:ext uri="{FF2B5EF4-FFF2-40B4-BE49-F238E27FC236}">
                <a16:creationId xmlns:a16="http://schemas.microsoft.com/office/drawing/2014/main" id="{D3151CD2-29D3-43D5-8C52-BB257C9049B9}"/>
              </a:ext>
            </a:extLst>
          </p:cNvPr>
          <p:cNvSpPr txBox="1"/>
          <p:nvPr/>
        </p:nvSpPr>
        <p:spPr>
          <a:xfrm>
            <a:off x="2722484" y="3481228"/>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 1268 + (99 + 501)</a:t>
            </a:r>
          </a:p>
        </p:txBody>
      </p:sp>
      <p:sp>
        <p:nvSpPr>
          <p:cNvPr id="52" name="TextBox 51">
            <a:extLst>
              <a:ext uri="{FF2B5EF4-FFF2-40B4-BE49-F238E27FC236}">
                <a16:creationId xmlns:a16="http://schemas.microsoft.com/office/drawing/2014/main" id="{F49D3263-2529-44C8-8B91-206735626AF2}"/>
              </a:ext>
            </a:extLst>
          </p:cNvPr>
          <p:cNvSpPr txBox="1"/>
          <p:nvPr/>
        </p:nvSpPr>
        <p:spPr>
          <a:xfrm>
            <a:off x="2716126" y="3975938"/>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 1268 +      600</a:t>
            </a:r>
          </a:p>
        </p:txBody>
      </p:sp>
      <p:sp>
        <p:nvSpPr>
          <p:cNvPr id="53" name="TextBox 52">
            <a:extLst>
              <a:ext uri="{FF2B5EF4-FFF2-40B4-BE49-F238E27FC236}">
                <a16:creationId xmlns:a16="http://schemas.microsoft.com/office/drawing/2014/main" id="{2F68DE2E-6661-4A0B-88F4-4FA2BBE40034}"/>
              </a:ext>
            </a:extLst>
          </p:cNvPr>
          <p:cNvSpPr txBox="1"/>
          <p:nvPr/>
        </p:nvSpPr>
        <p:spPr>
          <a:xfrm>
            <a:off x="2709768" y="4470648"/>
            <a:ext cx="4112227" cy="523220"/>
          </a:xfrm>
          <a:prstGeom prst="rect">
            <a:avLst/>
          </a:prstGeom>
          <a:noFill/>
        </p:spPr>
        <p:txBody>
          <a:bodyPr wrap="square">
            <a:spAutoFit/>
          </a:bodyPr>
          <a:lstStyle/>
          <a:p>
            <a:r>
              <a:rPr lang="en-US" sz="2800" b="1" dirty="0">
                <a:solidFill>
                  <a:srgbClr val="002060"/>
                </a:solidFill>
                <a:latin typeface="Tahoma" panose="020B0604030504040204" pitchFamily="34" charset="0"/>
              </a:rPr>
              <a:t>=       1868</a:t>
            </a:r>
          </a:p>
        </p:txBody>
      </p:sp>
      <p:cxnSp>
        <p:nvCxnSpPr>
          <p:cNvPr id="12" name="Straight Connector 11">
            <a:extLst>
              <a:ext uri="{FF2B5EF4-FFF2-40B4-BE49-F238E27FC236}">
                <a16:creationId xmlns:a16="http://schemas.microsoft.com/office/drawing/2014/main" id="{65175842-6A03-43F1-A1B0-90C863E75C48}"/>
              </a:ext>
            </a:extLst>
          </p:cNvPr>
          <p:cNvCxnSpPr>
            <a:cxnSpLocks/>
          </p:cNvCxnSpPr>
          <p:nvPr/>
        </p:nvCxnSpPr>
        <p:spPr>
          <a:xfrm>
            <a:off x="4715098" y="3417728"/>
            <a:ext cx="4411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C0B5C5AD-2324-4C92-8D38-C8EBB1869227}"/>
              </a:ext>
            </a:extLst>
          </p:cNvPr>
          <p:cNvCxnSpPr>
            <a:cxnSpLocks/>
          </p:cNvCxnSpPr>
          <p:nvPr/>
        </p:nvCxnSpPr>
        <p:spPr>
          <a:xfrm>
            <a:off x="5654898" y="3429000"/>
            <a:ext cx="6506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a16="http://schemas.microsoft.com/office/drawing/2014/main" id="{BFFC6CEF-0FDA-4667-9A00-09523D361FE3}"/>
              </a:ext>
            </a:extLst>
          </p:cNvPr>
          <p:cNvSpPr txBox="1"/>
          <p:nvPr/>
        </p:nvSpPr>
        <p:spPr>
          <a:xfrm>
            <a:off x="7317804" y="3467804"/>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 (168 + 32) + 2080</a:t>
            </a:r>
          </a:p>
        </p:txBody>
      </p:sp>
      <p:sp>
        <p:nvSpPr>
          <p:cNvPr id="60" name="TextBox 59">
            <a:extLst>
              <a:ext uri="{FF2B5EF4-FFF2-40B4-BE49-F238E27FC236}">
                <a16:creationId xmlns:a16="http://schemas.microsoft.com/office/drawing/2014/main" id="{05C26DDD-7945-449A-9F43-E9520384F731}"/>
              </a:ext>
            </a:extLst>
          </p:cNvPr>
          <p:cNvSpPr txBox="1"/>
          <p:nvPr/>
        </p:nvSpPr>
        <p:spPr>
          <a:xfrm>
            <a:off x="7311446" y="3962514"/>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        200 + 2080</a:t>
            </a:r>
          </a:p>
        </p:txBody>
      </p:sp>
      <p:sp>
        <p:nvSpPr>
          <p:cNvPr id="61" name="TextBox 60">
            <a:extLst>
              <a:ext uri="{FF2B5EF4-FFF2-40B4-BE49-F238E27FC236}">
                <a16:creationId xmlns:a16="http://schemas.microsoft.com/office/drawing/2014/main" id="{ABA88AF7-D355-4C22-AAE0-C1392B1A3450}"/>
              </a:ext>
            </a:extLst>
          </p:cNvPr>
          <p:cNvSpPr txBox="1"/>
          <p:nvPr/>
        </p:nvSpPr>
        <p:spPr>
          <a:xfrm>
            <a:off x="7305088" y="4457224"/>
            <a:ext cx="4112227" cy="523220"/>
          </a:xfrm>
          <a:prstGeom prst="rect">
            <a:avLst/>
          </a:prstGeom>
          <a:noFill/>
        </p:spPr>
        <p:txBody>
          <a:bodyPr wrap="square">
            <a:spAutoFit/>
          </a:bodyPr>
          <a:lstStyle/>
          <a:p>
            <a:r>
              <a:rPr lang="en-US" sz="2800" b="1" dirty="0">
                <a:solidFill>
                  <a:schemeClr val="accent6">
                    <a:lumMod val="75000"/>
                  </a:schemeClr>
                </a:solidFill>
                <a:latin typeface="Tahoma" panose="020B0604030504040204" pitchFamily="34" charset="0"/>
              </a:rPr>
              <a:t>=           2280</a:t>
            </a:r>
          </a:p>
        </p:txBody>
      </p:sp>
      <p:cxnSp>
        <p:nvCxnSpPr>
          <p:cNvPr id="80" name="Straight Connector 79">
            <a:extLst>
              <a:ext uri="{FF2B5EF4-FFF2-40B4-BE49-F238E27FC236}">
                <a16:creationId xmlns:a16="http://schemas.microsoft.com/office/drawing/2014/main" id="{BFC78A06-1C26-41A6-810C-39064DA2AF93}"/>
              </a:ext>
            </a:extLst>
          </p:cNvPr>
          <p:cNvCxnSpPr>
            <a:cxnSpLocks/>
          </p:cNvCxnSpPr>
          <p:nvPr/>
        </p:nvCxnSpPr>
        <p:spPr>
          <a:xfrm>
            <a:off x="7930352" y="3404304"/>
            <a:ext cx="70564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1" name="Straight Connector 80">
            <a:extLst>
              <a:ext uri="{FF2B5EF4-FFF2-40B4-BE49-F238E27FC236}">
                <a16:creationId xmlns:a16="http://schemas.microsoft.com/office/drawing/2014/main" id="{282B9194-8E01-4D9C-B00E-F3C1366934E3}"/>
              </a:ext>
            </a:extLst>
          </p:cNvPr>
          <p:cNvCxnSpPr>
            <a:cxnSpLocks/>
          </p:cNvCxnSpPr>
          <p:nvPr/>
        </p:nvCxnSpPr>
        <p:spPr>
          <a:xfrm>
            <a:off x="10421365" y="3424043"/>
            <a:ext cx="6506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D3F636BB-C9EE-488D-B766-19B63AE29F0C}"/>
              </a:ext>
            </a:extLst>
          </p:cNvPr>
          <p:cNvSpPr txBox="1"/>
          <p:nvPr/>
        </p:nvSpPr>
        <p:spPr>
          <a:xfrm>
            <a:off x="3097019" y="6466505"/>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bg1"/>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97073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 presetClass="entr" presetSubtype="0" fill="hold" grpId="0" nodeType="afterEffect">
                                  <p:stCondLst>
                                    <p:cond delay="0"/>
                                  </p:stCondLst>
                                  <p:iterate type="lt">
                                    <p:tmAbs val="100"/>
                                  </p:iterate>
                                  <p:childTnLst>
                                    <p:set>
                                      <p:cBhvr>
                                        <p:cTn id="12" dur="1" fill="hold">
                                          <p:stCondLst>
                                            <p:cond delay="0"/>
                                          </p:stCondLst>
                                        </p:cTn>
                                        <p:tgtEl>
                                          <p:spTgt spid="47"/>
                                        </p:tgtEl>
                                        <p:attrNameLst>
                                          <p:attrName>style.visibility</p:attrName>
                                        </p:attrNameLst>
                                      </p:cBhvr>
                                      <p:to>
                                        <p:strVal val="visible"/>
                                      </p:to>
                                    </p:set>
                                  </p:childTnLst>
                                </p:cTn>
                              </p:par>
                            </p:childTnLst>
                          </p:cTn>
                        </p:par>
                        <p:par>
                          <p:cTn id="13" fill="hold">
                            <p:stCondLst>
                              <p:cond delay="4251"/>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5251"/>
                            </p:stCondLst>
                            <p:childTnLst>
                              <p:par>
                                <p:cTn id="20" presetID="22" presetClass="entr" presetSubtype="1"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up)">
                                      <p:cBhvr>
                                        <p:cTn id="22" dur="500"/>
                                        <p:tgtEl>
                                          <p:spTgt spid="46"/>
                                        </p:tgtEl>
                                      </p:cBhvr>
                                    </p:animEffect>
                                  </p:childTnLst>
                                </p:cTn>
                              </p:par>
                            </p:childTnLst>
                          </p:cTn>
                        </p:par>
                        <p:par>
                          <p:cTn id="23" fill="hold">
                            <p:stCondLst>
                              <p:cond delay="5751"/>
                            </p:stCondLst>
                            <p:childTnLst>
                              <p:par>
                                <p:cTn id="24" presetID="42"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6751"/>
                            </p:stCondLst>
                            <p:childTnLst>
                              <p:par>
                                <p:cTn id="30" presetID="22" presetClass="entr" presetSubtype="1"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up)">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repeatCount="4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repeatCount="4000" fill="hold"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up)">
                                      <p:cBhvr>
                                        <p:cTn id="45" dur="500"/>
                                        <p:tgtEl>
                                          <p:spTgt spid="51"/>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up)">
                                      <p:cBhvr>
                                        <p:cTn id="49" dur="500"/>
                                        <p:tgtEl>
                                          <p:spTgt spid="52"/>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up)">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repeatCount="4000" fill="hold" nodeType="click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repeatCount="4000" fill="hold"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up)">
                                      <p:cBhvr>
                                        <p:cTn id="66" dur="500"/>
                                        <p:tgtEl>
                                          <p:spTgt spid="59"/>
                                        </p:tgtEl>
                                      </p:cBhvr>
                                    </p:animEffect>
                                  </p:childTnLst>
                                </p:cTn>
                              </p:par>
                            </p:childTnLst>
                          </p:cTn>
                        </p:par>
                        <p:par>
                          <p:cTn id="67" fill="hold">
                            <p:stCondLst>
                              <p:cond delay="500"/>
                            </p:stCondLst>
                            <p:childTnLst>
                              <p:par>
                                <p:cTn id="68" presetID="22" presetClass="entr" presetSubtype="1"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wipe(up)">
                                      <p:cBhvr>
                                        <p:cTn id="70" dur="500"/>
                                        <p:tgtEl>
                                          <p:spTgt spid="60"/>
                                        </p:tgtEl>
                                      </p:cBhvr>
                                    </p:animEffect>
                                  </p:childTnLst>
                                </p:cTn>
                              </p:par>
                            </p:childTnLst>
                          </p:cTn>
                        </p:par>
                        <p:par>
                          <p:cTn id="71" fill="hold">
                            <p:stCondLst>
                              <p:cond delay="1000"/>
                            </p:stCondLst>
                            <p:childTnLst>
                              <p:par>
                                <p:cTn id="72" presetID="22" presetClass="entr" presetSubtype="1" fill="hold" grpId="0" nodeType="after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wipe(up)">
                                      <p:cBhvr>
                                        <p:cTn id="7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0" grpId="0"/>
      <p:bldP spid="51" grpId="0"/>
      <p:bldP spid="52" grpId="0"/>
      <p:bldP spid="53" grpId="0"/>
      <p:bldP spid="59" grpId="0"/>
      <p:bldP spid="60" grpId="0"/>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623</Words>
  <Application>Microsoft Office PowerPoint</Application>
  <PresentationFormat>Widescreen</PresentationFormat>
  <Paragraphs>133</Paragraphs>
  <Slides>18</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HP001 5 hàng</vt:lpstr>
      <vt:lpstr>Arial</vt:lpstr>
      <vt:lpstr>Times New Roman</vt:lpstr>
      <vt:lpstr>Calibri Light</vt:lpstr>
      <vt:lpstr>Calibri</vt:lpstr>
      <vt:lpstr>UVN Bach Dang Nang</vt:lpstr>
      <vt:lpstr>UTM Brewers KT</vt:lpstr>
      <vt:lpstr>Tahoma</vt:lpstr>
      <vt:lpstr>UTM Thanh Nhac TL</vt:lpstr>
      <vt:lpstr>맑은 고딕</vt:lpstr>
      <vt:lpstr>Office Theme</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4</dc:subject>
  <dc:creator>KTUTS</dc:creator>
  <cp:keywords>HaiHa</cp:keywords>
  <cp:lastModifiedBy>User</cp:lastModifiedBy>
  <cp:revision>F08</cp:revision>
  <dcterms:created xsi:type="dcterms:W3CDTF">2022-03-10T15:35:41Z</dcterms:created>
  <dcterms:modified xsi:type="dcterms:W3CDTF">2022-04-03T18:11:03Z</dcterms:modified>
  <cp:version>F08</cp:version>
</cp:coreProperties>
</file>