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258" r:id="rId3"/>
    <p:sldId id="319" r:id="rId4"/>
    <p:sldId id="316" r:id="rId5"/>
    <p:sldId id="312" r:id="rId6"/>
    <p:sldId id="317" r:id="rId7"/>
    <p:sldId id="318" r:id="rId8"/>
    <p:sldId id="314" r:id="rId9"/>
    <p:sldId id="326" r:id="rId10"/>
    <p:sldId id="257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30" r:id="rId19"/>
    <p:sldId id="309" r:id="rId20"/>
    <p:sldId id="329" r:id="rId21"/>
    <p:sldId id="331" r:id="rId22"/>
  </p:sldIdLst>
  <p:sldSz cx="9144000" cy="5143500" type="screen16x9"/>
  <p:notesSz cx="6858000" cy="9144000"/>
  <p:embeddedFontLst>
    <p:embeddedFont>
      <p:font typeface="Londrina Solid" panose="020B0604020202020204" charset="0"/>
      <p:regular r:id="rId24"/>
    </p:embeddedFont>
    <p:embeddedFont>
      <p:font typeface="Roboto Condensed Light" panose="02000000000000000000" pitchFamily="2" charset="0"/>
      <p:regular r:id="rId25"/>
      <p:italic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  <p:embeddedFont>
      <p:font typeface="UTM Aircona" panose="02040603050506020204" pitchFamily="18" charset="0"/>
      <p:regular r:id="rId31"/>
    </p:embeddedFont>
    <p:embeddedFont>
      <p:font typeface="UTM Amerika Sans" panose="02040603050506020204" pitchFamily="18" charset="0"/>
      <p:regular r:id="rId32"/>
    </p:embeddedFont>
    <p:embeddedFont>
      <p:font typeface="UTM Bustamalaka" panose="02040603050506020204" pitchFamily="18" charset="0"/>
      <p:regular r:id="rId33"/>
    </p:embeddedFont>
    <p:embeddedFont>
      <p:font typeface="UTM Nokia Standard" panose="02040603050506020204" pitchFamily="18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4EB560-6903-4B52-9327-7ACE6A97077F}">
  <a:tblStyle styleId="{794EB560-6903-4B52-9327-7ACE6A9707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41" autoAdjust="0"/>
  </p:normalViewPr>
  <p:slideViewPr>
    <p:cSldViewPr snapToGrid="0">
      <p:cViewPr>
        <p:scale>
          <a:sx n="75" d="100"/>
          <a:sy n="75" d="100"/>
        </p:scale>
        <p:origin x="396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6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915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7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94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1 </a:t>
            </a:r>
            <a:r>
              <a:rPr lang="en-US" dirty="0">
                <a:sym typeface="Wingdings" panose="05000000000000000000" pitchFamily="2" charset="2"/>
              </a:rPr>
              <a:t> 4, </a:t>
            </a:r>
            <a:r>
              <a:rPr lang="en-US" dirty="0" err="1">
                <a:sym typeface="Wingdings" panose="05000000000000000000" pitchFamily="2" charset="2"/>
              </a:rPr>
              <a:t>mỗi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nhóm</a:t>
            </a:r>
            <a:r>
              <a:rPr lang="en-US" dirty="0">
                <a:sym typeface="Wingdings" panose="05000000000000000000" pitchFamily="2" charset="2"/>
              </a:rPr>
              <a:t> 1 </a:t>
            </a:r>
            <a:r>
              <a:rPr lang="en-US" dirty="0" err="1">
                <a:sym typeface="Wingdings" panose="05000000000000000000" pitchFamily="2" charset="2"/>
              </a:rPr>
              <a:t>em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ý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 Quay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(</a:t>
            </a:r>
            <a:r>
              <a:rPr lang="en-US" baseline="0" dirty="0" err="1"/>
              <a:t>nhấn</a:t>
            </a:r>
            <a:r>
              <a:rPr lang="en-US" baseline="0" dirty="0"/>
              <a:t> 1 2 3 4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)</a:t>
            </a:r>
          </a:p>
          <a:p>
            <a:r>
              <a:rPr lang="en-US" baseline="0" dirty="0"/>
              <a:t>Sau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4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(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) </a:t>
            </a:r>
            <a:r>
              <a:rPr lang="en-US" baseline="0" dirty="0" err="1"/>
              <a:t>để</a:t>
            </a:r>
            <a:r>
              <a:rPr lang="en-US" baseline="0" dirty="0"/>
              <a:t> qua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EB71-C2E2-4895-84FD-193C266C4E2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303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(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90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(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1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(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4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(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85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626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15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051075"/>
            <a:ext cx="4023300" cy="246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746200"/>
            <a:ext cx="38523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9F7F-89BB-465D-A93E-2731F8BE6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9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809998" y="1987275"/>
            <a:ext cx="4614000" cy="138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5652300" y="809624"/>
            <a:ext cx="2771700" cy="92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029075" y="3754175"/>
            <a:ext cx="4394700" cy="53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363074" y="348450"/>
            <a:ext cx="8417847" cy="7418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63074" y="348450"/>
            <a:ext cx="8417847" cy="7418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2286000" y="1347250"/>
            <a:ext cx="4572000" cy="237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0" y="674250"/>
            <a:ext cx="3849300" cy="189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4612550" y="3038569"/>
            <a:ext cx="3808500" cy="111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5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 hasCustomPrompt="1"/>
          </p:nvPr>
        </p:nvSpPr>
        <p:spPr>
          <a:xfrm>
            <a:off x="3670150" y="1452363"/>
            <a:ext cx="5033100" cy="151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subTitle" idx="1"/>
          </p:nvPr>
        </p:nvSpPr>
        <p:spPr>
          <a:xfrm>
            <a:off x="4138725" y="3137363"/>
            <a:ext cx="4095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5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D2EE18A-389B-43EC-952B-E3C7522722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0A469A-6967-45A0-89DB-DBAB7B70FD6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0765" y="19731105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4B2489-C020-4D99-A400-F79D3B11C1D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36C523-75B4-477E-9732-6A6F825AEA4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0196" y="-5242326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8A7BDC-2127-4873-8726-E06DDD4A66FA}"/>
              </a:ext>
            </a:extLst>
          </p:cNvPr>
          <p:cNvSpPr txBox="1"/>
          <p:nvPr userDrawn="1"/>
        </p:nvSpPr>
        <p:spPr>
          <a:xfrm>
            <a:off x="15510747" y="171118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9A42D-EE59-473C-806A-0A8348B68286}"/>
              </a:ext>
            </a:extLst>
          </p:cNvPr>
          <p:cNvSpPr txBox="1"/>
          <p:nvPr userDrawn="1"/>
        </p:nvSpPr>
        <p:spPr>
          <a:xfrm>
            <a:off x="8424000" y="-33795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1200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Amerika Sans" panose="02040603050506020204" pitchFamily="18" charset="0"/>
              </a:rPr>
              <a:t>KTUTS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70" r:id="rId9"/>
    <p:sldLayoutId id="2147483675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870332" y="687518"/>
            <a:ext cx="7216049" cy="167456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ctrTitle"/>
          </p:nvPr>
        </p:nvSpPr>
        <p:spPr>
          <a:xfrm>
            <a:off x="1149657" y="585894"/>
            <a:ext cx="7057908" cy="16480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FFFF"/>
                </a:solidFill>
                <a:latin typeface="UTM Aircona" panose="02040603050506020204" pitchFamily="18" charset="0"/>
              </a:rPr>
              <a:t>TOÁN HỌC LỚP 4</a:t>
            </a:r>
            <a:endParaRPr sz="6000" dirty="0">
              <a:solidFill>
                <a:srgbClr val="FFFFFF"/>
              </a:solidFill>
              <a:latin typeface="UTM Aircona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00" y="1815311"/>
            <a:ext cx="5221230" cy="3520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" y="1583700"/>
            <a:ext cx="3752506" cy="3752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28" y="-16929"/>
            <a:ext cx="2133256" cy="1187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"/>
          <p:cNvSpPr/>
          <p:nvPr/>
        </p:nvSpPr>
        <p:spPr>
          <a:xfrm>
            <a:off x="352058" y="57956"/>
            <a:ext cx="8417847" cy="108050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5206" y="72407"/>
            <a:ext cx="7375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 + n; m - n; m x n; m : n,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 = 952, n = 28</a:t>
            </a:r>
          </a:p>
        </p:txBody>
      </p:sp>
      <p:graphicFrame>
        <p:nvGraphicFramePr>
          <p:cNvPr id="7" name="Group 1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116227"/>
              </p:ext>
            </p:extLst>
          </p:nvPr>
        </p:nvGraphicFramePr>
        <p:xfrm>
          <a:off x="1858134" y="1371600"/>
          <a:ext cx="6686550" cy="333762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+ n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- n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x n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: n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131"/>
          <p:cNvSpPr txBox="1">
            <a:spLocks noChangeArrowheads="1"/>
          </p:cNvSpPr>
          <p:nvPr/>
        </p:nvSpPr>
        <p:spPr bwMode="auto">
          <a:xfrm>
            <a:off x="4583683" y="2438588"/>
            <a:ext cx="348820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952 + 28 = 980</a:t>
            </a:r>
          </a:p>
        </p:txBody>
      </p:sp>
      <p:sp>
        <p:nvSpPr>
          <p:cNvPr id="9" name="Text Box 132"/>
          <p:cNvSpPr txBox="1">
            <a:spLocks noChangeArrowheads="1"/>
          </p:cNvSpPr>
          <p:nvPr/>
        </p:nvSpPr>
        <p:spPr bwMode="auto">
          <a:xfrm>
            <a:off x="4293000" y="3004135"/>
            <a:ext cx="40695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952 - 28 =  924</a:t>
            </a: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4269449" y="3518485"/>
            <a:ext cx="411667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952 x 28 = 26 656</a:t>
            </a:r>
          </a:p>
        </p:txBody>
      </p:sp>
      <p:sp>
        <p:nvSpPr>
          <p:cNvPr id="11" name="Text Box 134"/>
          <p:cNvSpPr txBox="1">
            <a:spLocks noChangeArrowheads="1"/>
          </p:cNvSpPr>
          <p:nvPr/>
        </p:nvSpPr>
        <p:spPr bwMode="auto">
          <a:xfrm>
            <a:off x="4583683" y="4050451"/>
            <a:ext cx="348820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952 : 28 = 34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524" y="1729097"/>
            <a:ext cx="2537459" cy="315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1" y="1266939"/>
            <a:ext cx="8435021" cy="33716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9820" y="382838"/>
            <a:ext cx="2357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833770" y="1845325"/>
            <a:ext cx="3600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12 054 : (15 + 67)</a:t>
            </a:r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890920" y="2531125"/>
            <a:ext cx="1828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12 054 :</a:t>
            </a:r>
          </a:p>
        </p:txBody>
      </p:sp>
      <p:sp>
        <p:nvSpPr>
          <p:cNvPr id="14" name="AutoShape 72"/>
          <p:cNvSpPr>
            <a:spLocks/>
          </p:cNvSpPr>
          <p:nvPr/>
        </p:nvSpPr>
        <p:spPr bwMode="auto">
          <a:xfrm rot="16200000" flipH="1">
            <a:off x="3223427" y="1838866"/>
            <a:ext cx="131402" cy="1138816"/>
          </a:xfrm>
          <a:prstGeom prst="rightBrace">
            <a:avLst>
              <a:gd name="adj1" fmla="val 41006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/>
          <p:cNvSpPr txBox="1">
            <a:spLocks noChangeArrowheads="1"/>
          </p:cNvSpPr>
          <p:nvPr/>
        </p:nvSpPr>
        <p:spPr bwMode="auto">
          <a:xfrm>
            <a:off x="3062620" y="2571606"/>
            <a:ext cx="91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82  </a:t>
            </a:r>
          </a:p>
        </p:txBody>
      </p:sp>
      <p:sp>
        <p:nvSpPr>
          <p:cNvPr id="16" name="Text Box 74"/>
          <p:cNvSpPr txBox="1">
            <a:spLocks noChangeArrowheads="1"/>
          </p:cNvSpPr>
          <p:nvPr/>
        </p:nvSpPr>
        <p:spPr bwMode="auto">
          <a:xfrm>
            <a:off x="890920" y="3102625"/>
            <a:ext cx="2914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</a:p>
        </p:txBody>
      </p:sp>
      <p:sp>
        <p:nvSpPr>
          <p:cNvPr id="17" name="Text Box 77"/>
          <p:cNvSpPr txBox="1">
            <a:spLocks noChangeArrowheads="1"/>
          </p:cNvSpPr>
          <p:nvPr/>
        </p:nvSpPr>
        <p:spPr bwMode="auto">
          <a:xfrm>
            <a:off x="4844199" y="1845325"/>
            <a:ext cx="3543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29 150 - 136 x 201 </a:t>
            </a:r>
          </a:p>
        </p:txBody>
      </p:sp>
      <p:sp>
        <p:nvSpPr>
          <p:cNvPr id="18" name="AutoShape 78"/>
          <p:cNvSpPr>
            <a:spLocks/>
          </p:cNvSpPr>
          <p:nvPr/>
        </p:nvSpPr>
        <p:spPr bwMode="auto">
          <a:xfrm rot="16200000" flipH="1">
            <a:off x="7208780" y="1579816"/>
            <a:ext cx="185738" cy="1485900"/>
          </a:xfrm>
          <a:prstGeom prst="rightBrace">
            <a:avLst>
              <a:gd name="adj1" fmla="val 40926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79"/>
          <p:cNvSpPr txBox="1">
            <a:spLocks noChangeArrowheads="1"/>
          </p:cNvSpPr>
          <p:nvPr/>
        </p:nvSpPr>
        <p:spPr bwMode="auto">
          <a:xfrm>
            <a:off x="6501549" y="2458497"/>
            <a:ext cx="149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27 336     </a:t>
            </a:r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>
            <a:off x="4729899" y="2441828"/>
            <a:ext cx="2171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29 150 -</a:t>
            </a: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auto">
          <a:xfrm>
            <a:off x="4729899" y="3087147"/>
            <a:ext cx="3600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1814</a:t>
            </a:r>
          </a:p>
        </p:txBody>
      </p:sp>
      <p:sp>
        <p:nvSpPr>
          <p:cNvPr id="22" name="Line 69"/>
          <p:cNvSpPr>
            <a:spLocks noChangeShapeType="1"/>
          </p:cNvSpPr>
          <p:nvPr/>
        </p:nvSpPr>
        <p:spPr bwMode="auto">
          <a:xfrm>
            <a:off x="4729899" y="1427773"/>
            <a:ext cx="0" cy="313321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24" y="3012495"/>
            <a:ext cx="2062899" cy="19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8" grpId="0" animBg="1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1" y="1266939"/>
            <a:ext cx="8435021" cy="33716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9820" y="382838"/>
            <a:ext cx="2357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69"/>
          <p:cNvSpPr>
            <a:spLocks noChangeShapeType="1"/>
          </p:cNvSpPr>
          <p:nvPr/>
        </p:nvSpPr>
        <p:spPr bwMode="auto">
          <a:xfrm>
            <a:off x="4729899" y="1361671"/>
            <a:ext cx="0" cy="313321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8"/>
          <p:cNvSpPr txBox="1">
            <a:spLocks noChangeArrowheads="1"/>
          </p:cNvSpPr>
          <p:nvPr/>
        </p:nvSpPr>
        <p:spPr bwMode="auto">
          <a:xfrm>
            <a:off x="629887" y="1667992"/>
            <a:ext cx="39373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9 700:100 +  36x12</a:t>
            </a:r>
          </a:p>
        </p:txBody>
      </p:sp>
      <p:sp>
        <p:nvSpPr>
          <p:cNvPr id="24" name="AutoShape 82"/>
          <p:cNvSpPr>
            <a:spLocks/>
          </p:cNvSpPr>
          <p:nvPr/>
        </p:nvSpPr>
        <p:spPr bwMode="auto">
          <a:xfrm rot="16200000" flipH="1">
            <a:off x="2000134" y="1488883"/>
            <a:ext cx="239670" cy="1466215"/>
          </a:xfrm>
          <a:prstGeom prst="rightBrace">
            <a:avLst>
              <a:gd name="adj1" fmla="val 41039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84"/>
          <p:cNvSpPr>
            <a:spLocks/>
          </p:cNvSpPr>
          <p:nvPr/>
        </p:nvSpPr>
        <p:spPr bwMode="auto">
          <a:xfrm rot="16200000" flipH="1">
            <a:off x="3760134" y="1706274"/>
            <a:ext cx="201216" cy="992981"/>
          </a:xfrm>
          <a:prstGeom prst="rightBrace">
            <a:avLst>
              <a:gd name="adj1" fmla="val 40919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1021101" y="2423625"/>
            <a:ext cx="384835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97      +   432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</a:t>
            </a:r>
          </a:p>
        </p:txBody>
      </p:sp>
      <p:sp>
        <p:nvSpPr>
          <p:cNvPr id="27" name="AutoShape 83"/>
          <p:cNvSpPr>
            <a:spLocks/>
          </p:cNvSpPr>
          <p:nvPr/>
        </p:nvSpPr>
        <p:spPr bwMode="auto">
          <a:xfrm rot="16200000" flipH="1">
            <a:off x="6495977" y="1749731"/>
            <a:ext cx="228600" cy="2171700"/>
          </a:xfrm>
          <a:prstGeom prst="rightBrace">
            <a:avLst>
              <a:gd name="adj1" fmla="val 40947"/>
              <a:gd name="adj2" fmla="val 50472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85"/>
          <p:cNvSpPr>
            <a:spLocks/>
          </p:cNvSpPr>
          <p:nvPr/>
        </p:nvSpPr>
        <p:spPr bwMode="auto">
          <a:xfrm rot="16200000" flipH="1">
            <a:off x="7147487" y="1692581"/>
            <a:ext cx="171450" cy="1085850"/>
          </a:xfrm>
          <a:prstGeom prst="rightBrace">
            <a:avLst>
              <a:gd name="adj1" fmla="val 41020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86"/>
          <p:cNvSpPr>
            <a:spLocks/>
          </p:cNvSpPr>
          <p:nvPr/>
        </p:nvSpPr>
        <p:spPr bwMode="auto">
          <a:xfrm rot="16200000" flipH="1">
            <a:off x="5610152" y="1606856"/>
            <a:ext cx="228600" cy="1314450"/>
          </a:xfrm>
          <a:prstGeom prst="rightBrace">
            <a:avLst>
              <a:gd name="adj1" fmla="val 40942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90"/>
          <p:cNvSpPr txBox="1">
            <a:spLocks noChangeArrowheads="1"/>
          </p:cNvSpPr>
          <p:nvPr/>
        </p:nvSpPr>
        <p:spPr bwMode="auto">
          <a:xfrm>
            <a:off x="4952927" y="1702106"/>
            <a:ext cx="3600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(160 x 5 – 25 x 4):4</a:t>
            </a:r>
          </a:p>
        </p:txBody>
      </p:sp>
      <p:sp>
        <p:nvSpPr>
          <p:cNvPr id="31" name="Text Box 94"/>
          <p:cNvSpPr txBox="1">
            <a:spLocks noChangeArrowheads="1"/>
          </p:cNvSpPr>
          <p:nvPr/>
        </p:nvSpPr>
        <p:spPr bwMode="auto">
          <a:xfrm>
            <a:off x="4952548" y="2322004"/>
            <a:ext cx="3486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(800     –   100): 4</a:t>
            </a:r>
          </a:p>
        </p:txBody>
      </p:sp>
      <p:sp>
        <p:nvSpPr>
          <p:cNvPr id="32" name="Text Box 97"/>
          <p:cNvSpPr txBox="1">
            <a:spLocks noChangeArrowheads="1"/>
          </p:cNvSpPr>
          <p:nvPr/>
        </p:nvSpPr>
        <p:spPr bwMode="auto">
          <a:xfrm>
            <a:off x="4952927" y="2949882"/>
            <a:ext cx="3486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700        : 4                               =        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" y="3318058"/>
            <a:ext cx="1866916" cy="18483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8058"/>
            <a:ext cx="1866916" cy="18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41;p29"/>
          <p:cNvSpPr/>
          <p:nvPr/>
        </p:nvSpPr>
        <p:spPr>
          <a:xfrm>
            <a:off x="396126" y="68971"/>
            <a:ext cx="8417847" cy="456912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308" y="306738"/>
            <a:ext cx="7375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319m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76m.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299113" y="870329"/>
            <a:ext cx="25118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65951" y="1474420"/>
            <a:ext cx="28221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65951" y="1463403"/>
            <a:ext cx="28221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50674" y="1463403"/>
            <a:ext cx="25118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65951" y="2012409"/>
            <a:ext cx="35713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49695" y="2550399"/>
            <a:ext cx="3912825" cy="55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94261" y="3088388"/>
            <a:ext cx="52853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06" y="3529987"/>
            <a:ext cx="1234368" cy="15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41;p29"/>
          <p:cNvSpPr/>
          <p:nvPr/>
        </p:nvSpPr>
        <p:spPr>
          <a:xfrm>
            <a:off x="446350" y="46938"/>
            <a:ext cx="8417847" cy="179101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9849" y="113040"/>
            <a:ext cx="799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319m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76m.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4" y="1904059"/>
            <a:ext cx="8435021" cy="3078644"/>
          </a:xfrm>
          <a:prstGeom prst="rect">
            <a:avLst/>
          </a:prstGeom>
        </p:spPr>
      </p:pic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2316985" y="2703952"/>
            <a:ext cx="1428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6"/>
          <p:cNvSpPr txBox="1">
            <a:spLocks noChangeArrowheads="1"/>
          </p:cNvSpPr>
          <p:nvPr/>
        </p:nvSpPr>
        <p:spPr bwMode="auto">
          <a:xfrm>
            <a:off x="1095927" y="3980631"/>
            <a:ext cx="74060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bán?m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1767638" y="2892954"/>
            <a:ext cx="2122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3917185" y="2589652"/>
            <a:ext cx="1657350" cy="685800"/>
            <a:chOff x="2256" y="2560"/>
            <a:chExt cx="1008" cy="560"/>
          </a:xfrm>
        </p:grpSpPr>
        <p:sp>
          <p:nvSpPr>
            <p:cNvPr id="10" name="Line 61"/>
            <p:cNvSpPr>
              <a:spLocks noChangeShapeType="1"/>
            </p:cNvSpPr>
            <p:nvPr/>
          </p:nvSpPr>
          <p:spPr bwMode="auto">
            <a:xfrm>
              <a:off x="2256" y="303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62"/>
            <p:cNvSpPr>
              <a:spLocks noChangeShapeType="1"/>
            </p:cNvSpPr>
            <p:nvPr/>
          </p:nvSpPr>
          <p:spPr bwMode="auto">
            <a:xfrm>
              <a:off x="2256" y="2976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65"/>
            <p:cNvSpPr>
              <a:spLocks noChangeShapeType="1"/>
            </p:cNvSpPr>
            <p:nvPr/>
          </p:nvSpPr>
          <p:spPr bwMode="auto">
            <a:xfrm>
              <a:off x="3264" y="2976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67"/>
            <p:cNvSpPr txBox="1">
              <a:spLocks noChangeArrowheads="1"/>
            </p:cNvSpPr>
            <p:nvPr/>
          </p:nvSpPr>
          <p:spPr bwMode="auto">
            <a:xfrm>
              <a:off x="2474" y="2560"/>
              <a:ext cx="624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319m</a:t>
              </a:r>
              <a:r>
                <a:rPr lang="en-US" alt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" name="Freeform 68"/>
            <p:cNvSpPr>
              <a:spLocks/>
            </p:cNvSpPr>
            <p:nvPr/>
          </p:nvSpPr>
          <p:spPr bwMode="auto">
            <a:xfrm>
              <a:off x="2256" y="2880"/>
              <a:ext cx="1008" cy="144"/>
            </a:xfrm>
            <a:custGeom>
              <a:avLst/>
              <a:gdLst>
                <a:gd name="T0" fmla="*/ 0 w 1872"/>
                <a:gd name="T1" fmla="*/ 46 h 192"/>
                <a:gd name="T2" fmla="*/ 46 w 1872"/>
                <a:gd name="T3" fmla="*/ 0 h 192"/>
                <a:gd name="T4" fmla="*/ 85 w 1872"/>
                <a:gd name="T5" fmla="*/ 46 h 192"/>
                <a:gd name="T6" fmla="*/ 0 60000 65536"/>
                <a:gd name="T7" fmla="*/ 0 60000 65536"/>
                <a:gd name="T8" fmla="*/ 0 60000 65536"/>
                <a:gd name="T9" fmla="*/ 0 w 1872"/>
                <a:gd name="T10" fmla="*/ 0 h 192"/>
                <a:gd name="T11" fmla="*/ 1872 w 18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92">
                  <a:moveTo>
                    <a:pt x="0" y="192"/>
                  </a:moveTo>
                  <a:cubicBezTo>
                    <a:pt x="348" y="96"/>
                    <a:pt x="696" y="0"/>
                    <a:pt x="1008" y="0"/>
                  </a:cubicBezTo>
                  <a:cubicBezTo>
                    <a:pt x="1320" y="0"/>
                    <a:pt x="1596" y="96"/>
                    <a:pt x="1872" y="192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73"/>
          <p:cNvSpPr txBox="1">
            <a:spLocks noChangeArrowheads="1"/>
          </p:cNvSpPr>
          <p:nvPr/>
        </p:nvSpPr>
        <p:spPr bwMode="auto">
          <a:xfrm>
            <a:off x="1740665" y="3419519"/>
            <a:ext cx="2176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6" name="Group 104"/>
          <p:cNvGrpSpPr>
            <a:grpSpLocks/>
          </p:cNvGrpSpPr>
          <p:nvPr/>
        </p:nvGrpSpPr>
        <p:grpSpPr bwMode="auto">
          <a:xfrm>
            <a:off x="3905279" y="3143307"/>
            <a:ext cx="3113483" cy="646512"/>
            <a:chOff x="2233" y="3006"/>
            <a:chExt cx="2615" cy="543"/>
          </a:xfrm>
        </p:grpSpPr>
        <p:sp>
          <p:nvSpPr>
            <p:cNvPr id="17" name="Text Box 60"/>
            <p:cNvSpPr txBox="1">
              <a:spLocks noChangeArrowheads="1"/>
            </p:cNvSpPr>
            <p:nvPr/>
          </p:nvSpPr>
          <p:spPr bwMode="auto">
            <a:xfrm>
              <a:off x="3592" y="3006"/>
              <a:ext cx="125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76m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99"/>
            <p:cNvSpPr>
              <a:spLocks noChangeShapeType="1"/>
            </p:cNvSpPr>
            <p:nvPr/>
          </p:nvSpPr>
          <p:spPr bwMode="auto">
            <a:xfrm>
              <a:off x="2233" y="3464"/>
              <a:ext cx="19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100"/>
            <p:cNvSpPr>
              <a:spLocks noChangeShapeType="1"/>
            </p:cNvSpPr>
            <p:nvPr/>
          </p:nvSpPr>
          <p:spPr bwMode="auto">
            <a:xfrm>
              <a:off x="2233" y="3402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01"/>
            <p:cNvSpPr>
              <a:spLocks noChangeShapeType="1"/>
            </p:cNvSpPr>
            <p:nvPr/>
          </p:nvSpPr>
          <p:spPr bwMode="auto">
            <a:xfrm>
              <a:off x="4176" y="3405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02"/>
            <p:cNvSpPr>
              <a:spLocks noChangeShapeType="1"/>
            </p:cNvSpPr>
            <p:nvPr/>
          </p:nvSpPr>
          <p:spPr bwMode="auto">
            <a:xfrm>
              <a:off x="3648" y="3405"/>
              <a:ext cx="0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103"/>
            <p:cNvSpPr>
              <a:spLocks/>
            </p:cNvSpPr>
            <p:nvPr/>
          </p:nvSpPr>
          <p:spPr bwMode="auto">
            <a:xfrm rot="238349">
              <a:off x="3648" y="3360"/>
              <a:ext cx="528" cy="96"/>
            </a:xfrm>
            <a:custGeom>
              <a:avLst/>
              <a:gdLst>
                <a:gd name="T0" fmla="*/ 0 w 1872"/>
                <a:gd name="T1" fmla="*/ 6 h 192"/>
                <a:gd name="T2" fmla="*/ 2 w 1872"/>
                <a:gd name="T3" fmla="*/ 0 h 192"/>
                <a:gd name="T4" fmla="*/ 3 w 1872"/>
                <a:gd name="T5" fmla="*/ 6 h 192"/>
                <a:gd name="T6" fmla="*/ 0 60000 65536"/>
                <a:gd name="T7" fmla="*/ 0 60000 65536"/>
                <a:gd name="T8" fmla="*/ 0 60000 65536"/>
                <a:gd name="T9" fmla="*/ 0 w 1872"/>
                <a:gd name="T10" fmla="*/ 0 h 192"/>
                <a:gd name="T11" fmla="*/ 1872 w 18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192">
                  <a:moveTo>
                    <a:pt x="0" y="192"/>
                  </a:moveTo>
                  <a:cubicBezTo>
                    <a:pt x="348" y="96"/>
                    <a:pt x="696" y="0"/>
                    <a:pt x="1008" y="0"/>
                  </a:cubicBezTo>
                  <a:cubicBezTo>
                    <a:pt x="1320" y="0"/>
                    <a:pt x="1596" y="96"/>
                    <a:pt x="1872" y="192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 Box 105"/>
          <p:cNvSpPr txBox="1">
            <a:spLocks noChangeArrowheads="1"/>
          </p:cNvSpPr>
          <p:nvPr/>
        </p:nvSpPr>
        <p:spPr bwMode="auto">
          <a:xfrm>
            <a:off x="3860035" y="2162219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630395" y="484742"/>
            <a:ext cx="3673788" cy="16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513504" y="505345"/>
            <a:ext cx="1099850" cy="4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230550" y="863504"/>
            <a:ext cx="2341450" cy="10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726523" y="884263"/>
            <a:ext cx="748385" cy="3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88904" y="1216914"/>
            <a:ext cx="6645785" cy="29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9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3" y="0"/>
            <a:ext cx="8435021" cy="5114465"/>
          </a:xfrm>
          <a:prstGeom prst="rect">
            <a:avLst/>
          </a:prstGeom>
        </p:spPr>
      </p:pic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840480" y="29035"/>
            <a:ext cx="1828800" cy="5078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154430" y="549337"/>
            <a:ext cx="6858000" cy="44430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319 + 76 = 395 (m)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319 + 714 = 714(m)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x 2 = 14 (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714 : 14 = 51 (m)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51m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71745" y="-41674"/>
            <a:ext cx="2357264" cy="646986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803"/>
            <a:ext cx="1779639" cy="16559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15" y="3438938"/>
            <a:ext cx="1478280" cy="19341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07CEAC-F4C7-4D75-BD9C-4AC296C7910D}"/>
              </a:ext>
            </a:extLst>
          </p:cNvPr>
          <p:cNvSpPr txBox="1"/>
          <p:nvPr/>
        </p:nvSpPr>
        <p:spPr>
          <a:xfrm>
            <a:off x="2317955" y="2540150"/>
            <a:ext cx="5461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8" y="0"/>
            <a:ext cx="8435021" cy="4982703"/>
          </a:xfrm>
          <a:prstGeom prst="rect">
            <a:avLst/>
          </a:prstGeom>
        </p:spPr>
      </p:pic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4015648" y="490150"/>
            <a:ext cx="1485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1272448" y="1061649"/>
            <a:ext cx="65151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319 + 76 = 395(m)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(319 + 395) : ( 7 x 2) = 51(m)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51m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26829" y="164798"/>
            <a:ext cx="2357264" cy="646986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7" y="3036381"/>
            <a:ext cx="2091690" cy="19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2676042"/>
            <a:ext cx="2038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"/>
          <p:cNvSpPr/>
          <p:nvPr/>
        </p:nvSpPr>
        <p:spPr>
          <a:xfrm>
            <a:off x="154236" y="1994366"/>
            <a:ext cx="6533003" cy="25225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0"/>
          <p:cNvSpPr txBox="1">
            <a:spLocks noGrp="1"/>
          </p:cNvSpPr>
          <p:nvPr>
            <p:ph type="title"/>
          </p:nvPr>
        </p:nvSpPr>
        <p:spPr>
          <a:xfrm>
            <a:off x="-622994" y="2356623"/>
            <a:ext cx="7881473" cy="189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FFFF"/>
                </a:solidFill>
                <a:latin typeface="UTM Nokia Standard" panose="02040603050506020204" pitchFamily="18" charset="0"/>
              </a:rPr>
              <a:t>Củng cố</a:t>
            </a:r>
            <a:endParaRPr sz="9600" dirty="0">
              <a:solidFill>
                <a:srgbClr val="FFFFFF"/>
              </a:solidFill>
              <a:latin typeface="UTM Nokia Standard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27" y="0"/>
            <a:ext cx="41369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52" y="6342"/>
            <a:ext cx="5255779" cy="25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/>
      <p:bldP spid="4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8;p30"/>
          <p:cNvSpPr/>
          <p:nvPr/>
        </p:nvSpPr>
        <p:spPr>
          <a:xfrm>
            <a:off x="363911" y="685407"/>
            <a:ext cx="6533003" cy="25225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49;p30"/>
          <p:cNvSpPr txBox="1">
            <a:spLocks noGrp="1"/>
          </p:cNvSpPr>
          <p:nvPr>
            <p:ph type="title"/>
          </p:nvPr>
        </p:nvSpPr>
        <p:spPr>
          <a:xfrm>
            <a:off x="-218885" y="879337"/>
            <a:ext cx="7881473" cy="189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FFFF"/>
                </a:solidFill>
                <a:latin typeface="UTM Nokia Standard" panose="02040603050506020204" pitchFamily="18" charset="0"/>
              </a:rPr>
              <a:t>Ai nhanh hơn?</a:t>
            </a:r>
            <a:endParaRPr sz="7200" dirty="0">
              <a:solidFill>
                <a:srgbClr val="FFFFFF"/>
              </a:solidFill>
              <a:latin typeface="UTM Nokia Standard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62" y="2073659"/>
            <a:ext cx="1455039" cy="191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20" y="205087"/>
            <a:ext cx="931477" cy="1236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1" y="53309"/>
            <a:ext cx="680459" cy="1458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11" y="205087"/>
            <a:ext cx="3172710" cy="5143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>
          <a:xfrm>
            <a:off x="170024" y="2086104"/>
            <a:ext cx="3420081" cy="28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0" y="-163279"/>
            <a:ext cx="8948290" cy="187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98" y="3530118"/>
            <a:ext cx="3432448" cy="1204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1940561"/>
            <a:ext cx="3432448" cy="1196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98" y="1940561"/>
            <a:ext cx="3432448" cy="1196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3530118"/>
            <a:ext cx="3432448" cy="1204368"/>
          </a:xfrm>
          <a:prstGeom prst="rect">
            <a:avLst/>
          </a:prstGeom>
        </p:spPr>
      </p:pic>
      <p:sp>
        <p:nvSpPr>
          <p:cNvPr id="15363" name="Text Box 36"/>
          <p:cNvSpPr txBox="1">
            <a:spLocks noChangeArrowheads="1"/>
          </p:cNvSpPr>
          <p:nvPr/>
        </p:nvSpPr>
        <p:spPr bwMode="auto">
          <a:xfrm>
            <a:off x="2536496" y="521694"/>
            <a:ext cx="54635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215 x 26 = ? </a:t>
            </a:r>
          </a:p>
        </p:txBody>
      </p:sp>
      <p:sp>
        <p:nvSpPr>
          <p:cNvPr id="15364" name="Text Box 39"/>
          <p:cNvSpPr txBox="1">
            <a:spLocks noChangeArrowheads="1"/>
          </p:cNvSpPr>
          <p:nvPr/>
        </p:nvSpPr>
        <p:spPr bwMode="auto">
          <a:xfrm>
            <a:off x="1904388" y="3846669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5690 </a:t>
            </a:r>
          </a:p>
        </p:txBody>
      </p:sp>
      <p:sp>
        <p:nvSpPr>
          <p:cNvPr id="15366" name="Text Box 37"/>
          <p:cNvSpPr txBox="1">
            <a:spLocks noChangeArrowheads="1"/>
          </p:cNvSpPr>
          <p:nvPr/>
        </p:nvSpPr>
        <p:spPr bwMode="auto">
          <a:xfrm>
            <a:off x="1988820" y="2185038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5593 </a:t>
            </a:r>
          </a:p>
        </p:txBody>
      </p:sp>
      <p:sp>
        <p:nvSpPr>
          <p:cNvPr id="15367" name="Text Box 38"/>
          <p:cNvSpPr txBox="1">
            <a:spLocks noChangeArrowheads="1"/>
          </p:cNvSpPr>
          <p:nvPr/>
        </p:nvSpPr>
        <p:spPr bwMode="auto">
          <a:xfrm>
            <a:off x="6572250" y="2159723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5590 </a:t>
            </a:r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6445908" y="3770715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7590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28" y="1940561"/>
            <a:ext cx="1467926" cy="1099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8" y="3363463"/>
            <a:ext cx="1341123" cy="17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6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"/>
          <p:cNvSpPr/>
          <p:nvPr/>
        </p:nvSpPr>
        <p:spPr>
          <a:xfrm>
            <a:off x="154236" y="1994366"/>
            <a:ext cx="6533003" cy="25225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0"/>
          <p:cNvSpPr txBox="1">
            <a:spLocks noGrp="1"/>
          </p:cNvSpPr>
          <p:nvPr>
            <p:ph type="title"/>
          </p:nvPr>
        </p:nvSpPr>
        <p:spPr>
          <a:xfrm>
            <a:off x="-622994" y="2356623"/>
            <a:ext cx="7881473" cy="189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FFFF"/>
                </a:solidFill>
                <a:latin typeface="UTM Nokia Standard" panose="02040603050506020204" pitchFamily="18" charset="0"/>
              </a:rPr>
              <a:t>Khởi động</a:t>
            </a:r>
            <a:endParaRPr sz="9600" dirty="0">
              <a:solidFill>
                <a:srgbClr val="FFFFFF"/>
              </a:solidFill>
              <a:latin typeface="UTM Nokia Standard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27" y="0"/>
            <a:ext cx="41369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52" y="6342"/>
            <a:ext cx="5255779" cy="2565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/>
      <p:bldP spid="4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0" y="-163279"/>
            <a:ext cx="7885300" cy="1877779"/>
          </a:xfrm>
          <a:prstGeom prst="rect">
            <a:avLst/>
          </a:prstGeom>
        </p:spPr>
      </p:pic>
      <p:sp>
        <p:nvSpPr>
          <p:cNvPr id="15363" name="Text Box 36"/>
          <p:cNvSpPr txBox="1">
            <a:spLocks noChangeArrowheads="1"/>
          </p:cNvSpPr>
          <p:nvPr/>
        </p:nvSpPr>
        <p:spPr bwMode="auto">
          <a:xfrm>
            <a:off x="2205990" y="403940"/>
            <a:ext cx="54635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tuận</a:t>
            </a: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7" y="1714500"/>
            <a:ext cx="8438921" cy="3054751"/>
          </a:xfrm>
          <a:prstGeom prst="rect">
            <a:avLst/>
          </a:prstGeom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550624" y="2106379"/>
            <a:ext cx="3086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36 x  25 x 4 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550624" y="2563579"/>
            <a:ext cx="3314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36 x (25 x 4) 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664924" y="3077929"/>
            <a:ext cx="3371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36 x    100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722074" y="3551798"/>
            <a:ext cx="2171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 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151074" y="2049229"/>
            <a:ext cx="3028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18 x 24  : 9 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036774" y="2563579"/>
            <a:ext cx="3390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( 18 : 9 ) x 24 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4979624" y="2237348"/>
            <a:ext cx="0" cy="14859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036774" y="3037448"/>
            <a:ext cx="320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2      x 24  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5036774" y="3592279"/>
            <a:ext cx="2800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8" y="3363463"/>
            <a:ext cx="1341123" cy="17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1549234" y="711121"/>
            <a:ext cx="5871989" cy="268506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ctrTitle"/>
          </p:nvPr>
        </p:nvSpPr>
        <p:spPr>
          <a:xfrm>
            <a:off x="1703468" y="468750"/>
            <a:ext cx="5354198" cy="246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DẶN DÒ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92" y="2348415"/>
            <a:ext cx="4974421" cy="2984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11566" r="5857" b="26319"/>
          <a:stretch/>
        </p:blipFill>
        <p:spPr>
          <a:xfrm>
            <a:off x="0" y="-15080"/>
            <a:ext cx="2329040" cy="17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849428" y="50019"/>
            <a:ext cx="3692128" cy="3670697"/>
            <a:chOff x="3286919" y="838200"/>
            <a:chExt cx="4922837" cy="4894263"/>
          </a:xfrm>
        </p:grpSpPr>
        <p:grpSp>
          <p:nvGrpSpPr>
            <p:cNvPr id="38" name="Group 37"/>
            <p:cNvGrpSpPr/>
            <p:nvPr/>
          </p:nvGrpSpPr>
          <p:grpSpPr>
            <a:xfrm>
              <a:off x="3286919" y="838200"/>
              <a:ext cx="4922837" cy="4894263"/>
              <a:chOff x="3570288" y="998538"/>
              <a:chExt cx="4922837" cy="4894263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030913" y="998538"/>
                <a:ext cx="1309687" cy="2430463"/>
              </a:xfrm>
              <a:custGeom>
                <a:avLst/>
                <a:gdLst>
                  <a:gd name="T0" fmla="*/ 0 w 2307"/>
                  <a:gd name="T1" fmla="*/ 0 h 4267"/>
                  <a:gd name="T2" fmla="*/ 2307 w 2307"/>
                  <a:gd name="T3" fmla="*/ 678 h 4267"/>
                  <a:gd name="T4" fmla="*/ 0 w 2307"/>
                  <a:gd name="T5" fmla="*/ 4267 h 4267"/>
                  <a:gd name="T6" fmla="*/ 0 w 2307"/>
                  <a:gd name="T7" fmla="*/ 0 h 4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7" h="4267">
                    <a:moveTo>
                      <a:pt x="0" y="0"/>
                    </a:moveTo>
                    <a:cubicBezTo>
                      <a:pt x="818" y="0"/>
                      <a:pt x="1619" y="235"/>
                      <a:pt x="2307" y="678"/>
                    </a:cubicBezTo>
                    <a:lnTo>
                      <a:pt x="0" y="4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6030913" y="998538"/>
                <a:ext cx="1309687" cy="2430463"/>
              </a:xfrm>
              <a:custGeom>
                <a:avLst/>
                <a:gdLst>
                  <a:gd name="T0" fmla="*/ 0 w 2307"/>
                  <a:gd name="T1" fmla="*/ 0 h 4267"/>
                  <a:gd name="T2" fmla="*/ 2307 w 2307"/>
                  <a:gd name="T3" fmla="*/ 678 h 4267"/>
                  <a:gd name="T4" fmla="*/ 0 w 2307"/>
                  <a:gd name="T5" fmla="*/ 4267 h 4267"/>
                  <a:gd name="T6" fmla="*/ 0 w 2307"/>
                  <a:gd name="T7" fmla="*/ 0 h 4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7" h="4267">
                    <a:moveTo>
                      <a:pt x="0" y="0"/>
                    </a:moveTo>
                    <a:cubicBezTo>
                      <a:pt x="818" y="0"/>
                      <a:pt x="1619" y="235"/>
                      <a:pt x="2307" y="678"/>
                    </a:cubicBezTo>
                    <a:lnTo>
                      <a:pt x="0" y="426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6030913" y="1385888"/>
                <a:ext cx="2201862" cy="2043113"/>
              </a:xfrm>
              <a:custGeom>
                <a:avLst/>
                <a:gdLst>
                  <a:gd name="T0" fmla="*/ 2307 w 3881"/>
                  <a:gd name="T1" fmla="*/ 0 h 3589"/>
                  <a:gd name="T2" fmla="*/ 3881 w 3881"/>
                  <a:gd name="T3" fmla="*/ 1817 h 3589"/>
                  <a:gd name="T4" fmla="*/ 0 w 3881"/>
                  <a:gd name="T5" fmla="*/ 3589 h 3589"/>
                  <a:gd name="T6" fmla="*/ 2307 w 3881"/>
                  <a:gd name="T7" fmla="*/ 0 h 3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1" h="3589">
                    <a:moveTo>
                      <a:pt x="2307" y="0"/>
                    </a:moveTo>
                    <a:cubicBezTo>
                      <a:pt x="2995" y="442"/>
                      <a:pt x="3542" y="1073"/>
                      <a:pt x="3881" y="1817"/>
                    </a:cubicBezTo>
                    <a:lnTo>
                      <a:pt x="0" y="3589"/>
                    </a:lnTo>
                    <a:lnTo>
                      <a:pt x="2307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6030913" y="1385888"/>
                <a:ext cx="2201862" cy="2043113"/>
              </a:xfrm>
              <a:custGeom>
                <a:avLst/>
                <a:gdLst>
                  <a:gd name="T0" fmla="*/ 2307 w 3881"/>
                  <a:gd name="T1" fmla="*/ 0 h 3589"/>
                  <a:gd name="T2" fmla="*/ 3881 w 3881"/>
                  <a:gd name="T3" fmla="*/ 1817 h 3589"/>
                  <a:gd name="T4" fmla="*/ 0 w 3881"/>
                  <a:gd name="T5" fmla="*/ 3589 h 3589"/>
                  <a:gd name="T6" fmla="*/ 2307 w 3881"/>
                  <a:gd name="T7" fmla="*/ 0 h 3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1" h="3589">
                    <a:moveTo>
                      <a:pt x="2307" y="0"/>
                    </a:moveTo>
                    <a:cubicBezTo>
                      <a:pt x="2995" y="442"/>
                      <a:pt x="3542" y="1073"/>
                      <a:pt x="3881" y="1817"/>
                    </a:cubicBezTo>
                    <a:lnTo>
                      <a:pt x="0" y="3589"/>
                    </a:lnTo>
                    <a:lnTo>
                      <a:pt x="2307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6030913" y="2419351"/>
                <a:ext cx="2462212" cy="1355725"/>
              </a:xfrm>
              <a:custGeom>
                <a:avLst/>
                <a:gdLst>
                  <a:gd name="T0" fmla="*/ 3881 w 4340"/>
                  <a:gd name="T1" fmla="*/ 0 h 2380"/>
                  <a:gd name="T2" fmla="*/ 4224 w 4340"/>
                  <a:gd name="T3" fmla="*/ 2380 h 2380"/>
                  <a:gd name="T4" fmla="*/ 0 w 4340"/>
                  <a:gd name="T5" fmla="*/ 1772 h 2380"/>
                  <a:gd name="T6" fmla="*/ 3881 w 4340"/>
                  <a:gd name="T7" fmla="*/ 0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40" h="2380">
                    <a:moveTo>
                      <a:pt x="3881" y="0"/>
                    </a:moveTo>
                    <a:cubicBezTo>
                      <a:pt x="4221" y="744"/>
                      <a:pt x="4340" y="1570"/>
                      <a:pt x="4224" y="2380"/>
                    </a:cubicBezTo>
                    <a:lnTo>
                      <a:pt x="0" y="1772"/>
                    </a:lnTo>
                    <a:lnTo>
                      <a:pt x="3881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6030913" y="2419351"/>
                <a:ext cx="2462212" cy="1355725"/>
              </a:xfrm>
              <a:custGeom>
                <a:avLst/>
                <a:gdLst>
                  <a:gd name="T0" fmla="*/ 3881 w 4340"/>
                  <a:gd name="T1" fmla="*/ 0 h 2380"/>
                  <a:gd name="T2" fmla="*/ 4224 w 4340"/>
                  <a:gd name="T3" fmla="*/ 2380 h 2380"/>
                  <a:gd name="T4" fmla="*/ 0 w 4340"/>
                  <a:gd name="T5" fmla="*/ 1772 h 2380"/>
                  <a:gd name="T6" fmla="*/ 3881 w 4340"/>
                  <a:gd name="T7" fmla="*/ 0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40" h="2380">
                    <a:moveTo>
                      <a:pt x="3881" y="0"/>
                    </a:moveTo>
                    <a:cubicBezTo>
                      <a:pt x="4221" y="744"/>
                      <a:pt x="4340" y="1570"/>
                      <a:pt x="4224" y="2380"/>
                    </a:cubicBezTo>
                    <a:lnTo>
                      <a:pt x="0" y="1772"/>
                    </a:lnTo>
                    <a:lnTo>
                      <a:pt x="3881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6030913" y="3429001"/>
                <a:ext cx="2395537" cy="1592263"/>
              </a:xfrm>
              <a:custGeom>
                <a:avLst/>
                <a:gdLst>
                  <a:gd name="T0" fmla="*/ 4224 w 4224"/>
                  <a:gd name="T1" fmla="*/ 608 h 2795"/>
                  <a:gd name="T2" fmla="*/ 3225 w 4224"/>
                  <a:gd name="T3" fmla="*/ 2795 h 2795"/>
                  <a:gd name="T4" fmla="*/ 0 w 4224"/>
                  <a:gd name="T5" fmla="*/ 0 h 2795"/>
                  <a:gd name="T6" fmla="*/ 4224 w 4224"/>
                  <a:gd name="T7" fmla="*/ 608 h 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24" h="2795">
                    <a:moveTo>
                      <a:pt x="4224" y="608"/>
                    </a:moveTo>
                    <a:cubicBezTo>
                      <a:pt x="4107" y="1417"/>
                      <a:pt x="3760" y="2177"/>
                      <a:pt x="3225" y="2795"/>
                    </a:cubicBezTo>
                    <a:lnTo>
                      <a:pt x="0" y="0"/>
                    </a:lnTo>
                    <a:lnTo>
                      <a:pt x="4224" y="608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6030913" y="3429001"/>
                <a:ext cx="2395537" cy="1592263"/>
              </a:xfrm>
              <a:custGeom>
                <a:avLst/>
                <a:gdLst>
                  <a:gd name="T0" fmla="*/ 4224 w 4224"/>
                  <a:gd name="T1" fmla="*/ 608 h 2795"/>
                  <a:gd name="T2" fmla="*/ 3225 w 4224"/>
                  <a:gd name="T3" fmla="*/ 2795 h 2795"/>
                  <a:gd name="T4" fmla="*/ 0 w 4224"/>
                  <a:gd name="T5" fmla="*/ 0 h 2795"/>
                  <a:gd name="T6" fmla="*/ 4224 w 4224"/>
                  <a:gd name="T7" fmla="*/ 608 h 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24" h="2795">
                    <a:moveTo>
                      <a:pt x="4224" y="608"/>
                    </a:moveTo>
                    <a:cubicBezTo>
                      <a:pt x="4107" y="1417"/>
                      <a:pt x="3760" y="2177"/>
                      <a:pt x="3225" y="2795"/>
                    </a:cubicBezTo>
                    <a:lnTo>
                      <a:pt x="0" y="0"/>
                    </a:lnTo>
                    <a:lnTo>
                      <a:pt x="4224" y="608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6030913" y="3429001"/>
                <a:ext cx="1830387" cy="2332038"/>
              </a:xfrm>
              <a:custGeom>
                <a:avLst/>
                <a:gdLst>
                  <a:gd name="T0" fmla="*/ 3225 w 3225"/>
                  <a:gd name="T1" fmla="*/ 2795 h 4095"/>
                  <a:gd name="T2" fmla="*/ 1202 w 3225"/>
                  <a:gd name="T3" fmla="*/ 4095 h 4095"/>
                  <a:gd name="T4" fmla="*/ 0 w 3225"/>
                  <a:gd name="T5" fmla="*/ 0 h 4095"/>
                  <a:gd name="T6" fmla="*/ 3225 w 3225"/>
                  <a:gd name="T7" fmla="*/ 2795 h 4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25" h="4095">
                    <a:moveTo>
                      <a:pt x="3225" y="2795"/>
                    </a:moveTo>
                    <a:cubicBezTo>
                      <a:pt x="2689" y="3413"/>
                      <a:pt x="1987" y="3864"/>
                      <a:pt x="1202" y="4095"/>
                    </a:cubicBezTo>
                    <a:lnTo>
                      <a:pt x="0" y="0"/>
                    </a:lnTo>
                    <a:lnTo>
                      <a:pt x="3225" y="2795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6030913" y="3429001"/>
                <a:ext cx="1830387" cy="2332038"/>
              </a:xfrm>
              <a:custGeom>
                <a:avLst/>
                <a:gdLst>
                  <a:gd name="T0" fmla="*/ 3225 w 3225"/>
                  <a:gd name="T1" fmla="*/ 2795 h 4095"/>
                  <a:gd name="T2" fmla="*/ 1202 w 3225"/>
                  <a:gd name="T3" fmla="*/ 4095 h 4095"/>
                  <a:gd name="T4" fmla="*/ 0 w 3225"/>
                  <a:gd name="T5" fmla="*/ 0 h 4095"/>
                  <a:gd name="T6" fmla="*/ 3225 w 3225"/>
                  <a:gd name="T7" fmla="*/ 2795 h 4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25" h="4095">
                    <a:moveTo>
                      <a:pt x="3225" y="2795"/>
                    </a:moveTo>
                    <a:cubicBezTo>
                      <a:pt x="2689" y="3413"/>
                      <a:pt x="1987" y="3864"/>
                      <a:pt x="1202" y="4095"/>
                    </a:cubicBezTo>
                    <a:lnTo>
                      <a:pt x="0" y="0"/>
                    </a:lnTo>
                    <a:lnTo>
                      <a:pt x="3225" y="279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5349875" y="3429001"/>
                <a:ext cx="1363662" cy="2463800"/>
              </a:xfrm>
              <a:custGeom>
                <a:avLst/>
                <a:gdLst>
                  <a:gd name="T0" fmla="*/ 2404 w 2404"/>
                  <a:gd name="T1" fmla="*/ 4095 h 4325"/>
                  <a:gd name="T2" fmla="*/ 0 w 2404"/>
                  <a:gd name="T3" fmla="*/ 4095 h 4325"/>
                  <a:gd name="T4" fmla="*/ 1202 w 2404"/>
                  <a:gd name="T5" fmla="*/ 0 h 4325"/>
                  <a:gd name="T6" fmla="*/ 2404 w 2404"/>
                  <a:gd name="T7" fmla="*/ 4095 h 4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4" h="4325">
                    <a:moveTo>
                      <a:pt x="2404" y="4095"/>
                    </a:moveTo>
                    <a:cubicBezTo>
                      <a:pt x="1619" y="4325"/>
                      <a:pt x="784" y="4325"/>
                      <a:pt x="0" y="4095"/>
                    </a:cubicBezTo>
                    <a:lnTo>
                      <a:pt x="1202" y="0"/>
                    </a:lnTo>
                    <a:lnTo>
                      <a:pt x="2404" y="4095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5349875" y="3429001"/>
                <a:ext cx="1363662" cy="2463800"/>
              </a:xfrm>
              <a:custGeom>
                <a:avLst/>
                <a:gdLst>
                  <a:gd name="T0" fmla="*/ 2404 w 2404"/>
                  <a:gd name="T1" fmla="*/ 4095 h 4325"/>
                  <a:gd name="T2" fmla="*/ 0 w 2404"/>
                  <a:gd name="T3" fmla="*/ 4095 h 4325"/>
                  <a:gd name="T4" fmla="*/ 1202 w 2404"/>
                  <a:gd name="T5" fmla="*/ 0 h 4325"/>
                  <a:gd name="T6" fmla="*/ 2404 w 2404"/>
                  <a:gd name="T7" fmla="*/ 4095 h 4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4" h="4325">
                    <a:moveTo>
                      <a:pt x="2404" y="4095"/>
                    </a:moveTo>
                    <a:cubicBezTo>
                      <a:pt x="1619" y="4325"/>
                      <a:pt x="784" y="4325"/>
                      <a:pt x="0" y="4095"/>
                    </a:cubicBezTo>
                    <a:lnTo>
                      <a:pt x="1202" y="0"/>
                    </a:lnTo>
                    <a:lnTo>
                      <a:pt x="2404" y="409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4202113" y="3429001"/>
                <a:ext cx="1828800" cy="2332038"/>
              </a:xfrm>
              <a:custGeom>
                <a:avLst/>
                <a:gdLst>
                  <a:gd name="T0" fmla="*/ 2023 w 3225"/>
                  <a:gd name="T1" fmla="*/ 4095 h 4095"/>
                  <a:gd name="T2" fmla="*/ 0 w 3225"/>
                  <a:gd name="T3" fmla="*/ 2795 h 4095"/>
                  <a:gd name="T4" fmla="*/ 3225 w 3225"/>
                  <a:gd name="T5" fmla="*/ 0 h 4095"/>
                  <a:gd name="T6" fmla="*/ 2023 w 3225"/>
                  <a:gd name="T7" fmla="*/ 4095 h 4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25" h="4095">
                    <a:moveTo>
                      <a:pt x="2023" y="4095"/>
                    </a:moveTo>
                    <a:cubicBezTo>
                      <a:pt x="1238" y="3864"/>
                      <a:pt x="536" y="3413"/>
                      <a:pt x="0" y="2795"/>
                    </a:cubicBezTo>
                    <a:lnTo>
                      <a:pt x="3225" y="0"/>
                    </a:lnTo>
                    <a:lnTo>
                      <a:pt x="2023" y="4095"/>
                    </a:lnTo>
                    <a:close/>
                  </a:path>
                </a:pathLst>
              </a:custGeom>
              <a:solidFill>
                <a:srgbClr val="2C4D7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4202113" y="3429001"/>
                <a:ext cx="1828800" cy="2332038"/>
              </a:xfrm>
              <a:custGeom>
                <a:avLst/>
                <a:gdLst>
                  <a:gd name="T0" fmla="*/ 2023 w 3225"/>
                  <a:gd name="T1" fmla="*/ 4095 h 4095"/>
                  <a:gd name="T2" fmla="*/ 0 w 3225"/>
                  <a:gd name="T3" fmla="*/ 2795 h 4095"/>
                  <a:gd name="T4" fmla="*/ 3225 w 3225"/>
                  <a:gd name="T5" fmla="*/ 0 h 4095"/>
                  <a:gd name="T6" fmla="*/ 2023 w 3225"/>
                  <a:gd name="T7" fmla="*/ 4095 h 4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25" h="4095">
                    <a:moveTo>
                      <a:pt x="2023" y="4095"/>
                    </a:moveTo>
                    <a:cubicBezTo>
                      <a:pt x="1238" y="3864"/>
                      <a:pt x="536" y="3413"/>
                      <a:pt x="0" y="2795"/>
                    </a:cubicBezTo>
                    <a:lnTo>
                      <a:pt x="3225" y="0"/>
                    </a:lnTo>
                    <a:lnTo>
                      <a:pt x="2023" y="409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3635375" y="3429001"/>
                <a:ext cx="2395537" cy="1592263"/>
              </a:xfrm>
              <a:custGeom>
                <a:avLst/>
                <a:gdLst>
                  <a:gd name="T0" fmla="*/ 999 w 4224"/>
                  <a:gd name="T1" fmla="*/ 2795 h 2795"/>
                  <a:gd name="T2" fmla="*/ 0 w 4224"/>
                  <a:gd name="T3" fmla="*/ 608 h 2795"/>
                  <a:gd name="T4" fmla="*/ 4224 w 4224"/>
                  <a:gd name="T5" fmla="*/ 0 h 2795"/>
                  <a:gd name="T6" fmla="*/ 999 w 4224"/>
                  <a:gd name="T7" fmla="*/ 2795 h 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24" h="2795">
                    <a:moveTo>
                      <a:pt x="999" y="2795"/>
                    </a:moveTo>
                    <a:cubicBezTo>
                      <a:pt x="463" y="2177"/>
                      <a:pt x="116" y="1417"/>
                      <a:pt x="0" y="608"/>
                    </a:cubicBezTo>
                    <a:lnTo>
                      <a:pt x="4224" y="0"/>
                    </a:lnTo>
                    <a:lnTo>
                      <a:pt x="999" y="2795"/>
                    </a:lnTo>
                    <a:close/>
                  </a:path>
                </a:pathLst>
              </a:custGeom>
              <a:solidFill>
                <a:srgbClr val="772C2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3635375" y="3429001"/>
                <a:ext cx="2395537" cy="1592263"/>
              </a:xfrm>
              <a:custGeom>
                <a:avLst/>
                <a:gdLst>
                  <a:gd name="T0" fmla="*/ 999 w 4224"/>
                  <a:gd name="T1" fmla="*/ 2795 h 2795"/>
                  <a:gd name="T2" fmla="*/ 0 w 4224"/>
                  <a:gd name="T3" fmla="*/ 608 h 2795"/>
                  <a:gd name="T4" fmla="*/ 4224 w 4224"/>
                  <a:gd name="T5" fmla="*/ 0 h 2795"/>
                  <a:gd name="T6" fmla="*/ 999 w 4224"/>
                  <a:gd name="T7" fmla="*/ 2795 h 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24" h="2795">
                    <a:moveTo>
                      <a:pt x="999" y="2795"/>
                    </a:moveTo>
                    <a:cubicBezTo>
                      <a:pt x="463" y="2177"/>
                      <a:pt x="116" y="1417"/>
                      <a:pt x="0" y="608"/>
                    </a:cubicBezTo>
                    <a:lnTo>
                      <a:pt x="4224" y="0"/>
                    </a:lnTo>
                    <a:lnTo>
                      <a:pt x="999" y="279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3570288" y="2419351"/>
                <a:ext cx="2460625" cy="1355725"/>
              </a:xfrm>
              <a:custGeom>
                <a:avLst/>
                <a:gdLst>
                  <a:gd name="T0" fmla="*/ 116 w 4340"/>
                  <a:gd name="T1" fmla="*/ 2380 h 2380"/>
                  <a:gd name="T2" fmla="*/ 458 w 4340"/>
                  <a:gd name="T3" fmla="*/ 0 h 2380"/>
                  <a:gd name="T4" fmla="*/ 4340 w 4340"/>
                  <a:gd name="T5" fmla="*/ 1772 h 2380"/>
                  <a:gd name="T6" fmla="*/ 116 w 4340"/>
                  <a:gd name="T7" fmla="*/ 2380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40" h="2380">
                    <a:moveTo>
                      <a:pt x="116" y="2380"/>
                    </a:moveTo>
                    <a:cubicBezTo>
                      <a:pt x="0" y="1570"/>
                      <a:pt x="118" y="744"/>
                      <a:pt x="458" y="0"/>
                    </a:cubicBezTo>
                    <a:lnTo>
                      <a:pt x="4340" y="1772"/>
                    </a:lnTo>
                    <a:lnTo>
                      <a:pt x="116" y="2380"/>
                    </a:lnTo>
                    <a:close/>
                  </a:path>
                </a:pathLst>
              </a:custGeom>
              <a:solidFill>
                <a:srgbClr val="5F753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3570288" y="2419351"/>
                <a:ext cx="2460625" cy="1355725"/>
              </a:xfrm>
              <a:custGeom>
                <a:avLst/>
                <a:gdLst>
                  <a:gd name="T0" fmla="*/ 116 w 4340"/>
                  <a:gd name="T1" fmla="*/ 2380 h 2380"/>
                  <a:gd name="T2" fmla="*/ 458 w 4340"/>
                  <a:gd name="T3" fmla="*/ 0 h 2380"/>
                  <a:gd name="T4" fmla="*/ 4340 w 4340"/>
                  <a:gd name="T5" fmla="*/ 1772 h 2380"/>
                  <a:gd name="T6" fmla="*/ 116 w 4340"/>
                  <a:gd name="T7" fmla="*/ 2380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40" h="2380">
                    <a:moveTo>
                      <a:pt x="116" y="2380"/>
                    </a:moveTo>
                    <a:cubicBezTo>
                      <a:pt x="0" y="1570"/>
                      <a:pt x="118" y="744"/>
                      <a:pt x="458" y="0"/>
                    </a:cubicBezTo>
                    <a:lnTo>
                      <a:pt x="4340" y="1772"/>
                    </a:lnTo>
                    <a:lnTo>
                      <a:pt x="116" y="238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3829050" y="1385888"/>
                <a:ext cx="2201862" cy="2043113"/>
              </a:xfrm>
              <a:custGeom>
                <a:avLst/>
                <a:gdLst>
                  <a:gd name="T0" fmla="*/ 0 w 3882"/>
                  <a:gd name="T1" fmla="*/ 1817 h 3589"/>
                  <a:gd name="T2" fmla="*/ 1575 w 3882"/>
                  <a:gd name="T3" fmla="*/ 0 h 3589"/>
                  <a:gd name="T4" fmla="*/ 3882 w 3882"/>
                  <a:gd name="T5" fmla="*/ 3589 h 3589"/>
                  <a:gd name="T6" fmla="*/ 0 w 3882"/>
                  <a:gd name="T7" fmla="*/ 1817 h 3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2" h="3589">
                    <a:moveTo>
                      <a:pt x="0" y="1817"/>
                    </a:moveTo>
                    <a:cubicBezTo>
                      <a:pt x="340" y="1073"/>
                      <a:pt x="887" y="442"/>
                      <a:pt x="1575" y="0"/>
                    </a:cubicBezTo>
                    <a:lnTo>
                      <a:pt x="3882" y="3589"/>
                    </a:lnTo>
                    <a:lnTo>
                      <a:pt x="0" y="1817"/>
                    </a:lnTo>
                    <a:close/>
                  </a:path>
                </a:pathLst>
              </a:custGeom>
              <a:solidFill>
                <a:srgbClr val="4D3B6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3829050" y="1385888"/>
                <a:ext cx="2201862" cy="2043113"/>
              </a:xfrm>
              <a:custGeom>
                <a:avLst/>
                <a:gdLst>
                  <a:gd name="T0" fmla="*/ 0 w 3882"/>
                  <a:gd name="T1" fmla="*/ 1817 h 3589"/>
                  <a:gd name="T2" fmla="*/ 1575 w 3882"/>
                  <a:gd name="T3" fmla="*/ 0 h 3589"/>
                  <a:gd name="T4" fmla="*/ 3882 w 3882"/>
                  <a:gd name="T5" fmla="*/ 3589 h 3589"/>
                  <a:gd name="T6" fmla="*/ 0 w 3882"/>
                  <a:gd name="T7" fmla="*/ 1817 h 3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2" h="3589">
                    <a:moveTo>
                      <a:pt x="0" y="1817"/>
                    </a:moveTo>
                    <a:cubicBezTo>
                      <a:pt x="340" y="1073"/>
                      <a:pt x="887" y="442"/>
                      <a:pt x="1575" y="0"/>
                    </a:cubicBezTo>
                    <a:lnTo>
                      <a:pt x="3882" y="3589"/>
                    </a:lnTo>
                    <a:lnTo>
                      <a:pt x="0" y="1817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4722813" y="998538"/>
                <a:ext cx="1308100" cy="2430463"/>
              </a:xfrm>
              <a:custGeom>
                <a:avLst/>
                <a:gdLst>
                  <a:gd name="T0" fmla="*/ 0 w 2307"/>
                  <a:gd name="T1" fmla="*/ 678 h 4267"/>
                  <a:gd name="T2" fmla="*/ 2307 w 2307"/>
                  <a:gd name="T3" fmla="*/ 0 h 4267"/>
                  <a:gd name="T4" fmla="*/ 2307 w 2307"/>
                  <a:gd name="T5" fmla="*/ 4267 h 4267"/>
                  <a:gd name="T6" fmla="*/ 0 w 2307"/>
                  <a:gd name="T7" fmla="*/ 678 h 4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7" h="4267">
                    <a:moveTo>
                      <a:pt x="0" y="678"/>
                    </a:moveTo>
                    <a:cubicBezTo>
                      <a:pt x="688" y="235"/>
                      <a:pt x="1489" y="0"/>
                      <a:pt x="2307" y="0"/>
                    </a:cubicBezTo>
                    <a:lnTo>
                      <a:pt x="2307" y="4267"/>
                    </a:lnTo>
                    <a:lnTo>
                      <a:pt x="0" y="678"/>
                    </a:lnTo>
                    <a:close/>
                  </a:path>
                </a:pathLst>
              </a:custGeom>
              <a:solidFill>
                <a:srgbClr val="276A7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4722813" y="998538"/>
                <a:ext cx="1308100" cy="2430463"/>
              </a:xfrm>
              <a:custGeom>
                <a:avLst/>
                <a:gdLst>
                  <a:gd name="T0" fmla="*/ 0 w 2307"/>
                  <a:gd name="T1" fmla="*/ 678 h 4267"/>
                  <a:gd name="T2" fmla="*/ 2307 w 2307"/>
                  <a:gd name="T3" fmla="*/ 0 h 4267"/>
                  <a:gd name="T4" fmla="*/ 2307 w 2307"/>
                  <a:gd name="T5" fmla="*/ 4267 h 4267"/>
                  <a:gd name="T6" fmla="*/ 0 w 2307"/>
                  <a:gd name="T7" fmla="*/ 678 h 4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7" h="4267">
                    <a:moveTo>
                      <a:pt x="0" y="678"/>
                    </a:moveTo>
                    <a:cubicBezTo>
                      <a:pt x="688" y="235"/>
                      <a:pt x="1489" y="0"/>
                      <a:pt x="2307" y="0"/>
                    </a:cubicBezTo>
                    <a:lnTo>
                      <a:pt x="2307" y="4267"/>
                    </a:lnTo>
                    <a:lnTo>
                      <a:pt x="0" y="678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05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655542" y="894096"/>
              <a:ext cx="119181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r>
                <a:rPr lang="en-US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11</a:t>
              </a:r>
              <a:endParaRPr lang="vi-V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473450" y="925359"/>
              <a:ext cx="4442619" cy="4772001"/>
              <a:chOff x="3473450" y="925359"/>
              <a:chExt cx="4442619" cy="4772001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831038" y="1468655"/>
                <a:ext cx="118466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7150" h="38100" prst="artDeco"/>
                </a:sp3d>
              </a:bodyPr>
              <a:lstStyle/>
              <a:p>
                <a:r>
                  <a:rPr lang="en-US" sz="48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10</a:t>
                </a:r>
                <a:endParaRPr lang="vi-VN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473450" y="2367600"/>
                <a:ext cx="609600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7150" h="38100" prst="artDeco"/>
                </a:sp3d>
              </a:bodyPr>
              <a:lstStyle/>
              <a:p>
                <a:r>
                  <a:rPr lang="en-US" sz="5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9</a:t>
                </a:r>
                <a:endParaRPr lang="vi-VN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29435" y="3361378"/>
                <a:ext cx="609600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7150" h="38100" prst="artDeco"/>
                </a:sp3d>
              </a:bodyPr>
              <a:lstStyle/>
              <a:p>
                <a:r>
                  <a:rPr lang="en-US" sz="5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8</a:t>
                </a:r>
                <a:endParaRPr lang="vi-VN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481513" y="4052094"/>
                <a:ext cx="609600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7150" h="38100" prst="artDeco"/>
                </a:sp3d>
              </a:bodyPr>
              <a:lstStyle/>
              <a:p>
                <a:r>
                  <a:rPr lang="en-US" sz="5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7</a:t>
                </a:r>
                <a:endParaRPr lang="vi-VN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376067" y="4420087"/>
                <a:ext cx="609600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7150" h="38100" prst="artDeco"/>
                </a:sp3d>
              </a:bodyPr>
              <a:lstStyle/>
              <a:p>
                <a:r>
                  <a:rPr lang="en-US" sz="5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6</a:t>
                </a:r>
                <a:endParaRPr lang="vi-VN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311900" y="4064793"/>
                <a:ext cx="609600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7150" h="38100" prst="artDeco"/>
                </a:sp3d>
              </a:bodyPr>
              <a:lstStyle/>
              <a:p>
                <a:r>
                  <a:rPr lang="en-US" sz="5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5</a:t>
                </a:r>
                <a:endParaRPr lang="vi-VN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035008" y="3401065"/>
                <a:ext cx="609600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7150" h="38100" prst="artDeco"/>
                </a:sp3d>
              </a:bodyPr>
              <a:lstStyle/>
              <a:p>
                <a:r>
                  <a:rPr lang="en-US" sz="5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4</a:t>
                </a:r>
                <a:endParaRPr lang="vi-VN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306469" y="2367602"/>
                <a:ext cx="609600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7150" h="38100" prst="artDeco"/>
                </a:sp3d>
              </a:bodyPr>
              <a:lstStyle/>
              <a:p>
                <a:r>
                  <a:rPr lang="en-US" sz="5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3</a:t>
                </a:r>
                <a:endParaRPr lang="vi-VN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707981" y="1357952"/>
                <a:ext cx="609600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7150" h="38100" prst="artDeco"/>
                </a:sp3d>
              </a:bodyPr>
              <a:lstStyle/>
              <a:p>
                <a:r>
                  <a:rPr lang="en-US" sz="5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2</a:t>
                </a:r>
                <a:endParaRPr lang="vi-VN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820568" y="925359"/>
                <a:ext cx="609600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7150" h="38100" prst="artDeco"/>
                </a:sp3d>
              </a:bodyPr>
              <a:lstStyle/>
              <a:p>
                <a:r>
                  <a:rPr lang="en-US" sz="54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</a:t>
                </a:r>
                <a:endParaRPr lang="vi-VN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p:grpSp>
      </p:grpSp>
      <p:sp>
        <p:nvSpPr>
          <p:cNvPr id="54" name="Right Arrow 53">
            <a:hlinkClick r:id="rId3" action="ppaction://hlinksldjump"/>
          </p:cNvPr>
          <p:cNvSpPr/>
          <p:nvPr/>
        </p:nvSpPr>
        <p:spPr>
          <a:xfrm>
            <a:off x="9017" y="1631410"/>
            <a:ext cx="1093589" cy="50791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2" name="Vertical Scroll 1"/>
          <p:cNvSpPr/>
          <p:nvPr/>
        </p:nvSpPr>
        <p:spPr>
          <a:xfrm>
            <a:off x="4749916" y="104564"/>
            <a:ext cx="1494608" cy="4802969"/>
          </a:xfrm>
          <a:prstGeom prst="verticalScroll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vi-VN" sz="1500" dirty="0">
                <a:solidFill>
                  <a:srgbClr val="FF0000"/>
                </a:solidFill>
              </a:rPr>
              <a:t>NHÓM 1</a:t>
            </a:r>
          </a:p>
          <a:p>
            <a:r>
              <a:rPr lang="en-US" sz="1500" dirty="0">
                <a:solidFill>
                  <a:srgbClr val="000000"/>
                </a:solidFill>
              </a:rPr>
              <a:t>1. </a:t>
            </a:r>
            <a:r>
              <a:rPr lang="vi-VN" sz="1500" dirty="0">
                <a:solidFill>
                  <a:srgbClr val="000000"/>
                </a:solidFill>
              </a:rPr>
              <a:t>Văn Nam</a:t>
            </a:r>
          </a:p>
          <a:p>
            <a:r>
              <a:rPr lang="en-US" sz="1500" dirty="0">
                <a:solidFill>
                  <a:srgbClr val="000000"/>
                </a:solidFill>
              </a:rPr>
              <a:t>2. </a:t>
            </a:r>
            <a:r>
              <a:rPr lang="vi-VN" sz="1500" dirty="0">
                <a:solidFill>
                  <a:srgbClr val="000000"/>
                </a:solidFill>
              </a:rPr>
              <a:t>Thanh Ngân</a:t>
            </a:r>
          </a:p>
          <a:p>
            <a:r>
              <a:rPr lang="en-US" sz="1500" dirty="0">
                <a:solidFill>
                  <a:srgbClr val="000000"/>
                </a:solidFill>
              </a:rPr>
              <a:t>3. </a:t>
            </a:r>
            <a:r>
              <a:rPr lang="vi-VN" sz="1500" dirty="0">
                <a:solidFill>
                  <a:srgbClr val="000000"/>
                </a:solidFill>
              </a:rPr>
              <a:t>Tuyết Nhung</a:t>
            </a:r>
          </a:p>
          <a:p>
            <a:r>
              <a:rPr lang="en-US" sz="1500" dirty="0">
                <a:solidFill>
                  <a:srgbClr val="000000"/>
                </a:solidFill>
              </a:rPr>
              <a:t>4. </a:t>
            </a:r>
            <a:r>
              <a:rPr lang="vi-VN" sz="1500" dirty="0">
                <a:solidFill>
                  <a:srgbClr val="000000"/>
                </a:solidFill>
              </a:rPr>
              <a:t>Thanh Vân</a:t>
            </a:r>
          </a:p>
          <a:p>
            <a:r>
              <a:rPr lang="en-US" sz="1500" dirty="0">
                <a:solidFill>
                  <a:srgbClr val="000000"/>
                </a:solidFill>
              </a:rPr>
              <a:t>5. </a:t>
            </a:r>
            <a:r>
              <a:rPr lang="vi-VN" sz="1500" dirty="0">
                <a:solidFill>
                  <a:srgbClr val="000000"/>
                </a:solidFill>
              </a:rPr>
              <a:t>Thúy An</a:t>
            </a:r>
          </a:p>
          <a:p>
            <a:r>
              <a:rPr lang="en-US" sz="1500" dirty="0">
                <a:solidFill>
                  <a:srgbClr val="000000"/>
                </a:solidFill>
              </a:rPr>
              <a:t>6. </a:t>
            </a:r>
            <a:r>
              <a:rPr lang="vi-VN" sz="1500" dirty="0">
                <a:solidFill>
                  <a:srgbClr val="000000"/>
                </a:solidFill>
              </a:rPr>
              <a:t>Duy Thanh</a:t>
            </a:r>
          </a:p>
          <a:p>
            <a:r>
              <a:rPr lang="en-US" sz="1500" dirty="0">
                <a:solidFill>
                  <a:srgbClr val="000000"/>
                </a:solidFill>
              </a:rPr>
              <a:t>7. </a:t>
            </a:r>
            <a:r>
              <a:rPr lang="vi-VN" sz="1500" dirty="0">
                <a:solidFill>
                  <a:srgbClr val="000000"/>
                </a:solidFill>
              </a:rPr>
              <a:t>Thái An</a:t>
            </a:r>
          </a:p>
          <a:p>
            <a:r>
              <a:rPr lang="en-US" sz="1500" dirty="0">
                <a:solidFill>
                  <a:srgbClr val="000000"/>
                </a:solidFill>
              </a:rPr>
              <a:t>8. </a:t>
            </a:r>
            <a:r>
              <a:rPr lang="vi-VN" sz="1500" dirty="0">
                <a:solidFill>
                  <a:srgbClr val="000000"/>
                </a:solidFill>
              </a:rPr>
              <a:t>Bích Trâm</a:t>
            </a:r>
          </a:p>
          <a:p>
            <a:r>
              <a:rPr lang="en-US" sz="1500" dirty="0">
                <a:solidFill>
                  <a:srgbClr val="000000"/>
                </a:solidFill>
              </a:rPr>
              <a:t>9. </a:t>
            </a:r>
            <a:r>
              <a:rPr lang="vi-VN" sz="1500" dirty="0">
                <a:solidFill>
                  <a:srgbClr val="000000"/>
                </a:solidFill>
              </a:rPr>
              <a:t>Mỹ Duyên</a:t>
            </a:r>
          </a:p>
          <a:p>
            <a:r>
              <a:rPr lang="en-US" sz="1500" dirty="0">
                <a:solidFill>
                  <a:srgbClr val="000000"/>
                </a:solidFill>
              </a:rPr>
              <a:t>10.</a:t>
            </a:r>
            <a:r>
              <a:rPr lang="vi-VN" sz="1500" dirty="0">
                <a:solidFill>
                  <a:srgbClr val="000000"/>
                </a:solidFill>
              </a:rPr>
              <a:t> Ngọc Hân</a:t>
            </a:r>
          </a:p>
        </p:txBody>
      </p:sp>
      <p:sp>
        <p:nvSpPr>
          <p:cNvPr id="40" name="Vertical Scroll 39"/>
          <p:cNvSpPr/>
          <p:nvPr/>
        </p:nvSpPr>
        <p:spPr>
          <a:xfrm>
            <a:off x="7567675" y="135952"/>
            <a:ext cx="1667927" cy="4771581"/>
          </a:xfrm>
          <a:prstGeom prst="vertic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vi-VN" sz="1500" dirty="0">
                <a:solidFill>
                  <a:srgbClr val="FF0000"/>
                </a:solidFill>
              </a:rPr>
              <a:t>NHÓM 3</a:t>
            </a:r>
          </a:p>
          <a:p>
            <a:r>
              <a:rPr lang="en-US" sz="1500" dirty="0">
                <a:solidFill>
                  <a:srgbClr val="000000"/>
                </a:solidFill>
              </a:rPr>
              <a:t>1. </a:t>
            </a:r>
            <a:r>
              <a:rPr lang="vi-VN" sz="1500" dirty="0">
                <a:solidFill>
                  <a:srgbClr val="000000"/>
                </a:solidFill>
              </a:rPr>
              <a:t>Lan Phương</a:t>
            </a:r>
          </a:p>
          <a:p>
            <a:r>
              <a:rPr lang="en-US" sz="1500" dirty="0">
                <a:solidFill>
                  <a:srgbClr val="000000"/>
                </a:solidFill>
              </a:rPr>
              <a:t>2. </a:t>
            </a:r>
            <a:r>
              <a:rPr lang="vi-VN" sz="1500" dirty="0">
                <a:solidFill>
                  <a:srgbClr val="000000"/>
                </a:solidFill>
              </a:rPr>
              <a:t>Ngọc Thanh</a:t>
            </a:r>
          </a:p>
          <a:p>
            <a:r>
              <a:rPr lang="en-US" sz="1500" dirty="0">
                <a:solidFill>
                  <a:srgbClr val="000000"/>
                </a:solidFill>
              </a:rPr>
              <a:t>3. </a:t>
            </a:r>
            <a:r>
              <a:rPr lang="vi-VN" sz="1500" dirty="0">
                <a:solidFill>
                  <a:srgbClr val="000000"/>
                </a:solidFill>
              </a:rPr>
              <a:t>Nhã Phương</a:t>
            </a:r>
          </a:p>
          <a:p>
            <a:r>
              <a:rPr lang="en-US" sz="1500" dirty="0">
                <a:solidFill>
                  <a:srgbClr val="000000"/>
                </a:solidFill>
              </a:rPr>
              <a:t>4. </a:t>
            </a:r>
            <a:r>
              <a:rPr lang="vi-VN" sz="1500" dirty="0">
                <a:solidFill>
                  <a:srgbClr val="000000"/>
                </a:solidFill>
              </a:rPr>
              <a:t>Thu Thảo</a:t>
            </a:r>
          </a:p>
          <a:p>
            <a:r>
              <a:rPr lang="en-US" sz="1500" dirty="0">
                <a:solidFill>
                  <a:srgbClr val="000000"/>
                </a:solidFill>
              </a:rPr>
              <a:t>5. </a:t>
            </a:r>
            <a:r>
              <a:rPr lang="vi-VN" sz="1500" dirty="0">
                <a:solidFill>
                  <a:srgbClr val="000000"/>
                </a:solidFill>
              </a:rPr>
              <a:t>Hồng Nhung</a:t>
            </a:r>
          </a:p>
          <a:p>
            <a:r>
              <a:rPr lang="en-US" sz="1500" dirty="0">
                <a:solidFill>
                  <a:srgbClr val="000000"/>
                </a:solidFill>
              </a:rPr>
              <a:t>6. </a:t>
            </a:r>
            <a:r>
              <a:rPr lang="vi-VN" sz="1500" dirty="0">
                <a:solidFill>
                  <a:srgbClr val="000000"/>
                </a:solidFill>
              </a:rPr>
              <a:t>Anh Khoa</a:t>
            </a:r>
          </a:p>
          <a:p>
            <a:r>
              <a:rPr lang="en-US" sz="1500" dirty="0">
                <a:solidFill>
                  <a:srgbClr val="000000"/>
                </a:solidFill>
              </a:rPr>
              <a:t>7. </a:t>
            </a:r>
            <a:r>
              <a:rPr lang="vi-VN" sz="1500" dirty="0">
                <a:solidFill>
                  <a:srgbClr val="000000"/>
                </a:solidFill>
              </a:rPr>
              <a:t>Giang Thanh</a:t>
            </a:r>
          </a:p>
          <a:p>
            <a:r>
              <a:rPr lang="en-US" sz="1500" dirty="0">
                <a:solidFill>
                  <a:srgbClr val="000000"/>
                </a:solidFill>
              </a:rPr>
              <a:t>8. </a:t>
            </a:r>
            <a:r>
              <a:rPr lang="vi-VN" sz="1500" dirty="0">
                <a:solidFill>
                  <a:srgbClr val="000000"/>
                </a:solidFill>
              </a:rPr>
              <a:t>Mai Hương</a:t>
            </a:r>
          </a:p>
          <a:p>
            <a:r>
              <a:rPr lang="en-US" sz="1500" dirty="0">
                <a:solidFill>
                  <a:srgbClr val="000000"/>
                </a:solidFill>
              </a:rPr>
              <a:t>9. </a:t>
            </a:r>
            <a:r>
              <a:rPr lang="vi-VN" sz="1500" dirty="0">
                <a:solidFill>
                  <a:srgbClr val="000000"/>
                </a:solidFill>
              </a:rPr>
              <a:t>Thanh Thúy</a:t>
            </a:r>
          </a:p>
          <a:p>
            <a:r>
              <a:rPr lang="en-US" sz="1500" dirty="0">
                <a:solidFill>
                  <a:srgbClr val="000000"/>
                </a:solidFill>
              </a:rPr>
              <a:t>10. </a:t>
            </a:r>
            <a:r>
              <a:rPr lang="vi-VN" sz="1500" dirty="0">
                <a:solidFill>
                  <a:srgbClr val="000000"/>
                </a:solidFill>
              </a:rPr>
              <a:t>Mỹ Trang</a:t>
            </a:r>
          </a:p>
        </p:txBody>
      </p:sp>
      <p:sp>
        <p:nvSpPr>
          <p:cNvPr id="51" name="Vertical Scroll 50"/>
          <p:cNvSpPr/>
          <p:nvPr/>
        </p:nvSpPr>
        <p:spPr>
          <a:xfrm>
            <a:off x="6078341" y="135953"/>
            <a:ext cx="1667927" cy="4771581"/>
          </a:xfrm>
          <a:prstGeom prst="verticalScroll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vi-VN" sz="1500" dirty="0">
                <a:solidFill>
                  <a:srgbClr val="FF0000"/>
                </a:solidFill>
              </a:rPr>
              <a:t>NHÓM 2</a:t>
            </a:r>
          </a:p>
          <a:p>
            <a:r>
              <a:rPr lang="en-US" sz="1500" dirty="0">
                <a:solidFill>
                  <a:srgbClr val="000000"/>
                </a:solidFill>
              </a:rPr>
              <a:t>1. </a:t>
            </a:r>
            <a:r>
              <a:rPr lang="vi-VN" sz="1500" dirty="0">
                <a:solidFill>
                  <a:srgbClr val="000000"/>
                </a:solidFill>
              </a:rPr>
              <a:t>Phương Thảo</a:t>
            </a:r>
          </a:p>
          <a:p>
            <a:r>
              <a:rPr lang="en-US" sz="1500" dirty="0">
                <a:solidFill>
                  <a:srgbClr val="000000"/>
                </a:solidFill>
              </a:rPr>
              <a:t>2. </a:t>
            </a:r>
            <a:r>
              <a:rPr lang="vi-VN" sz="1500" dirty="0">
                <a:solidFill>
                  <a:srgbClr val="000000"/>
                </a:solidFill>
              </a:rPr>
              <a:t>Trần Trang</a:t>
            </a:r>
          </a:p>
          <a:p>
            <a:r>
              <a:rPr lang="en-US" sz="1500" dirty="0">
                <a:solidFill>
                  <a:srgbClr val="000000"/>
                </a:solidFill>
              </a:rPr>
              <a:t>3. </a:t>
            </a:r>
            <a:r>
              <a:rPr lang="vi-VN" sz="1500" dirty="0">
                <a:solidFill>
                  <a:srgbClr val="000000"/>
                </a:solidFill>
              </a:rPr>
              <a:t>Huỳnh Trân</a:t>
            </a:r>
          </a:p>
          <a:p>
            <a:r>
              <a:rPr lang="en-US" sz="1500" dirty="0">
                <a:solidFill>
                  <a:srgbClr val="000000"/>
                </a:solidFill>
              </a:rPr>
              <a:t>4. </a:t>
            </a:r>
            <a:r>
              <a:rPr lang="vi-VN" sz="1500" dirty="0">
                <a:solidFill>
                  <a:srgbClr val="000000"/>
                </a:solidFill>
              </a:rPr>
              <a:t>Lê Trang</a:t>
            </a:r>
          </a:p>
          <a:p>
            <a:r>
              <a:rPr lang="en-US" sz="1500" dirty="0">
                <a:solidFill>
                  <a:srgbClr val="000000"/>
                </a:solidFill>
              </a:rPr>
              <a:t>5. </a:t>
            </a:r>
            <a:r>
              <a:rPr lang="vi-VN" sz="1500" dirty="0">
                <a:solidFill>
                  <a:srgbClr val="000000"/>
                </a:solidFill>
              </a:rPr>
              <a:t>Bích Nghi</a:t>
            </a:r>
          </a:p>
          <a:p>
            <a:r>
              <a:rPr lang="en-US" sz="1500" dirty="0">
                <a:solidFill>
                  <a:srgbClr val="000000"/>
                </a:solidFill>
              </a:rPr>
              <a:t>6. </a:t>
            </a:r>
            <a:r>
              <a:rPr lang="vi-VN" sz="1500" dirty="0">
                <a:solidFill>
                  <a:srgbClr val="000000"/>
                </a:solidFill>
              </a:rPr>
              <a:t>Phương Nhi</a:t>
            </a:r>
          </a:p>
          <a:p>
            <a:r>
              <a:rPr lang="en-US" sz="1500" dirty="0">
                <a:solidFill>
                  <a:srgbClr val="000000"/>
                </a:solidFill>
              </a:rPr>
              <a:t>7. </a:t>
            </a:r>
            <a:r>
              <a:rPr lang="vi-VN" sz="1500" dirty="0">
                <a:solidFill>
                  <a:srgbClr val="000000"/>
                </a:solidFill>
              </a:rPr>
              <a:t>Ngọc Lụa</a:t>
            </a:r>
          </a:p>
          <a:p>
            <a:r>
              <a:rPr lang="en-US" sz="1500" dirty="0">
                <a:solidFill>
                  <a:srgbClr val="000000"/>
                </a:solidFill>
              </a:rPr>
              <a:t>8. </a:t>
            </a:r>
            <a:r>
              <a:rPr lang="vi-VN" sz="1500" dirty="0">
                <a:solidFill>
                  <a:srgbClr val="000000"/>
                </a:solidFill>
              </a:rPr>
              <a:t>Đức Huy</a:t>
            </a:r>
          </a:p>
          <a:p>
            <a:r>
              <a:rPr lang="en-US" sz="1500" dirty="0">
                <a:solidFill>
                  <a:srgbClr val="000000"/>
                </a:solidFill>
              </a:rPr>
              <a:t>9. </a:t>
            </a:r>
            <a:r>
              <a:rPr lang="vi-VN" sz="1500" dirty="0">
                <a:solidFill>
                  <a:srgbClr val="000000"/>
                </a:solidFill>
              </a:rPr>
              <a:t>Mỹ Hảo</a:t>
            </a:r>
          </a:p>
          <a:p>
            <a:r>
              <a:rPr lang="en-US" sz="1500" dirty="0">
                <a:solidFill>
                  <a:srgbClr val="000000"/>
                </a:solidFill>
              </a:rPr>
              <a:t>10. </a:t>
            </a:r>
            <a:r>
              <a:rPr lang="vi-VN" sz="1500" dirty="0">
                <a:solidFill>
                  <a:srgbClr val="000000"/>
                </a:solidFill>
              </a:rPr>
              <a:t>Trung Kiên</a:t>
            </a:r>
          </a:p>
          <a:p>
            <a:r>
              <a:rPr lang="en-US" sz="1500" dirty="0">
                <a:solidFill>
                  <a:srgbClr val="000000"/>
                </a:solidFill>
              </a:rPr>
              <a:t>11. </a:t>
            </a:r>
            <a:r>
              <a:rPr lang="vi-VN" sz="1500" dirty="0">
                <a:solidFill>
                  <a:srgbClr val="000000"/>
                </a:solidFill>
              </a:rPr>
              <a:t>Hoàng Liễu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-4716" y="3511051"/>
            <a:ext cx="4892156" cy="1632449"/>
          </a:xfrm>
          <a:prstGeom prst="horizontalScroll">
            <a:avLst/>
          </a:prstGeom>
          <a:solidFill>
            <a:srgbClr val="00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500" dirty="0">
                <a:solidFill>
                  <a:srgbClr val="FF0000"/>
                </a:solidFill>
              </a:rPr>
              <a:t>NHÓM 4 </a:t>
            </a:r>
          </a:p>
          <a:p>
            <a:r>
              <a:rPr lang="vi-VN" dirty="0">
                <a:solidFill>
                  <a:srgbClr val="000000"/>
                </a:solidFill>
              </a:rPr>
              <a:t>1. Dương Quỳnh     5. Quốc Dương      9. Lê Quỳnh</a:t>
            </a:r>
          </a:p>
          <a:p>
            <a:r>
              <a:rPr lang="vi-VN" dirty="0">
                <a:solidFill>
                  <a:srgbClr val="000000"/>
                </a:solidFill>
              </a:rPr>
              <a:t>2. Minh Thy             6. Hương Giang     10. Lâm Trân </a:t>
            </a:r>
          </a:p>
          <a:p>
            <a:r>
              <a:rPr lang="vi-VN" dirty="0">
                <a:solidFill>
                  <a:srgbClr val="000000"/>
                </a:solidFill>
              </a:rPr>
              <a:t>3. Bùi Quỳnh           7. Hoàng Thành     11. Mỹ Anh</a:t>
            </a:r>
          </a:p>
          <a:p>
            <a:r>
              <a:rPr lang="vi-VN" dirty="0">
                <a:solidFill>
                  <a:srgbClr val="000000"/>
                </a:solidFill>
              </a:rPr>
              <a:t>4. Hoàng Lệ            8. Cẩm Hồng</a:t>
            </a:r>
          </a:p>
        </p:txBody>
      </p:sp>
      <p:sp>
        <p:nvSpPr>
          <p:cNvPr id="55" name="Oval 54">
            <a:hlinkClick r:id="rId3" action="ppaction://hlinksldjump"/>
          </p:cNvPr>
          <p:cNvSpPr/>
          <p:nvPr/>
        </p:nvSpPr>
        <p:spPr>
          <a:xfrm>
            <a:off x="3771250" y="80975"/>
            <a:ext cx="727580" cy="2909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1</a:t>
            </a:r>
            <a:endParaRPr lang="vi-VN" sz="1800" b="1" dirty="0"/>
          </a:p>
        </p:txBody>
      </p:sp>
      <p:sp>
        <p:nvSpPr>
          <p:cNvPr id="56" name="Oval 55">
            <a:hlinkClick r:id="rId4" action="ppaction://hlinksldjump"/>
          </p:cNvPr>
          <p:cNvSpPr/>
          <p:nvPr/>
        </p:nvSpPr>
        <p:spPr>
          <a:xfrm>
            <a:off x="4169806" y="530522"/>
            <a:ext cx="727580" cy="2909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2</a:t>
            </a:r>
            <a:endParaRPr lang="vi-VN" sz="1800" b="1" dirty="0"/>
          </a:p>
        </p:txBody>
      </p:sp>
      <p:sp>
        <p:nvSpPr>
          <p:cNvPr id="57" name="Oval 56">
            <a:hlinkClick r:id="rId5" action="ppaction://hlinksldjump"/>
          </p:cNvPr>
          <p:cNvSpPr/>
          <p:nvPr/>
        </p:nvSpPr>
        <p:spPr>
          <a:xfrm>
            <a:off x="4140484" y="2949182"/>
            <a:ext cx="727580" cy="2909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3</a:t>
            </a:r>
            <a:endParaRPr lang="vi-VN" sz="1800" b="1" dirty="0"/>
          </a:p>
        </p:txBody>
      </p:sp>
      <p:sp>
        <p:nvSpPr>
          <p:cNvPr id="58" name="Oval 57">
            <a:hlinkClick r:id="rId6" action="ppaction://hlinksldjump"/>
          </p:cNvPr>
          <p:cNvSpPr/>
          <p:nvPr/>
        </p:nvSpPr>
        <p:spPr>
          <a:xfrm>
            <a:off x="3717097" y="3365577"/>
            <a:ext cx="727580" cy="2909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4</a:t>
            </a:r>
            <a:endParaRPr lang="vi-VN" sz="1800" b="1" dirty="0"/>
          </a:p>
        </p:txBody>
      </p:sp>
      <p:pic>
        <p:nvPicPr>
          <p:cNvPr id="59" name="Picture 5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b="25610"/>
          <a:stretch/>
        </p:blipFill>
        <p:spPr>
          <a:xfrm flipH="1">
            <a:off x="54074" y="-152622"/>
            <a:ext cx="1245172" cy="10556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51052D-8177-479F-8428-B85122A3AFAD}"/>
              </a:ext>
            </a:extLst>
          </p:cNvPr>
          <p:cNvSpPr/>
          <p:nvPr/>
        </p:nvSpPr>
        <p:spPr>
          <a:xfrm>
            <a:off x="4868064" y="0"/>
            <a:ext cx="1328330" cy="5007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12EBAA-B65E-4C2E-B0EE-F88DF4700E31}"/>
              </a:ext>
            </a:extLst>
          </p:cNvPr>
          <p:cNvSpPr/>
          <p:nvPr/>
        </p:nvSpPr>
        <p:spPr>
          <a:xfrm>
            <a:off x="6260890" y="50019"/>
            <a:ext cx="1328330" cy="4957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6DB5BF-F6B5-47DB-A1FC-E3946F9D53EA}"/>
              </a:ext>
            </a:extLst>
          </p:cNvPr>
          <p:cNvSpPr/>
          <p:nvPr/>
        </p:nvSpPr>
        <p:spPr>
          <a:xfrm>
            <a:off x="7724723" y="42978"/>
            <a:ext cx="1328330" cy="4957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B41ECEF-3484-4658-BC3A-F58AE95FB1A4}"/>
              </a:ext>
            </a:extLst>
          </p:cNvPr>
          <p:cNvSpPr/>
          <p:nvPr/>
        </p:nvSpPr>
        <p:spPr>
          <a:xfrm rot="16200000">
            <a:off x="1835786" y="1832581"/>
            <a:ext cx="1328330" cy="4957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4" grpId="0" animBg="1"/>
      <p:bldP spid="4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88938" y="3014567"/>
            <a:ext cx="2479924" cy="1148113"/>
            <a:chOff x="1217488" y="3014567"/>
            <a:chExt cx="2479924" cy="11481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88" y="3014567"/>
              <a:ext cx="2479924" cy="1148113"/>
            </a:xfrm>
            <a:prstGeom prst="rect">
              <a:avLst/>
            </a:prstGeom>
          </p:spPr>
        </p:pic>
        <p:sp>
          <p:nvSpPr>
            <p:cNvPr id="5126" name="Text Box 11"/>
            <p:cNvSpPr txBox="1">
              <a:spLocks noChangeArrowheads="1"/>
            </p:cNvSpPr>
            <p:nvPr/>
          </p:nvSpPr>
          <p:spPr bwMode="auto">
            <a:xfrm>
              <a:off x="1754312" y="326545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27741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23846" y="1383447"/>
            <a:ext cx="2742814" cy="1148113"/>
            <a:chOff x="4823846" y="1383447"/>
            <a:chExt cx="2742814" cy="11481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846" y="1383447"/>
              <a:ext cx="2479924" cy="1148113"/>
            </a:xfrm>
            <a:prstGeom prst="rect">
              <a:avLst/>
            </a:prstGeom>
          </p:spPr>
        </p:pic>
        <p:sp>
          <p:nvSpPr>
            <p:cNvPr id="2" name="Text Box 18"/>
            <p:cNvSpPr txBox="1">
              <a:spLocks noChangeArrowheads="1"/>
            </p:cNvSpPr>
            <p:nvPr/>
          </p:nvSpPr>
          <p:spPr bwMode="auto">
            <a:xfrm>
              <a:off x="5394960" y="1634337"/>
              <a:ext cx="21717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26742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88938" y="1383447"/>
            <a:ext cx="2885882" cy="1111071"/>
            <a:chOff x="1217488" y="1383447"/>
            <a:chExt cx="2885882" cy="11110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88" y="1383447"/>
              <a:ext cx="2399914" cy="1111071"/>
            </a:xfrm>
            <a:prstGeom prst="rect">
              <a:avLst/>
            </a:prstGeom>
          </p:spPr>
        </p:pic>
        <p:sp>
          <p:nvSpPr>
            <p:cNvPr id="5129" name="Text Box 20"/>
            <p:cNvSpPr txBox="1">
              <a:spLocks noChangeArrowheads="1"/>
            </p:cNvSpPr>
            <p:nvPr/>
          </p:nvSpPr>
          <p:spPr bwMode="auto">
            <a:xfrm>
              <a:off x="1703070" y="1634337"/>
              <a:ext cx="24003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26741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048862" y="370809"/>
            <a:ext cx="7257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2057 x 13 = 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23846" y="3014567"/>
            <a:ext cx="2514214" cy="1148113"/>
            <a:chOff x="4823846" y="3014567"/>
            <a:chExt cx="2514214" cy="1148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846" y="3014567"/>
              <a:ext cx="2479924" cy="1148113"/>
            </a:xfrm>
            <a:prstGeom prst="rect">
              <a:avLst/>
            </a:prstGeom>
          </p:spPr>
        </p:pic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394960" y="326545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37741</a:t>
              </a:r>
            </a:p>
          </p:txBody>
        </p:sp>
      </p:grpSp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500" r="93600">
                        <a14:foregroundMark x1="7500" y1="23241" x2="9300" y2="33333"/>
                        <a14:foregroundMark x1="38500" y1="30926" x2="61500" y2="61019"/>
                        <a14:foregroundMark x1="61500" y1="61019" x2="61500" y2="61019"/>
                        <a14:foregroundMark x1="62200" y1="23889" x2="60000" y2="47870"/>
                        <a14:foregroundMark x1="40300" y1="34352" x2="48700" y2="51574"/>
                        <a14:foregroundMark x1="45800" y1="54907" x2="61100" y2="54907"/>
                        <a14:foregroundMark x1="62200" y1="30278" x2="62600" y2="43796"/>
                        <a14:foregroundMark x1="58200" y1="30648" x2="60400" y2="40463"/>
                        <a14:foregroundMark x1="41400" y1="50556" x2="56000" y2="53611"/>
                        <a14:foregroundMark x1="89200" y1="24167" x2="88500" y2="36667"/>
                        <a14:foregroundMark x1="86700" y1="21204" x2="91900" y2="35833"/>
                        <a14:foregroundMark x1="93600" y1="23611" x2="93500" y2="23611"/>
                        <a14:foregroundMark x1="37600" y1="32778" x2="40600" y2="41111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634294" y="2948288"/>
            <a:ext cx="2481180" cy="267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45" y="3415340"/>
            <a:ext cx="2299340" cy="174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7" y="1290502"/>
            <a:ext cx="1467926" cy="1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88938" y="3014567"/>
            <a:ext cx="2738257" cy="1148113"/>
            <a:chOff x="1217488" y="3014567"/>
            <a:chExt cx="2738257" cy="11481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88" y="3014567"/>
              <a:ext cx="2479924" cy="1148113"/>
            </a:xfrm>
            <a:prstGeom prst="rect">
              <a:avLst/>
            </a:prstGeom>
          </p:spPr>
        </p:pic>
        <p:sp>
          <p:nvSpPr>
            <p:cNvPr id="5126" name="Text Box 11"/>
            <p:cNvSpPr txBox="1">
              <a:spLocks noChangeArrowheads="1"/>
            </p:cNvSpPr>
            <p:nvPr/>
          </p:nvSpPr>
          <p:spPr bwMode="auto">
            <a:xfrm>
              <a:off x="2012645" y="326545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23846" y="1383447"/>
            <a:ext cx="2943804" cy="1148113"/>
            <a:chOff x="4823846" y="1383447"/>
            <a:chExt cx="2943804" cy="11481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846" y="1383447"/>
              <a:ext cx="2479924" cy="1148113"/>
            </a:xfrm>
            <a:prstGeom prst="rect">
              <a:avLst/>
            </a:prstGeom>
          </p:spPr>
        </p:pic>
        <p:sp>
          <p:nvSpPr>
            <p:cNvPr id="2" name="Text Box 18"/>
            <p:cNvSpPr txBox="1">
              <a:spLocks noChangeArrowheads="1"/>
            </p:cNvSpPr>
            <p:nvPr/>
          </p:nvSpPr>
          <p:spPr bwMode="auto">
            <a:xfrm>
              <a:off x="5595950" y="1634337"/>
              <a:ext cx="21717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88938" y="1383447"/>
            <a:ext cx="3172018" cy="1111071"/>
            <a:chOff x="1217488" y="1383447"/>
            <a:chExt cx="3172018" cy="11110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88" y="1383447"/>
              <a:ext cx="2399914" cy="1111071"/>
            </a:xfrm>
            <a:prstGeom prst="rect">
              <a:avLst/>
            </a:prstGeom>
          </p:spPr>
        </p:pic>
        <p:sp>
          <p:nvSpPr>
            <p:cNvPr id="5129" name="Text Box 20"/>
            <p:cNvSpPr txBox="1">
              <a:spLocks noChangeArrowheads="1"/>
            </p:cNvSpPr>
            <p:nvPr/>
          </p:nvSpPr>
          <p:spPr bwMode="auto">
            <a:xfrm>
              <a:off x="1989206" y="1634337"/>
              <a:ext cx="24003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137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087335" y="370809"/>
            <a:ext cx="7180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3768 : 24 = 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23846" y="3014567"/>
            <a:ext cx="2751710" cy="1148113"/>
            <a:chOff x="4823846" y="3014567"/>
            <a:chExt cx="2751710" cy="1148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846" y="3014567"/>
              <a:ext cx="2479924" cy="1148113"/>
            </a:xfrm>
            <a:prstGeom prst="rect">
              <a:avLst/>
            </a:prstGeom>
          </p:spPr>
        </p:pic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632456" y="3315279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703</a:t>
              </a:r>
            </a:p>
          </p:txBody>
        </p:sp>
      </p:grpSp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1459" y1="16667" x2="52520" y2="28307"/>
                        <a14:foregroundMark x1="53581" y1="75132" x2="52785" y2="89153"/>
                        <a14:foregroundMark x1="89125" y1="47619" x2="89125" y2="5634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762509" y="2863349"/>
            <a:ext cx="2274119" cy="2280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45" y="3415340"/>
            <a:ext cx="2299340" cy="17455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31" y="2895291"/>
            <a:ext cx="1467926" cy="1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88938" y="3014567"/>
            <a:ext cx="2738257" cy="1148113"/>
            <a:chOff x="1217488" y="3014567"/>
            <a:chExt cx="2738257" cy="11481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88" y="3014567"/>
              <a:ext cx="2479924" cy="1148113"/>
            </a:xfrm>
            <a:prstGeom prst="rect">
              <a:avLst/>
            </a:prstGeom>
          </p:spPr>
        </p:pic>
        <p:sp>
          <p:nvSpPr>
            <p:cNvPr id="5126" name="Text Box 11"/>
            <p:cNvSpPr txBox="1">
              <a:spLocks noChangeArrowheads="1"/>
            </p:cNvSpPr>
            <p:nvPr/>
          </p:nvSpPr>
          <p:spPr bwMode="auto">
            <a:xfrm>
              <a:off x="2012645" y="326545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23846" y="1383447"/>
            <a:ext cx="2943804" cy="1148113"/>
            <a:chOff x="4823846" y="1383447"/>
            <a:chExt cx="2943804" cy="11481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846" y="1383447"/>
              <a:ext cx="2479924" cy="1148113"/>
            </a:xfrm>
            <a:prstGeom prst="rect">
              <a:avLst/>
            </a:prstGeom>
          </p:spPr>
        </p:pic>
        <p:sp>
          <p:nvSpPr>
            <p:cNvPr id="2" name="Text Box 18"/>
            <p:cNvSpPr txBox="1">
              <a:spLocks noChangeArrowheads="1"/>
            </p:cNvSpPr>
            <p:nvPr/>
          </p:nvSpPr>
          <p:spPr bwMode="auto">
            <a:xfrm>
              <a:off x="5595950" y="1634337"/>
              <a:ext cx="21717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88938" y="1383447"/>
            <a:ext cx="3172018" cy="1111071"/>
            <a:chOff x="1217488" y="1383447"/>
            <a:chExt cx="3172018" cy="11110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88" y="1383447"/>
              <a:ext cx="2399914" cy="1111071"/>
            </a:xfrm>
            <a:prstGeom prst="rect">
              <a:avLst/>
            </a:prstGeom>
          </p:spPr>
        </p:pic>
        <p:sp>
          <p:nvSpPr>
            <p:cNvPr id="5129" name="Text Box 20"/>
            <p:cNvSpPr txBox="1">
              <a:spLocks noChangeArrowheads="1"/>
            </p:cNvSpPr>
            <p:nvPr/>
          </p:nvSpPr>
          <p:spPr bwMode="auto">
            <a:xfrm>
              <a:off x="1989206" y="1634337"/>
              <a:ext cx="24003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307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087337" y="370809"/>
            <a:ext cx="7180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7368 : 24 = 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23846" y="3014567"/>
            <a:ext cx="2751710" cy="1148113"/>
            <a:chOff x="4823846" y="3014567"/>
            <a:chExt cx="2751710" cy="1148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846" y="3014567"/>
              <a:ext cx="2479924" cy="1148113"/>
            </a:xfrm>
            <a:prstGeom prst="rect">
              <a:avLst/>
            </a:prstGeom>
          </p:spPr>
        </p:pic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632456" y="3315279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124</a:t>
              </a:r>
            </a:p>
          </p:txBody>
        </p:sp>
      </p:grpSp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57" b="97449" l="1691" r="94928">
                        <a14:foregroundMark x1="60628" y1="15612" x2="61111" y2="25918"/>
                        <a14:foregroundMark x1="59420" y1="15612" x2="35749" y2="22653"/>
                        <a14:foregroundMark x1="58937" y1="13673" x2="20531" y2="26429"/>
                        <a14:foregroundMark x1="20531" y1="26429" x2="13527" y2="26327"/>
                        <a14:foregroundMark x1="21256" y1="16939" x2="9903" y2="26939"/>
                        <a14:foregroundMark x1="33092" y1="23980" x2="30193" y2="28265"/>
                        <a14:foregroundMark x1="34783" y1="25714" x2="34300" y2="31327"/>
                        <a14:foregroundMark x1="27536" y1="25714" x2="32126" y2="30918"/>
                        <a14:foregroundMark x1="45652" y1="23673" x2="59420" y2="32653"/>
                        <a14:foregroundMark x1="47101" y1="24184" x2="62560" y2="33776"/>
                        <a14:foregroundMark x1="13043" y1="45510" x2="8937" y2="63571"/>
                        <a14:foregroundMark x1="53382" y1="40714" x2="73913" y2="45510"/>
                        <a14:foregroundMark x1="59420" y1="88265" x2="57971" y2="96122"/>
                        <a14:foregroundMark x1="53382" y1="96531" x2="60145" y2="96531"/>
                        <a14:foregroundMark x1="26087" y1="97449" x2="21739" y2="94184"/>
                        <a14:foregroundMark x1="32126" y1="95204" x2="19807" y2="98061"/>
                        <a14:foregroundMark x1="20773" y1="97245" x2="19807" y2="96531"/>
                        <a14:foregroundMark x1="24396" y1="96531" x2="19324" y2="96531"/>
                        <a14:foregroundMark x1="23430" y1="95510" x2="18116" y2="97857"/>
                        <a14:foregroundMark x1="23430" y1="95510" x2="16667" y2="96939"/>
                        <a14:foregroundMark x1="55797" y1="21122" x2="68841" y2="18061"/>
                        <a14:foregroundMark x1="76087" y1="15408" x2="80193" y2="28061"/>
                        <a14:foregroundMark x1="81643" y1="13878" x2="95169" y2="17653"/>
                        <a14:foregroundMark x1="82126" y1="13469" x2="81643" y2="22653"/>
                        <a14:foregroundMark x1="81159" y1="14592" x2="90097" y2="14286"/>
                        <a14:foregroundMark x1="66667" y1="16531" x2="51208" y2="9490"/>
                        <a14:foregroundMark x1="79710" y1="13878" x2="30193" y2="10000"/>
                        <a14:foregroundMark x1="48068" y1="20000" x2="22464" y2="13673"/>
                        <a14:foregroundMark x1="11594" y1="23265" x2="14010" y2="12857"/>
                        <a14:foregroundMark x1="17150" y1="19082" x2="13527" y2="11939"/>
                        <a14:foregroundMark x1="7971" y1="15204" x2="24879" y2="8878"/>
                        <a14:foregroundMark x1="24396" y1="8673" x2="54831" y2="9796"/>
                        <a14:foregroundMark x1="46135" y1="5408" x2="60145" y2="5612"/>
                        <a14:foregroundMark x1="7971" y1="22653" x2="7488" y2="28776"/>
                        <a14:foregroundMark x1="55314" y1="25204" x2="49758" y2="30918"/>
                        <a14:foregroundMark x1="6280" y1="53367" x2="11594" y2="63878"/>
                        <a14:foregroundMark x1="55797" y1="40102" x2="71498" y2="44898"/>
                        <a14:foregroundMark x1="5797" y1="23469" x2="6280" y2="24796"/>
                        <a14:foregroundMark x1="31643" y1="5408" x2="43961" y2="5408"/>
                        <a14:foregroundMark x1="50725" y1="2959" x2="48792" y2="7143"/>
                        <a14:foregroundMark x1="4831" y1="50306" x2="1691" y2="58571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497338" y="1957502"/>
            <a:ext cx="1230083" cy="29117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45" y="3415340"/>
            <a:ext cx="2299340" cy="17455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74" y="1265759"/>
            <a:ext cx="1467926" cy="1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88938" y="3014567"/>
            <a:ext cx="2479924" cy="1148113"/>
            <a:chOff x="1217488" y="3014567"/>
            <a:chExt cx="2479924" cy="11481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88" y="3014567"/>
              <a:ext cx="2479924" cy="1148113"/>
            </a:xfrm>
            <a:prstGeom prst="rect">
              <a:avLst/>
            </a:prstGeom>
          </p:spPr>
        </p:pic>
        <p:sp>
          <p:nvSpPr>
            <p:cNvPr id="5126" name="Text Box 11"/>
            <p:cNvSpPr txBox="1">
              <a:spLocks noChangeArrowheads="1"/>
            </p:cNvSpPr>
            <p:nvPr/>
          </p:nvSpPr>
          <p:spPr bwMode="auto">
            <a:xfrm>
              <a:off x="1573728" y="326545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606 068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23846" y="1383447"/>
            <a:ext cx="2635194" cy="1148113"/>
            <a:chOff x="4823846" y="1383447"/>
            <a:chExt cx="2635194" cy="11481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846" y="1383447"/>
              <a:ext cx="2479924" cy="1148113"/>
            </a:xfrm>
            <a:prstGeom prst="rect">
              <a:avLst/>
            </a:prstGeom>
          </p:spPr>
        </p:pic>
        <p:sp>
          <p:nvSpPr>
            <p:cNvPr id="2" name="Text Box 18"/>
            <p:cNvSpPr txBox="1">
              <a:spLocks noChangeArrowheads="1"/>
            </p:cNvSpPr>
            <p:nvPr/>
          </p:nvSpPr>
          <p:spPr bwMode="auto">
            <a:xfrm>
              <a:off x="5287340" y="1658313"/>
              <a:ext cx="21717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646 068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88938" y="1383447"/>
            <a:ext cx="2742542" cy="1111071"/>
            <a:chOff x="1217488" y="1383447"/>
            <a:chExt cx="2742542" cy="11110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88" y="1383447"/>
              <a:ext cx="2399914" cy="1111071"/>
            </a:xfrm>
            <a:prstGeom prst="rect">
              <a:avLst/>
            </a:prstGeom>
          </p:spPr>
        </p:pic>
        <p:sp>
          <p:nvSpPr>
            <p:cNvPr id="5129" name="Text Box 20"/>
            <p:cNvSpPr txBox="1">
              <a:spLocks noChangeArrowheads="1"/>
            </p:cNvSpPr>
            <p:nvPr/>
          </p:nvSpPr>
          <p:spPr bwMode="auto">
            <a:xfrm>
              <a:off x="1559730" y="1649837"/>
              <a:ext cx="24003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446 068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33448" y="370809"/>
            <a:ext cx="7487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3167 x 204 = 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23846" y="3014567"/>
            <a:ext cx="2479924" cy="1148113"/>
            <a:chOff x="4823846" y="3014567"/>
            <a:chExt cx="2479924" cy="1148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846" y="3014567"/>
              <a:ext cx="2479924" cy="1148113"/>
            </a:xfrm>
            <a:prstGeom prst="rect">
              <a:avLst/>
            </a:prstGeom>
          </p:spPr>
        </p:pic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287340" y="3304965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846 068</a:t>
              </a:r>
            </a:p>
          </p:txBody>
        </p:sp>
      </p:grpSp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00" y1="34907" x2="54200" y2="59352"/>
                        <a14:foregroundMark x1="60500" y1="33426" x2="41700" y2="60185"/>
                        <a14:foregroundMark x1="33800" y1="32593" x2="41700" y2="57870"/>
                        <a14:foregroundMark x1="41700" y1="57870" x2="41700" y2="58148"/>
                        <a14:foregroundMark x1="36700" y1="39815" x2="44500" y2="54630"/>
                        <a14:foregroundMark x1="41700" y1="50278" x2="53600" y2="50926"/>
                        <a14:foregroundMark x1="54600" y1="50648" x2="64300" y2="68889"/>
                        <a14:foregroundMark x1="65500" y1="55278" x2="66800" y2="67778"/>
                        <a14:foregroundMark x1="68400" y1="51481" x2="58600" y2="61944"/>
                        <a14:foregroundMark x1="63000" y1="69167" x2="56100" y2="58148"/>
                        <a14:foregroundMark x1="60500" y1="70648" x2="53900" y2="54352"/>
                        <a14:foregroundMark x1="56100" y1="68056" x2="54600" y2="57593"/>
                        <a14:foregroundMark x1="66500" y1="52963" x2="67700" y2="63981"/>
                        <a14:foregroundMark x1="69900" y1="50926" x2="67400" y2="58426"/>
                        <a14:foregroundMark x1="66500" y1="49444" x2="61500" y2="60741"/>
                        <a14:foregroundMark x1="55200" y1="32870" x2="48600" y2="44815"/>
                        <a14:foregroundMark x1="23100" y1="51759" x2="36500" y2="69907"/>
                        <a14:foregroundMark x1="36500" y1="69907" x2="37000" y2="70093"/>
                        <a14:foregroundMark x1="27200" y1="49444" x2="43600" y2="65741"/>
                        <a14:foregroundMark x1="25300" y1="52963" x2="34500" y2="68056"/>
                        <a14:foregroundMark x1="27900" y1="52037" x2="37300" y2="67500"/>
                        <a14:foregroundMark x1="37600" y1="69815" x2="40400" y2="55556"/>
                        <a14:foregroundMark x1="35400" y1="70370" x2="24700" y2="54630"/>
                        <a14:foregroundMark x1="32300" y1="68611" x2="24700" y2="57037"/>
                        <a14:foregroundMark x1="26000" y1="61944" x2="22800" y2="51204"/>
                        <a14:foregroundMark x1="26000" y1="52037" x2="25700" y2="48889"/>
                        <a14:foregroundMark x1="46400" y1="52963" x2="49200" y2="62222"/>
                        <a14:foregroundMark x1="66200" y1="11667" x2="68100" y2="13056"/>
                        <a14:foregroundMark x1="68100" y1="10741" x2="69300" y2="11667"/>
                        <a14:foregroundMark x1="72500" y1="18611" x2="73700" y2="19815"/>
                        <a14:foregroundMark x1="81200" y1="21481" x2="84400" y2="21852"/>
                        <a14:foregroundMark x1="81600" y1="21481" x2="80300" y2="21852"/>
                        <a14:foregroundMark x1="83800" y1="14259" x2="88200" y2="1370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581000" y="2607469"/>
            <a:ext cx="2696103" cy="29117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45" y="3415340"/>
            <a:ext cx="2299340" cy="17455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11" y="1307538"/>
            <a:ext cx="1467926" cy="1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680563" y="360768"/>
            <a:ext cx="7991489" cy="349231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36535" y="2571750"/>
            <a:ext cx="4401602" cy="2640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0E52E-846E-4D1D-996F-7D6CE7D11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6" b="95901" l="4633" r="95847">
                        <a14:foregroundMark x1="45527" y1="50062" x2="49042" y2="56025"/>
                        <a14:foregroundMark x1="59265" y1="52174" x2="57827" y2="56025"/>
                        <a14:foregroundMark x1="44569" y1="52547" x2="43291" y2="58509"/>
                        <a14:foregroundMark x1="72045" y1="83727" x2="70447" y2="90062"/>
                        <a14:foregroundMark x1="4952" y1="85466" x2="8946" y2="85217"/>
                        <a14:foregroundMark x1="15016" y1="94410" x2="49681" y2="94783"/>
                        <a14:foregroundMark x1="49681" y1="94783" x2="80671" y2="90062"/>
                        <a14:foregroundMark x1="92971" y1="94658" x2="63578" y2="95901"/>
                        <a14:foregroundMark x1="80192" y1="84720" x2="87061" y2="83975"/>
                        <a14:foregroundMark x1="90256" y1="84472" x2="96006" y2="83975"/>
                        <a14:foregroundMark x1="11342" y1="47205" x2="11661" y2="52547"/>
                        <a14:foregroundMark x1="9744" y1="28820" x2="10224" y2="31304"/>
                        <a14:foregroundMark x1="12832" y1="37370" x2="12939" y2="40124"/>
                        <a14:foregroundMark x1="12620" y1="31925" x2="12738" y2="34947"/>
                        <a14:foregroundMark x1="24441" y1="7453" x2="26198" y2="19876"/>
                        <a14:foregroundMark x1="24920" y1="4348" x2="26358" y2="4348"/>
                        <a14:foregroundMark x1="36578" y1="14286" x2="36422" y2="19130"/>
                        <a14:foregroundMark x1="36596" y1="13718" x2="36578" y2="14286"/>
                        <a14:foregroundMark x1="36741" y1="9193" x2="36702" y2="10400"/>
                        <a14:foregroundMark x1="36422" y1="19130" x2="40415" y2="18758"/>
                        <a14:foregroundMark x1="42812" y1="25839" x2="34505" y2="32919"/>
                        <a14:foregroundMark x1="34505" y1="32919" x2="41214" y2="34037"/>
                        <a14:foregroundMark x1="50799" y1="12174" x2="65176" y2="12919"/>
                        <a14:foregroundMark x1="61403" y1="23238" x2="60543" y2="25590"/>
                        <a14:foregroundMark x1="65176" y1="12919" x2="62156" y2="21180"/>
                        <a14:foregroundMark x1="60543" y1="25590" x2="51278" y2="25093"/>
                        <a14:foregroundMark x1="51438" y1="30435" x2="65176" y2="30062"/>
                        <a14:foregroundMark x1="65176" y1="30062" x2="62300" y2="34161"/>
                        <a14:foregroundMark x1="71885" y1="39752" x2="74760" y2="43230"/>
                        <a14:foregroundMark x1="11661" y1="27702" x2="19489" y2="27702"/>
                        <a14:foregroundMark x1="80990" y1="3106" x2="75080" y2="11677"/>
                        <a14:foregroundMark x1="75080" y1="11677" x2="90096" y2="12795"/>
                        <a14:foregroundMark x1="78447" y1="27854" x2="75080" y2="30311"/>
                        <a14:foregroundMark x1="85463" y1="22733" x2="83304" y2="24309"/>
                        <a14:foregroundMark x1="83390" y1="33144" x2="86741" y2="34286"/>
                        <a14:foregroundMark x1="75080" y1="30311" x2="78801" y2="31579"/>
                        <a14:foregroundMark x1="78348" y1="26500" x2="77636" y2="25839"/>
                        <a14:foregroundMark x1="81323" y1="29259" x2="79947" y2="27983"/>
                        <a14:foregroundMark x1="82181" y1="30055" x2="81735" y2="29642"/>
                        <a14:foregroundMark x1="86741" y1="34286" x2="85181" y2="32839"/>
                        <a14:foregroundMark x1="81328" y1="22130" x2="81470" y2="21988"/>
                        <a14:foregroundMark x1="77636" y1="25839" x2="80124" y2="23340"/>
                        <a14:foregroundMark x1="90256" y1="42112" x2="90256" y2="42112"/>
                        <a14:foregroundMark x1="89297" y1="45093" x2="92971" y2="45342"/>
                        <a14:foregroundMark x1="90575" y1="49317" x2="90575" y2="49317"/>
                        <a14:foregroundMark x1="91936" y1="59586" x2="92812" y2="60000"/>
                        <a14:foregroundMark x1="83866" y1="55776" x2="85387" y2="56494"/>
                        <a14:foregroundMark x1="86102" y1="67702" x2="86102" y2="67702"/>
                        <a14:foregroundMark x1="34026" y1="62733" x2="42652" y2="62733"/>
                        <a14:backgroundMark x1="38658" y1="12050" x2="35942" y2="13168"/>
                        <a14:backgroundMark x1="36901" y1="14286" x2="36901" y2="14286"/>
                        <a14:backgroundMark x1="35304" y1="14658" x2="36262" y2="14286"/>
                        <a14:backgroundMark x1="10383" y1="35776" x2="17252" y2="36273"/>
                        <a14:backgroundMark x1="12460" y1="35031" x2="13578" y2="37143"/>
                        <a14:backgroundMark x1="61342" y1="22733" x2="61342" y2="22360"/>
                        <a14:backgroundMark x1="61502" y1="21366" x2="62300" y2="22981"/>
                        <a14:backgroundMark x1="83227" y1="24224" x2="81150" y2="24472"/>
                        <a14:backgroundMark x1="79712" y1="25093" x2="82268" y2="25590"/>
                        <a14:backgroundMark x1="81150" y1="31180" x2="81789" y2="33416"/>
                        <a14:backgroundMark x1="78754" y1="32547" x2="80511" y2="31677"/>
                        <a14:backgroundMark x1="80511" y1="31677" x2="82907" y2="32298"/>
                        <a14:backgroundMark x1="89137" y1="57888" x2="87859" y2="59503"/>
                        <a14:backgroundMark x1="89297" y1="56770" x2="88179" y2="57391"/>
                        <a14:backgroundMark x1="90256" y1="57888" x2="87380" y2="58509"/>
                        <a14:backgroundMark x1="37540" y1="76646" x2="36262" y2="76646"/>
                        <a14:backgroundMark x1="38019" y1="74410" x2="38019" y2="74410"/>
                        <a14:backgroundMark x1="19489" y1="75280" x2="19489" y2="75280"/>
                        <a14:backgroundMark x1="18211" y1="72671" x2="18211" y2="72671"/>
                        <a14:backgroundMark x1="19808" y1="76522" x2="19808" y2="76522"/>
                        <a14:backgroundMark x1="19968" y1="78509" x2="19968" y2="78509"/>
                        <a14:backgroundMark x1="38978" y1="81491" x2="38978" y2="81491"/>
                        <a14:backgroundMark x1="29393" y1="79130" x2="29393" y2="79130"/>
                        <a14:backgroundMark x1="29393" y1="80870" x2="29393" y2="808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4105" y="-48550"/>
            <a:ext cx="199989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0E6D9-955A-4E79-A0C5-184AA1B2C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6" b="97143" l="1250" r="97875">
                        <a14:foregroundMark x1="59000" y1="2556" x2="66000" y2="2857"/>
                        <a14:foregroundMark x1="67000" y1="4060" x2="68750" y2="10677"/>
                        <a14:foregroundMark x1="55375" y1="10376" x2="36500" y2="8722"/>
                        <a14:foregroundMark x1="40000" y1="8421" x2="24500" y2="18647"/>
                        <a14:foregroundMark x1="24500" y1="18647" x2="21750" y2="27218"/>
                        <a14:foregroundMark x1="22500" y1="24812" x2="16125" y2="53985"/>
                        <a14:foregroundMark x1="16125" y1="53985" x2="16125" y2="56541"/>
                        <a14:foregroundMark x1="17125" y1="52782" x2="9750" y2="64361"/>
                        <a14:foregroundMark x1="9750" y1="64361" x2="3875" y2="67218"/>
                        <a14:foregroundMark x1="1250" y1="64211" x2="6625" y2="64962"/>
                        <a14:foregroundMark x1="24625" y1="69173" x2="45625" y2="84812"/>
                        <a14:foregroundMark x1="45625" y1="84812" x2="47250" y2="84662"/>
                        <a14:foregroundMark x1="54750" y1="67519" x2="55750" y2="79850"/>
                        <a14:foregroundMark x1="41125" y1="83008" x2="65125" y2="78947"/>
                        <a14:foregroundMark x1="42375" y1="89023" x2="52750" y2="89474"/>
                        <a14:foregroundMark x1="52750" y1="89474" x2="63375" y2="88722"/>
                        <a14:foregroundMark x1="63375" y1="88722" x2="64500" y2="88271"/>
                        <a14:foregroundMark x1="56375" y1="91729" x2="64000" y2="89925"/>
                        <a14:foregroundMark x1="64000" y1="89925" x2="92750" y2="66165"/>
                        <a14:foregroundMark x1="92750" y1="66165" x2="94000" y2="61805"/>
                        <a14:foregroundMark x1="77000" y1="58496" x2="94125" y2="57594"/>
                        <a14:foregroundMark x1="94125" y1="57594" x2="94375" y2="57594"/>
                        <a14:foregroundMark x1="76375" y1="49474" x2="94000" y2="47669"/>
                        <a14:foregroundMark x1="94000" y1="47669" x2="94125" y2="47669"/>
                        <a14:foregroundMark x1="94625" y1="39248" x2="96375" y2="49474"/>
                        <a14:foregroundMark x1="96375" y1="49474" x2="94750" y2="64211"/>
                        <a14:foregroundMark x1="94750" y1="64211" x2="93250" y2="67218"/>
                        <a14:foregroundMark x1="95125" y1="33383" x2="97875" y2="65113"/>
                        <a14:foregroundMark x1="97875" y1="65113" x2="97000" y2="69774"/>
                        <a14:foregroundMark x1="95625" y1="70977" x2="81125" y2="88571"/>
                        <a14:foregroundMark x1="68750" y1="94586" x2="45125" y2="9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2042">
            <a:off x="6594520" y="3308555"/>
            <a:ext cx="1806280" cy="1501470"/>
          </a:xfrm>
          <a:prstGeom prst="rect">
            <a:avLst/>
          </a:prstGeom>
        </p:spPr>
      </p:pic>
      <p:sp>
        <p:nvSpPr>
          <p:cNvPr id="148" name="Google Shape;148;p28"/>
          <p:cNvSpPr txBox="1">
            <a:spLocks noGrp="1"/>
          </p:cNvSpPr>
          <p:nvPr>
            <p:ph type="ctrTitle"/>
          </p:nvPr>
        </p:nvSpPr>
        <p:spPr>
          <a:xfrm>
            <a:off x="897859" y="566974"/>
            <a:ext cx="6246246" cy="246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Ôn</a:t>
            </a:r>
            <a:r>
              <a:rPr lang="en-US" altLang="en-US" sz="66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tập</a:t>
            </a:r>
            <a:r>
              <a:rPr lang="en-US" altLang="en-US" sz="66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về</a:t>
            </a:r>
            <a:r>
              <a:rPr lang="en-US" altLang="en-US" sz="66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các</a:t>
            </a:r>
            <a:r>
              <a:rPr lang="en-US" altLang="en-US" sz="66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phép</a:t>
            </a:r>
            <a:r>
              <a:rPr lang="en-US" altLang="en-US" sz="66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tính</a:t>
            </a:r>
            <a:r>
              <a:rPr lang="en-US" altLang="en-US" sz="66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với</a:t>
            </a:r>
            <a:r>
              <a:rPr lang="en-US" altLang="en-US" sz="66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số</a:t>
            </a:r>
            <a:r>
              <a:rPr lang="en-US" altLang="en-US" sz="66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tự</a:t>
            </a:r>
            <a:r>
              <a:rPr lang="en-US" altLang="en-US" sz="66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nhiên</a:t>
            </a:r>
            <a:br>
              <a:rPr lang="en-US" altLang="en-US" sz="6600" b="1" dirty="0">
                <a:solidFill>
                  <a:srgbClr val="FFFFFF"/>
                </a:solidFill>
                <a:latin typeface="UTM Bustamalaka" panose="02040603050506020204" pitchFamily="18" charset="0"/>
              </a:rPr>
            </a:br>
            <a:r>
              <a:rPr lang="en-US" altLang="en-US" sz="54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(</a:t>
            </a:r>
            <a:r>
              <a:rPr lang="en-US" altLang="en-US" sz="54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Tiếp</a:t>
            </a:r>
            <a:r>
              <a:rPr lang="en-US" altLang="en-US" sz="54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 </a:t>
            </a:r>
            <a:r>
              <a:rPr lang="en-US" altLang="en-US" sz="54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theo</a:t>
            </a:r>
            <a:r>
              <a:rPr lang="en-US" altLang="en-US" sz="54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 – </a:t>
            </a:r>
            <a:r>
              <a:rPr lang="en-US" altLang="en-US" sz="5400" b="1" dirty="0" err="1">
                <a:solidFill>
                  <a:srgbClr val="FFFFFF"/>
                </a:solidFill>
                <a:latin typeface="UTM Bustamalaka" panose="02040603050506020204" pitchFamily="18" charset="0"/>
              </a:rPr>
              <a:t>trang</a:t>
            </a:r>
            <a:r>
              <a:rPr lang="en-US" altLang="en-US" sz="5400" b="1" dirty="0">
                <a:solidFill>
                  <a:srgbClr val="FFFFFF"/>
                </a:solidFill>
                <a:latin typeface="UTM Bustamalaka" panose="02040603050506020204" pitchFamily="18" charset="0"/>
              </a:rPr>
              <a:t> 164)</a:t>
            </a:r>
            <a:endParaRPr lang="en-US" altLang="en-US" sz="6600" b="1" dirty="0">
              <a:solidFill>
                <a:srgbClr val="FFFFFF"/>
              </a:solidFill>
              <a:latin typeface="UTM Bustamalaka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3AD92-3A40-48D2-82E4-3AC7130790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82528">
            <a:off x="191480" y="-84475"/>
            <a:ext cx="1195463" cy="11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"/>
          <p:cNvSpPr/>
          <p:nvPr/>
        </p:nvSpPr>
        <p:spPr>
          <a:xfrm>
            <a:off x="154236" y="1994366"/>
            <a:ext cx="6533003" cy="25225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0"/>
          <p:cNvSpPr txBox="1">
            <a:spLocks noGrp="1"/>
          </p:cNvSpPr>
          <p:nvPr>
            <p:ph type="title"/>
          </p:nvPr>
        </p:nvSpPr>
        <p:spPr>
          <a:xfrm>
            <a:off x="-622994" y="2356623"/>
            <a:ext cx="7881473" cy="189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FFFF"/>
                </a:solidFill>
                <a:latin typeface="UTM Nokia Standard" panose="02040603050506020204" pitchFamily="18" charset="0"/>
              </a:rPr>
              <a:t>Luyện tập</a:t>
            </a:r>
            <a:endParaRPr sz="9600" dirty="0">
              <a:solidFill>
                <a:srgbClr val="FFFFFF"/>
              </a:solidFill>
              <a:latin typeface="UTM Nokia Standard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27" y="0"/>
            <a:ext cx="41369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52" y="6342"/>
            <a:ext cx="5255779" cy="25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/>
      <p:bldP spid="449" grpId="0"/>
    </p:bldLst>
  </p:timing>
</p:sld>
</file>

<file path=ppt/theme/theme1.xml><?xml version="1.0" encoding="utf-8"?>
<a:theme xmlns:a="http://schemas.openxmlformats.org/drawingml/2006/main" name="Greenhouse Maintenance Workshop by Slidesgo">
  <a:themeElements>
    <a:clrScheme name="Simple Light">
      <a:dk1>
        <a:srgbClr val="666853"/>
      </a:dk1>
      <a:lt1>
        <a:srgbClr val="AD7A15"/>
      </a:lt1>
      <a:dk2>
        <a:srgbClr val="C69524"/>
      </a:dk2>
      <a:lt2>
        <a:srgbClr val="CE8C5F"/>
      </a:lt2>
      <a:accent1>
        <a:srgbClr val="DE9D71"/>
      </a:accent1>
      <a:accent2>
        <a:srgbClr val="6D3D37"/>
      </a:accent2>
      <a:accent3>
        <a:srgbClr val="895147"/>
      </a:accent3>
      <a:accent4>
        <a:srgbClr val="C49F83"/>
      </a:accent4>
      <a:accent5>
        <a:srgbClr val="F2E8DD"/>
      </a:accent5>
      <a:accent6>
        <a:srgbClr val="DDD1C5"/>
      </a:accent6>
      <a:hlink>
        <a:srgbClr val="6668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913</Words>
  <Application>Microsoft Office PowerPoint</Application>
  <PresentationFormat>On-screen Show (16:9)</PresentationFormat>
  <Paragraphs>159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UTM Nokia Standard</vt:lpstr>
      <vt:lpstr>Londrina Solid</vt:lpstr>
      <vt:lpstr>UTM Aircona</vt:lpstr>
      <vt:lpstr>UTM Amerika Sans</vt:lpstr>
      <vt:lpstr>Times New Roman</vt:lpstr>
      <vt:lpstr>Source Sans Pro</vt:lpstr>
      <vt:lpstr>UTM Bustamalaka</vt:lpstr>
      <vt:lpstr>Roboto Condensed Light</vt:lpstr>
      <vt:lpstr>Greenhouse Maintenance Workshop by Slidesgo</vt:lpstr>
      <vt:lpstr>TOÁN HỌC LỚP 4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tập về các phép tính với số tự nhiên (Tiếp theo – trang 164)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Ai nhanh hơn?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cp:lastModifiedBy>Best MyDell</cp:lastModifiedBy>
  <cp:revision>7</cp:revision>
  <dcterms:modified xsi:type="dcterms:W3CDTF">2022-04-11T12:28:20Z</dcterms:modified>
  <cp:version>X07</cp:version>
</cp:coreProperties>
</file>