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35" r:id="rId2"/>
    <p:sldId id="258" r:id="rId3"/>
    <p:sldId id="285" r:id="rId4"/>
    <p:sldId id="327" r:id="rId5"/>
    <p:sldId id="321" r:id="rId6"/>
    <p:sldId id="259" r:id="rId7"/>
    <p:sldId id="322" r:id="rId8"/>
    <p:sldId id="323" r:id="rId9"/>
    <p:sldId id="325" r:id="rId10"/>
    <p:sldId id="332" r:id="rId11"/>
    <p:sldId id="328" r:id="rId12"/>
    <p:sldId id="330" r:id="rId13"/>
    <p:sldId id="333" r:id="rId14"/>
    <p:sldId id="334" r:id="rId15"/>
    <p:sldId id="283" r:id="rId16"/>
    <p:sldId id="329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UTM Gradoo" panose="02040603050506020204" pitchFamily="18" charset="0"/>
      <p:regular r:id="rId20"/>
    </p:embeddedFont>
    <p:embeddedFont>
      <p:font typeface="UTM Showcard" panose="02040603050506020204" pitchFamily="18" charset="0"/>
      <p:regular r:id="rId21"/>
    </p:embeddedFont>
    <p:embeddedFont>
      <p:font typeface="UTM Thanh Nhac TL" panose="02040603050506020204" pitchFamily="18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818"/>
    <a:srgbClr val="78E0A2"/>
    <a:srgbClr val="3A801A"/>
    <a:srgbClr val="424F17"/>
    <a:srgbClr val="0E3812"/>
    <a:srgbClr val="4E3120"/>
    <a:srgbClr val="603D27"/>
    <a:srgbClr val="A6C85A"/>
    <a:srgbClr val="E1EB94"/>
    <a:srgbClr val="834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9BCF-88FF-46C6-A37D-E90A3DE9C526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4E3FA-815F-4C78-BFE6-E68E885DA6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21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4E3FA-815F-4C78-BFE6-E68E885DA6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99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4E3FA-815F-4C78-BFE6-E68E885DA66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61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4E3FA-815F-4C78-BFE6-E68E885DA66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7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4E3FA-815F-4C78-BFE6-E68E885DA66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45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0D5CB8A-9A5B-436C-8570-E4EA8B8B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16933"/>
            <a:ext cx="12446000" cy="70104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FBE8C3AC-C370-42E9-ADA8-0A2CC047E20D}"/>
              </a:ext>
            </a:extLst>
          </p:cNvPr>
          <p:cNvSpPr/>
          <p:nvPr userDrawn="1"/>
        </p:nvSpPr>
        <p:spPr>
          <a:xfrm>
            <a:off x="2450926" y="1525044"/>
            <a:ext cx="7290148" cy="3482235"/>
          </a:xfrm>
          <a:prstGeom prst="roundRect">
            <a:avLst/>
          </a:prstGeom>
          <a:solidFill>
            <a:srgbClr val="CCEB9F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4F41A3F-EDF1-415E-84F9-68E4D1640829}"/>
              </a:ext>
            </a:extLst>
          </p:cNvPr>
          <p:cNvSpPr/>
          <p:nvPr userDrawn="1"/>
        </p:nvSpPr>
        <p:spPr>
          <a:xfrm>
            <a:off x="2618461" y="1744248"/>
            <a:ext cx="6955077" cy="3043825"/>
          </a:xfrm>
          <a:prstGeom prst="roundRect">
            <a:avLst/>
          </a:prstGeom>
          <a:solidFill>
            <a:srgbClr val="CCEB9F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345CEFE-C3B7-4047-867A-FBF71733D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4" y="3311379"/>
            <a:ext cx="1460040" cy="1937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6215FD-1823-466F-B98B-7E4113124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7" y="1052186"/>
            <a:ext cx="591289" cy="86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3637E79-43FA-4567-9F07-4F5C5729D4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53" y="4152505"/>
            <a:ext cx="1174468" cy="127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运输&#10;&#10;描述已自动生成">
            <a:extLst>
              <a:ext uri="{FF2B5EF4-FFF2-40B4-BE49-F238E27FC236}">
                <a16:creationId xmlns:a16="http://schemas.microsoft.com/office/drawing/2014/main" id="{2E47F656-94E9-486E-B64A-071F5D276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84" y="4766589"/>
            <a:ext cx="1249149" cy="718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齿轮&#10;&#10;描述已自动生成">
            <a:extLst>
              <a:ext uri="{FF2B5EF4-FFF2-40B4-BE49-F238E27FC236}">
                <a16:creationId xmlns:a16="http://schemas.microsoft.com/office/drawing/2014/main" id="{7AF5C2BF-A8BB-4E33-A367-87C5B638301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3" y="3306871"/>
            <a:ext cx="1294020" cy="71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运输, 轮子&#10;&#10;描述已自动生成">
            <a:extLst>
              <a:ext uri="{FF2B5EF4-FFF2-40B4-BE49-F238E27FC236}">
                <a16:creationId xmlns:a16="http://schemas.microsoft.com/office/drawing/2014/main" id="{15B0CF09-513F-4144-A832-FF12C2E8EAE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37" y="1182902"/>
            <a:ext cx="653968" cy="736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图片包含 运输&#10;&#10;描述已自动生成">
            <a:extLst>
              <a:ext uri="{FF2B5EF4-FFF2-40B4-BE49-F238E27FC236}">
                <a16:creationId xmlns:a16="http://schemas.microsoft.com/office/drawing/2014/main" id="{302FDBDA-EA56-47B3-8E0D-724CED2524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05" y="2842388"/>
            <a:ext cx="985387" cy="1310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6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A1B6D9-425E-4D3C-B126-E925EE720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6933"/>
            <a:ext cx="12310533" cy="687493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90BC2BE-E188-4F51-816C-535674DFE787}"/>
              </a:ext>
            </a:extLst>
          </p:cNvPr>
          <p:cNvGrpSpPr/>
          <p:nvPr userDrawn="1"/>
        </p:nvGrpSpPr>
        <p:grpSpPr>
          <a:xfrm>
            <a:off x="848992" y="635025"/>
            <a:ext cx="10494015" cy="5587950"/>
            <a:chOff x="440498" y="502607"/>
            <a:chExt cx="11311003" cy="585278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24FD360-C00A-4AB6-8C01-5E91E9D377A8}"/>
                </a:ext>
              </a:extLst>
            </p:cNvPr>
            <p:cNvSpPr/>
            <p:nvPr userDrawn="1"/>
          </p:nvSpPr>
          <p:spPr>
            <a:xfrm>
              <a:off x="440498" y="502607"/>
              <a:ext cx="11311003" cy="5852786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49C646-7FB8-4209-A8B0-A1B40292889C}"/>
                </a:ext>
              </a:extLst>
            </p:cNvPr>
            <p:cNvSpPr/>
            <p:nvPr userDrawn="1"/>
          </p:nvSpPr>
          <p:spPr>
            <a:xfrm>
              <a:off x="700436" y="726510"/>
              <a:ext cx="10791125" cy="5373665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1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A553DEB-977D-458A-B628-B30CEA849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16933"/>
            <a:ext cx="12446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ABA7F68-FD30-4DD0-A439-88BF0F51B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6933"/>
            <a:ext cx="12310533" cy="687493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716E678-4F08-4869-8CCF-4AD1332CF8A6}"/>
              </a:ext>
            </a:extLst>
          </p:cNvPr>
          <p:cNvGrpSpPr/>
          <p:nvPr userDrawn="1"/>
        </p:nvGrpSpPr>
        <p:grpSpPr>
          <a:xfrm>
            <a:off x="4098603" y="1077238"/>
            <a:ext cx="7646636" cy="4030249"/>
            <a:chOff x="4455091" y="1265129"/>
            <a:chExt cx="7290148" cy="384235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4199D4A-CED6-4993-B987-4BFDFF5D51BB}"/>
                </a:ext>
              </a:extLst>
            </p:cNvPr>
            <p:cNvSpPr/>
            <p:nvPr userDrawn="1"/>
          </p:nvSpPr>
          <p:spPr>
            <a:xfrm>
              <a:off x="4455091" y="1265129"/>
              <a:ext cx="7290148" cy="3842358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DB8B17E2-CBE9-46A9-9D46-16C29BCBA24A}"/>
                </a:ext>
              </a:extLst>
            </p:cNvPr>
            <p:cNvSpPr/>
            <p:nvPr userDrawn="1"/>
          </p:nvSpPr>
          <p:spPr>
            <a:xfrm>
              <a:off x="4622627" y="1438928"/>
              <a:ext cx="6955077" cy="3494761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7643D9C-ABCD-43C7-ACD7-A03851AEC0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540" y="-307414"/>
            <a:ext cx="10265147" cy="5964029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EFFB2A25-5B63-4ADA-AB15-E07E32E63E51}"/>
              </a:ext>
            </a:extLst>
          </p:cNvPr>
          <p:cNvSpPr/>
          <p:nvPr userDrawn="1"/>
        </p:nvSpPr>
        <p:spPr>
          <a:xfrm>
            <a:off x="3299620" y="1788424"/>
            <a:ext cx="1315233" cy="1315233"/>
          </a:xfrm>
          <a:prstGeom prst="ellipse">
            <a:avLst/>
          </a:prstGeom>
          <a:solidFill>
            <a:srgbClr val="CCEB9F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5CEC9F3-0B18-45FF-A965-3B75B1D2EB91}"/>
              </a:ext>
            </a:extLst>
          </p:cNvPr>
          <p:cNvSpPr/>
          <p:nvPr userDrawn="1"/>
        </p:nvSpPr>
        <p:spPr>
          <a:xfrm>
            <a:off x="3813574" y="2746665"/>
            <a:ext cx="1315233" cy="1315233"/>
          </a:xfrm>
          <a:prstGeom prst="ellipse">
            <a:avLst/>
          </a:prstGeom>
          <a:solidFill>
            <a:srgbClr val="CCEB9F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3180601-C652-4AB9-8388-730616956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16933"/>
            <a:ext cx="12446000" cy="7010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3372FA-6667-46AE-83D3-CC5CC30F40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7" y="1052186"/>
            <a:ext cx="591289" cy="86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663AF5-7256-4941-B864-346B14A1C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53" y="4152505"/>
            <a:ext cx="1174468" cy="127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D7959633-B251-420B-8CDD-069397D9A7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3" y="5033381"/>
            <a:ext cx="886948" cy="509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齿轮&#10;&#10;描述已自动生成">
            <a:extLst>
              <a:ext uri="{FF2B5EF4-FFF2-40B4-BE49-F238E27FC236}">
                <a16:creationId xmlns:a16="http://schemas.microsoft.com/office/drawing/2014/main" id="{09868887-7252-4623-9473-659E97E95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3" y="3306871"/>
            <a:ext cx="1294020" cy="71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运输, 轮子&#10;&#10;描述已自动生成">
            <a:extLst>
              <a:ext uri="{FF2B5EF4-FFF2-40B4-BE49-F238E27FC236}">
                <a16:creationId xmlns:a16="http://schemas.microsoft.com/office/drawing/2014/main" id="{C7450B22-8891-4B25-A84C-D81C851420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37" y="1182902"/>
            <a:ext cx="653968" cy="736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运输&#10;&#10;描述已自动生成">
            <a:extLst>
              <a:ext uri="{FF2B5EF4-FFF2-40B4-BE49-F238E27FC236}">
                <a16:creationId xmlns:a16="http://schemas.microsoft.com/office/drawing/2014/main" id="{AE595E72-1E56-434D-9508-2E1FCE88987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05" y="2842388"/>
            <a:ext cx="985387" cy="1310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18425B8-8745-4736-AC4F-CE08068CBB7A}"/>
              </a:ext>
            </a:extLst>
          </p:cNvPr>
          <p:cNvGrpSpPr/>
          <p:nvPr userDrawn="1"/>
        </p:nvGrpSpPr>
        <p:grpSpPr>
          <a:xfrm>
            <a:off x="3816263" y="795838"/>
            <a:ext cx="4584526" cy="4584526"/>
            <a:chOff x="3816263" y="795838"/>
            <a:chExt cx="4584526" cy="4584526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5D83916-5628-4BD6-BCC1-DC6A90EFBB06}"/>
                </a:ext>
              </a:extLst>
            </p:cNvPr>
            <p:cNvSpPr/>
            <p:nvPr userDrawn="1"/>
          </p:nvSpPr>
          <p:spPr>
            <a:xfrm>
              <a:off x="3816263" y="795838"/>
              <a:ext cx="4584526" cy="4584526"/>
            </a:xfrm>
            <a:prstGeom prst="ellipse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9B471D-DC28-42C0-A3C6-4F26ED42D4FE}"/>
                </a:ext>
              </a:extLst>
            </p:cNvPr>
            <p:cNvSpPr/>
            <p:nvPr userDrawn="1"/>
          </p:nvSpPr>
          <p:spPr>
            <a:xfrm>
              <a:off x="3959268" y="938843"/>
              <a:ext cx="4298515" cy="4298515"/>
            </a:xfrm>
            <a:prstGeom prst="ellipse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708B87BE-9CAE-4578-9405-1F7FC0A0E1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42" y="2934216"/>
            <a:ext cx="1460040" cy="1937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5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B82814D7-4ABB-4D51-9148-90D82AADD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12276666" cy="685644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EFB4BCD5-BCF6-4B7E-8D0D-314C833D1271}"/>
              </a:ext>
            </a:extLst>
          </p:cNvPr>
          <p:cNvGrpSpPr/>
          <p:nvPr userDrawn="1"/>
        </p:nvGrpSpPr>
        <p:grpSpPr>
          <a:xfrm>
            <a:off x="1287049" y="940277"/>
            <a:ext cx="9617902" cy="4976705"/>
            <a:chOff x="440498" y="502607"/>
            <a:chExt cx="11311003" cy="5852786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A246B558-3926-4339-9F84-58C0D705BBF2}"/>
                </a:ext>
              </a:extLst>
            </p:cNvPr>
            <p:cNvSpPr/>
            <p:nvPr userDrawn="1"/>
          </p:nvSpPr>
          <p:spPr>
            <a:xfrm>
              <a:off x="440498" y="502607"/>
              <a:ext cx="11311003" cy="5852786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7CE087E-0183-46D1-9506-BC39DF2E5C9D}"/>
                </a:ext>
              </a:extLst>
            </p:cNvPr>
            <p:cNvSpPr/>
            <p:nvPr userDrawn="1"/>
          </p:nvSpPr>
          <p:spPr>
            <a:xfrm>
              <a:off x="700436" y="726510"/>
              <a:ext cx="10791125" cy="5373665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齿轮&#10;&#10;描述已自动生成">
            <a:extLst>
              <a:ext uri="{FF2B5EF4-FFF2-40B4-BE49-F238E27FC236}">
                <a16:creationId xmlns:a16="http://schemas.microsoft.com/office/drawing/2014/main" id="{BA014C30-15B8-42C0-905D-8BB38E6951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932" y="4584526"/>
            <a:ext cx="1612481" cy="887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E0B22C5-D3A1-46C6-900E-EA1EE41949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22" y="4116112"/>
            <a:ext cx="1409915" cy="1535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5751AD8B-1753-4B7D-ACD8-0F7906DDC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12276666" cy="68564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7DF7966-F951-4124-A426-2A5BD1E0E013}"/>
              </a:ext>
            </a:extLst>
          </p:cNvPr>
          <p:cNvGrpSpPr/>
          <p:nvPr userDrawn="1"/>
        </p:nvGrpSpPr>
        <p:grpSpPr>
          <a:xfrm>
            <a:off x="1287049" y="940277"/>
            <a:ext cx="9617902" cy="4976705"/>
            <a:chOff x="440498" y="502607"/>
            <a:chExt cx="11311003" cy="5852786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CB6133C-4FCD-49AB-9E54-9FED4DE9D91C}"/>
                </a:ext>
              </a:extLst>
            </p:cNvPr>
            <p:cNvSpPr/>
            <p:nvPr userDrawn="1"/>
          </p:nvSpPr>
          <p:spPr>
            <a:xfrm>
              <a:off x="440498" y="502607"/>
              <a:ext cx="11311003" cy="5852786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395ABB9-2FC6-4FCE-AACC-518BFFF32AC1}"/>
                </a:ext>
              </a:extLst>
            </p:cNvPr>
            <p:cNvSpPr/>
            <p:nvPr userDrawn="1"/>
          </p:nvSpPr>
          <p:spPr>
            <a:xfrm>
              <a:off x="700436" y="726510"/>
              <a:ext cx="10791125" cy="5373665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运输&#10;&#10;描述已自动生成">
            <a:extLst>
              <a:ext uri="{FF2B5EF4-FFF2-40B4-BE49-F238E27FC236}">
                <a16:creationId xmlns:a16="http://schemas.microsoft.com/office/drawing/2014/main" id="{10D453B7-576C-4E4D-94E1-1E2A1B0FB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61" y="4121222"/>
            <a:ext cx="1225237" cy="1629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运输&#10;&#10;描述已自动生成">
            <a:extLst>
              <a:ext uri="{FF2B5EF4-FFF2-40B4-BE49-F238E27FC236}">
                <a16:creationId xmlns:a16="http://schemas.microsoft.com/office/drawing/2014/main" id="{391E04A4-602B-40D0-9248-12B8D5FAD3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402" y="4981952"/>
            <a:ext cx="1249149" cy="718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6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FA7BB18-EBA6-44D3-8DB0-D67C01013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6933"/>
            <a:ext cx="12310533" cy="687493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969F8D3-3EE5-4EB1-BB05-4F0C73DF41BA}"/>
              </a:ext>
            </a:extLst>
          </p:cNvPr>
          <p:cNvGrpSpPr/>
          <p:nvPr userDrawn="1"/>
        </p:nvGrpSpPr>
        <p:grpSpPr>
          <a:xfrm>
            <a:off x="402920" y="541520"/>
            <a:ext cx="9229594" cy="4775778"/>
            <a:chOff x="440498" y="502607"/>
            <a:chExt cx="11311003" cy="585278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B1FE593-2439-436B-9DC2-FEFCB8D5CB19}"/>
                </a:ext>
              </a:extLst>
            </p:cNvPr>
            <p:cNvSpPr/>
            <p:nvPr userDrawn="1"/>
          </p:nvSpPr>
          <p:spPr>
            <a:xfrm>
              <a:off x="440498" y="502607"/>
              <a:ext cx="11311003" cy="5852786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F2316588-6417-4AEF-A036-2C4A5BDCCBF4}"/>
                </a:ext>
              </a:extLst>
            </p:cNvPr>
            <p:cNvSpPr/>
            <p:nvPr userDrawn="1"/>
          </p:nvSpPr>
          <p:spPr>
            <a:xfrm>
              <a:off x="700436" y="726510"/>
              <a:ext cx="10791125" cy="5373665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E7EE529-07B0-443E-9C0F-122C868075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0" y="-425884"/>
            <a:ext cx="10606376" cy="6134090"/>
          </a:xfrm>
          <a:prstGeom prst="rect">
            <a:avLst/>
          </a:prstGeom>
        </p:spPr>
      </p:pic>
      <p:pic>
        <p:nvPicPr>
          <p:cNvPr id="11" name="图片 10" descr="图片包含 运输, 轮子&#10;&#10;描述已自动生成">
            <a:extLst>
              <a:ext uri="{FF2B5EF4-FFF2-40B4-BE49-F238E27FC236}">
                <a16:creationId xmlns:a16="http://schemas.microsoft.com/office/drawing/2014/main" id="{274D4D95-F523-4CEF-8C26-E1DDF0FEC1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112" y="1521104"/>
            <a:ext cx="653968" cy="736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77EDA92-7594-4040-9D06-D6FD98156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6933"/>
            <a:ext cx="12310533" cy="687493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511B8D1-EA47-4732-B572-A2080469D0FB}"/>
              </a:ext>
            </a:extLst>
          </p:cNvPr>
          <p:cNvGrpSpPr/>
          <p:nvPr userDrawn="1"/>
        </p:nvGrpSpPr>
        <p:grpSpPr>
          <a:xfrm>
            <a:off x="2432138" y="516468"/>
            <a:ext cx="9229594" cy="4775778"/>
            <a:chOff x="440498" y="502607"/>
            <a:chExt cx="11311003" cy="5852786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06D3E1A-67F8-47DB-872D-CCAE82E8FEA5}"/>
                </a:ext>
              </a:extLst>
            </p:cNvPr>
            <p:cNvSpPr/>
            <p:nvPr userDrawn="1"/>
          </p:nvSpPr>
          <p:spPr>
            <a:xfrm>
              <a:off x="440498" y="502607"/>
              <a:ext cx="11311003" cy="5852786"/>
            </a:xfrm>
            <a:prstGeom prst="roundRect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F221441-CE5E-43FD-8F29-1042513394C7}"/>
                </a:ext>
              </a:extLst>
            </p:cNvPr>
            <p:cNvSpPr/>
            <p:nvPr userDrawn="1"/>
          </p:nvSpPr>
          <p:spPr>
            <a:xfrm>
              <a:off x="700436" y="726510"/>
              <a:ext cx="10791125" cy="5373665"/>
            </a:xfrm>
            <a:prstGeom prst="roundRect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6A238CF-8048-4306-9BE8-6685DA9BC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122" y="-371158"/>
            <a:ext cx="10265147" cy="5964029"/>
          </a:xfrm>
          <a:prstGeom prst="rect">
            <a:avLst/>
          </a:prstGeom>
        </p:spPr>
      </p:pic>
      <p:pic>
        <p:nvPicPr>
          <p:cNvPr id="13" name="图片 12" descr="图片包含 齿轮&#10;&#10;描述已自动生成">
            <a:extLst>
              <a:ext uri="{FF2B5EF4-FFF2-40B4-BE49-F238E27FC236}">
                <a16:creationId xmlns:a16="http://schemas.microsoft.com/office/drawing/2014/main" id="{F3D1039B-A69B-44D7-948F-898AFE808D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07" y="4550008"/>
            <a:ext cx="2113298" cy="116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0ADB79-80E2-42F8-AC7F-ECE48BB7D6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96" y="1929008"/>
            <a:ext cx="591289" cy="86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041C517-D592-4168-8BFC-43D1D88618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16933"/>
            <a:ext cx="12446000" cy="7010400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78F3AA7-419D-4D02-B14E-F060D7058E81}"/>
              </a:ext>
            </a:extLst>
          </p:cNvPr>
          <p:cNvSpPr/>
          <p:nvPr userDrawn="1"/>
        </p:nvSpPr>
        <p:spPr>
          <a:xfrm>
            <a:off x="2450926" y="1525044"/>
            <a:ext cx="7290148" cy="3482235"/>
          </a:xfrm>
          <a:prstGeom prst="roundRect">
            <a:avLst/>
          </a:prstGeom>
          <a:solidFill>
            <a:srgbClr val="CCEB9F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97D6E1D-AF53-4F8E-9A46-2AEDD5EDAEFF}"/>
              </a:ext>
            </a:extLst>
          </p:cNvPr>
          <p:cNvSpPr/>
          <p:nvPr userDrawn="1"/>
        </p:nvSpPr>
        <p:spPr>
          <a:xfrm>
            <a:off x="2618461" y="1744248"/>
            <a:ext cx="6955077" cy="3043825"/>
          </a:xfrm>
          <a:prstGeom prst="roundRect">
            <a:avLst/>
          </a:prstGeom>
          <a:solidFill>
            <a:srgbClr val="CCEB9F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762A105-DD93-43D5-89D0-61403A8A5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4" y="3311379"/>
            <a:ext cx="1460040" cy="1937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A1DE48-75E6-4157-8B73-B932EC5C3F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7" y="1052186"/>
            <a:ext cx="591289" cy="86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10FA35-590B-4D31-BD52-F0943A00E5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53" y="4152505"/>
            <a:ext cx="1174468" cy="127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图片包含 运输&#10;&#10;描述已自动生成">
            <a:extLst>
              <a:ext uri="{FF2B5EF4-FFF2-40B4-BE49-F238E27FC236}">
                <a16:creationId xmlns:a16="http://schemas.microsoft.com/office/drawing/2014/main" id="{0862862C-1088-494A-9937-2727D10E20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84" y="4766589"/>
            <a:ext cx="1249149" cy="718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图片包含 齿轮&#10;&#10;描述已自动生成">
            <a:extLst>
              <a:ext uri="{FF2B5EF4-FFF2-40B4-BE49-F238E27FC236}">
                <a16:creationId xmlns:a16="http://schemas.microsoft.com/office/drawing/2014/main" id="{21A88DE2-B09E-4D1A-8639-06DA1666BC2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3" y="3306871"/>
            <a:ext cx="1294020" cy="71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图片包含 运输, 轮子&#10;&#10;描述已自动生成">
            <a:extLst>
              <a:ext uri="{FF2B5EF4-FFF2-40B4-BE49-F238E27FC236}">
                <a16:creationId xmlns:a16="http://schemas.microsoft.com/office/drawing/2014/main" id="{633541F7-1573-41E1-BD84-56465B603F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37" y="1182902"/>
            <a:ext cx="653968" cy="736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图片包含 运输&#10;&#10;描述已自动生成">
            <a:extLst>
              <a:ext uri="{FF2B5EF4-FFF2-40B4-BE49-F238E27FC236}">
                <a16:creationId xmlns:a16="http://schemas.microsoft.com/office/drawing/2014/main" id="{F88028AB-658F-494D-95C3-EF626B1519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05" y="2842388"/>
            <a:ext cx="985387" cy="1310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5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2BC429-5222-475C-B601-D099C449D9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258640-249A-4343-A899-EF56A974983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96F147-8D27-485E-9952-CD2C176FEDA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8591BE-BD2F-4A18-85B7-CFBAC00FE9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332E1-7D60-49DF-A092-1F939C8D06BA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4287BF-7C2D-49B0-A208-AE61E9464D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7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2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jpe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E7731-9586-42BF-8CBC-ED45182B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58645-7533-4873-BAEB-C888C5030422}"/>
              </a:ext>
            </a:extLst>
          </p:cNvPr>
          <p:cNvSpPr txBox="1"/>
          <p:nvPr/>
        </p:nvSpPr>
        <p:spPr>
          <a:xfrm>
            <a:off x="1558183" y="1338190"/>
            <a:ext cx="90756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ÔN TẬP</a:t>
            </a:r>
          </a:p>
          <a:p>
            <a:pPr algn="ctr"/>
            <a:r>
              <a:rPr lang="en-US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về các phép tính </a:t>
            </a:r>
          </a:p>
          <a:p>
            <a:pPr algn="ctr"/>
            <a:r>
              <a:rPr lang="en-US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với số tự nhiên </a:t>
            </a:r>
          </a:p>
          <a:p>
            <a:pPr algn="r"/>
            <a:r>
              <a:rPr lang="en-US" sz="4400" i="1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127215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FFC2A-CC1C-47DF-A5C3-2E08A2CC4996}"/>
              </a:ext>
            </a:extLst>
          </p:cNvPr>
          <p:cNvGrpSpPr/>
          <p:nvPr/>
        </p:nvGrpSpPr>
        <p:grpSpPr>
          <a:xfrm>
            <a:off x="-176847" y="-290415"/>
            <a:ext cx="3929100" cy="2472540"/>
            <a:chOff x="-238161" y="-372278"/>
            <a:chExt cx="3929100" cy="2472540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4C1F9440-AAB2-4CB9-AEC4-5D5FA301D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7259" r="57687" b="64889"/>
            <a:stretch/>
          </p:blipFill>
          <p:spPr>
            <a:xfrm>
              <a:off x="-238161" y="-372278"/>
              <a:ext cx="3929100" cy="24725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F138D0-C307-4E40-AB46-8857BDCD6B27}"/>
                </a:ext>
              </a:extLst>
            </p:cNvPr>
            <p:cNvSpPr txBox="1"/>
            <p:nvPr/>
          </p:nvSpPr>
          <p:spPr>
            <a:xfrm>
              <a:off x="832168" y="683013"/>
              <a:ext cx="2673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gradFill flip="none" rotWithShape="1">
                    <a:gsLst>
                      <a:gs pos="0">
                        <a:srgbClr val="A6C85A"/>
                      </a:gs>
                      <a:gs pos="50000">
                        <a:srgbClr val="4FA818"/>
                      </a:gs>
                      <a:gs pos="100000">
                        <a:srgbClr val="E1EB94"/>
                      </a:gs>
                    </a:gsLst>
                    <a:lin ang="13500000" scaled="1"/>
                    <a:tileRect/>
                  </a:gradFill>
                  <a:effectLst>
                    <a:outerShdw dist="76200" dir="4920000" sx="103000" sy="103000" algn="ctr" rotWithShape="0">
                      <a:schemeClr val="bg1"/>
                    </a:outerShdw>
                    <a:reflection stA="45000" endPos="0" dist="50800" dir="5400000" sy="-100000" algn="bl" rotWithShape="0"/>
                  </a:effectLst>
                  <a:latin typeface="UTM Showcard" panose="02040603050506020204" pitchFamily="18" charset="0"/>
                </a:rPr>
                <a:t>Bài 4</a:t>
              </a:r>
              <a:endParaRPr lang="zh-CN" altLang="en-US" sz="4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图片 12" descr="图片包含 运输&#10;&#10;描述已自动生成">
            <a:extLst>
              <a:ext uri="{FF2B5EF4-FFF2-40B4-BE49-F238E27FC236}">
                <a16:creationId xmlns:a16="http://schemas.microsoft.com/office/drawing/2014/main" id="{CF15D743-C904-4EFD-8006-222AF4486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49" y="4867911"/>
            <a:ext cx="2241694" cy="128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F44EE-38F5-4F79-A280-21C1CEDCFE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1308110" y="3794242"/>
            <a:ext cx="1226885" cy="881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44A580-A2FA-472B-865C-61B5104A0D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1440372" y="2291540"/>
            <a:ext cx="962362" cy="881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48BB62-BF56-492A-90FB-BA67F7E3EA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1440372" y="3058371"/>
            <a:ext cx="979719" cy="881634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6167D000-55B8-4E4D-A45D-50E49254F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253" y="1813965"/>
            <a:ext cx="4826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257..…. 8762 x 0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71E16E75-25A6-4DBB-8E20-55153E36D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370" y="4142506"/>
            <a:ext cx="6618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15 x 8 x 37 …..  37 x 15 x 8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F0F2B556-4828-40D6-8ABE-0291F22BF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353" y="3058371"/>
            <a:ext cx="74776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320: (16 X 2)  …. 320 : 16 :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040020-871F-4EE8-8EBF-70867539B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1308110" y="3808577"/>
            <a:ext cx="1226885" cy="8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27058 -0.112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4245 -0.14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34245 0.012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8">
            <a:extLst>
              <a:ext uri="{FF2B5EF4-FFF2-40B4-BE49-F238E27FC236}">
                <a16:creationId xmlns:a16="http://schemas.microsoft.com/office/drawing/2014/main" id="{714FB838-3233-4438-A5DF-B93B363F796B}"/>
              </a:ext>
            </a:extLst>
          </p:cNvPr>
          <p:cNvGrpSpPr/>
          <p:nvPr/>
        </p:nvGrpSpPr>
        <p:grpSpPr>
          <a:xfrm>
            <a:off x="3816263" y="795838"/>
            <a:ext cx="4584526" cy="4584526"/>
            <a:chOff x="3816263" y="795838"/>
            <a:chExt cx="4584526" cy="4584526"/>
          </a:xfrm>
        </p:grpSpPr>
        <p:sp>
          <p:nvSpPr>
            <p:cNvPr id="5" name="椭圆 16">
              <a:extLst>
                <a:ext uri="{FF2B5EF4-FFF2-40B4-BE49-F238E27FC236}">
                  <a16:creationId xmlns:a16="http://schemas.microsoft.com/office/drawing/2014/main" id="{7A33DF6A-0C1A-46AD-92CB-C8F0C588DB9C}"/>
                </a:ext>
              </a:extLst>
            </p:cNvPr>
            <p:cNvSpPr/>
            <p:nvPr userDrawn="1"/>
          </p:nvSpPr>
          <p:spPr>
            <a:xfrm>
              <a:off x="3816263" y="795838"/>
              <a:ext cx="4584526" cy="4584526"/>
            </a:xfrm>
            <a:prstGeom prst="ellipse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17">
              <a:extLst>
                <a:ext uri="{FF2B5EF4-FFF2-40B4-BE49-F238E27FC236}">
                  <a16:creationId xmlns:a16="http://schemas.microsoft.com/office/drawing/2014/main" id="{E927A82A-EF9C-4A7B-B4CA-639FB049B280}"/>
                </a:ext>
              </a:extLst>
            </p:cNvPr>
            <p:cNvSpPr/>
            <p:nvPr userDrawn="1"/>
          </p:nvSpPr>
          <p:spPr>
            <a:xfrm>
              <a:off x="3959268" y="938843"/>
              <a:ext cx="4298515" cy="4298515"/>
            </a:xfrm>
            <a:prstGeom prst="ellipse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8E6839F-4D07-4AEE-AAE9-7112091DCB23}"/>
              </a:ext>
            </a:extLst>
          </p:cNvPr>
          <p:cNvSpPr/>
          <p:nvPr/>
        </p:nvSpPr>
        <p:spPr>
          <a:xfrm>
            <a:off x="4356872" y="1914204"/>
            <a:ext cx="3642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Vận dụng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E173C79-A07A-43F5-902E-65F6F7CEC363}"/>
              </a:ext>
            </a:extLst>
          </p:cNvPr>
          <p:cNvSpPr/>
          <p:nvPr/>
        </p:nvSpPr>
        <p:spPr>
          <a:xfrm>
            <a:off x="3815006" y="1258838"/>
            <a:ext cx="1083733" cy="1083733"/>
          </a:xfrm>
          <a:prstGeom prst="ellipse">
            <a:avLst/>
          </a:prstGeom>
          <a:solidFill>
            <a:srgbClr val="CCEB9F"/>
          </a:solidFill>
          <a:ln w="635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3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BC3B4FFB-D21C-4AEE-918B-50A2A7F43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63" y="256713"/>
            <a:ext cx="930177" cy="1364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74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8">
            <a:extLst>
              <a:ext uri="{FF2B5EF4-FFF2-40B4-BE49-F238E27FC236}">
                <a16:creationId xmlns:a16="http://schemas.microsoft.com/office/drawing/2014/main" id="{41D77DE5-66F8-4D0B-8C2E-497FF842BCA0}"/>
              </a:ext>
            </a:extLst>
          </p:cNvPr>
          <p:cNvGrpSpPr/>
          <p:nvPr/>
        </p:nvGrpSpPr>
        <p:grpSpPr>
          <a:xfrm>
            <a:off x="5553904" y="643064"/>
            <a:ext cx="5502023" cy="5277705"/>
            <a:chOff x="3816263" y="795838"/>
            <a:chExt cx="4584526" cy="4584526"/>
          </a:xfrm>
        </p:grpSpPr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30B96DAE-A72F-4151-ACCA-717787C9B131}"/>
                </a:ext>
              </a:extLst>
            </p:cNvPr>
            <p:cNvSpPr/>
            <p:nvPr userDrawn="1"/>
          </p:nvSpPr>
          <p:spPr>
            <a:xfrm>
              <a:off x="3816263" y="795838"/>
              <a:ext cx="4584526" cy="4584526"/>
            </a:xfrm>
            <a:prstGeom prst="ellipse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5DD232C3-B7D7-4CE4-9B08-589746256B4E}"/>
                </a:ext>
              </a:extLst>
            </p:cNvPr>
            <p:cNvSpPr/>
            <p:nvPr userDrawn="1"/>
          </p:nvSpPr>
          <p:spPr>
            <a:xfrm>
              <a:off x="3959268" y="938843"/>
              <a:ext cx="4298515" cy="4298515"/>
            </a:xfrm>
            <a:prstGeom prst="ellipse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FCEAD9-C3C1-4634-ADED-8C72A2867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7" y="1580295"/>
            <a:ext cx="6233414" cy="5277705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BEE4A776-8866-436A-9D06-34DBED5E428E}"/>
              </a:ext>
            </a:extLst>
          </p:cNvPr>
          <p:cNvSpPr/>
          <p:nvPr/>
        </p:nvSpPr>
        <p:spPr>
          <a:xfrm>
            <a:off x="5553904" y="1351508"/>
            <a:ext cx="55020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Đúng</a:t>
            </a:r>
          </a:p>
          <a:p>
            <a:pPr algn="ctr"/>
            <a:r>
              <a:rPr lang="en-US" altLang="zh-CN" sz="88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hay</a:t>
            </a:r>
          </a:p>
          <a:p>
            <a:pPr algn="ctr"/>
            <a:r>
              <a:rPr lang="en-US" altLang="zh-CN" sz="88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Sai</a:t>
            </a:r>
            <a:endParaRPr lang="zh-CN" altLang="en-US" sz="88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>
            <a:extLst>
              <a:ext uri="{FF2B5EF4-FFF2-40B4-BE49-F238E27FC236}">
                <a16:creationId xmlns:a16="http://schemas.microsoft.com/office/drawing/2014/main" id="{720373DF-1299-489A-8160-4E87307A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435" y="-472095"/>
            <a:ext cx="11537439" cy="6857999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E3783362-87E5-4F5B-AAE4-6FF2B031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4" y="-220286"/>
            <a:ext cx="6858000" cy="6858000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E73A34E-7EEC-4E47-97D0-12DE1792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29" y="3649286"/>
            <a:ext cx="2399562" cy="2332909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454325E9-4CBD-459A-AB0F-4208C6855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80" y="931025"/>
            <a:ext cx="2718261" cy="2718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756C8-2A47-41CC-848E-D3992611C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3" y="3890356"/>
            <a:ext cx="3505037" cy="2967644"/>
          </a:xfrm>
          <a:prstGeom prst="rect">
            <a:avLst/>
          </a:prstGeom>
        </p:spPr>
      </p:pic>
      <p:grpSp>
        <p:nvGrpSpPr>
          <p:cNvPr id="10" name="Group 23">
            <a:extLst>
              <a:ext uri="{FF2B5EF4-FFF2-40B4-BE49-F238E27FC236}">
                <a16:creationId xmlns:a16="http://schemas.microsoft.com/office/drawing/2014/main" id="{81779EEB-175C-444F-98C7-46F29032BAD6}"/>
              </a:ext>
            </a:extLst>
          </p:cNvPr>
          <p:cNvGrpSpPr>
            <a:grpSpLocks/>
          </p:cNvGrpSpPr>
          <p:nvPr/>
        </p:nvGrpSpPr>
        <p:grpSpPr bwMode="auto">
          <a:xfrm>
            <a:off x="3375747" y="1674245"/>
            <a:ext cx="2262167" cy="2763838"/>
            <a:chOff x="184" y="1488"/>
            <a:chExt cx="1372" cy="1741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9FD92D23-9ACC-4D7E-9DA9-81CE4F23C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" y="1838"/>
              <a:ext cx="107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205</a:t>
              </a:r>
            </a:p>
          </p:txBody>
        </p:sp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37513353-DD81-45B9-BC36-586F0ECA5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" y="1488"/>
              <a:ext cx="1372" cy="1741"/>
              <a:chOff x="184" y="1488"/>
              <a:chExt cx="1372" cy="1741"/>
            </a:xfrm>
          </p:grpSpPr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CF4E2472-04D1-4CBB-A4D3-3B0F19D050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1488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416</a:t>
                </a:r>
              </a:p>
            </p:txBody>
          </p:sp>
          <p:sp>
            <p:nvSpPr>
              <p:cNvPr id="14" name="Text Box 13">
                <a:extLst>
                  <a:ext uri="{FF2B5EF4-FFF2-40B4-BE49-F238E27FC236}">
                    <a16:creationId xmlns:a16="http://schemas.microsoft.com/office/drawing/2014/main" id="{2EF3F0EA-CF75-4B3F-8477-94F70CDED5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" y="2460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832</a:t>
                </a:r>
              </a:p>
            </p:txBody>
          </p:sp>
          <p:sp>
            <p:nvSpPr>
              <p:cNvPr id="15" name="Text Box 14">
                <a:extLst>
                  <a:ext uri="{FF2B5EF4-FFF2-40B4-BE49-F238E27FC236}">
                    <a16:creationId xmlns:a16="http://schemas.microsoft.com/office/drawing/2014/main" id="{071AB7AD-203C-4C52-A142-D90AF6957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1754"/>
                <a:ext cx="39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B8951342-6348-4BFE-B805-2B2C58116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9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7" name="Text Box 19">
                <a:extLst>
                  <a:ext uri="{FF2B5EF4-FFF2-40B4-BE49-F238E27FC236}">
                    <a16:creationId xmlns:a16="http://schemas.microsoft.com/office/drawing/2014/main" id="{9782478C-BD00-4DFA-A0E8-0F2907428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" y="2822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10400</a:t>
                </a:r>
              </a:p>
            </p:txBody>
          </p:sp>
          <p:sp>
            <p:nvSpPr>
              <p:cNvPr id="18" name="Text Box 20">
                <a:extLst>
                  <a:ext uri="{FF2B5EF4-FFF2-40B4-BE49-F238E27FC236}">
                    <a16:creationId xmlns:a16="http://schemas.microsoft.com/office/drawing/2014/main" id="{DFC3C909-3CBF-4963-9837-AA80220E41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" y="2193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2080</a:t>
                </a:r>
              </a:p>
            </p:txBody>
          </p:sp>
          <p:sp>
            <p:nvSpPr>
              <p:cNvPr id="19" name="Line 21">
                <a:extLst>
                  <a:ext uri="{FF2B5EF4-FFF2-40B4-BE49-F238E27FC236}">
                    <a16:creationId xmlns:a16="http://schemas.microsoft.com/office/drawing/2014/main" id="{9CD7FCA4-951B-4FD9-96D1-DE107A921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</p:grpSp>
      <p:grpSp>
        <p:nvGrpSpPr>
          <p:cNvPr id="22" name="Group 23">
            <a:extLst>
              <a:ext uri="{FF2B5EF4-FFF2-40B4-BE49-F238E27FC236}">
                <a16:creationId xmlns:a16="http://schemas.microsoft.com/office/drawing/2014/main" id="{BF98C471-E99B-46BD-9DB5-6B1E5146469B}"/>
              </a:ext>
            </a:extLst>
          </p:cNvPr>
          <p:cNvGrpSpPr>
            <a:grpSpLocks/>
          </p:cNvGrpSpPr>
          <p:nvPr/>
        </p:nvGrpSpPr>
        <p:grpSpPr bwMode="auto">
          <a:xfrm>
            <a:off x="3309795" y="1644689"/>
            <a:ext cx="2328119" cy="2763838"/>
            <a:chOff x="144" y="1488"/>
            <a:chExt cx="1412" cy="1741"/>
          </a:xfrm>
        </p:grpSpPr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A7063C6E-16AA-4B73-8FCA-950C7B63CE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" y="1838"/>
              <a:ext cx="107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205</a:t>
              </a:r>
            </a:p>
          </p:txBody>
        </p:sp>
        <p:grpSp>
          <p:nvGrpSpPr>
            <p:cNvPr id="24" name="Group 22">
              <a:extLst>
                <a:ext uri="{FF2B5EF4-FFF2-40B4-BE49-F238E27FC236}">
                  <a16:creationId xmlns:a16="http://schemas.microsoft.com/office/drawing/2014/main" id="{9A843F95-05B5-45AE-BAF9-18FEE1C6F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488"/>
              <a:ext cx="1412" cy="1741"/>
              <a:chOff x="144" y="1488"/>
              <a:chExt cx="1412" cy="1741"/>
            </a:xfrm>
          </p:grpSpPr>
          <p:sp>
            <p:nvSpPr>
              <p:cNvPr id="25" name="Text Box 8">
                <a:extLst>
                  <a:ext uri="{FF2B5EF4-FFF2-40B4-BE49-F238E27FC236}">
                    <a16:creationId xmlns:a16="http://schemas.microsoft.com/office/drawing/2014/main" id="{3D386808-3959-42C0-855C-F890FCD2F1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1488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416</a:t>
                </a:r>
              </a:p>
            </p:txBody>
          </p:sp>
          <p:sp>
            <p:nvSpPr>
              <p:cNvPr id="26" name="Text Box 13">
                <a:extLst>
                  <a:ext uri="{FF2B5EF4-FFF2-40B4-BE49-F238E27FC236}">
                    <a16:creationId xmlns:a16="http://schemas.microsoft.com/office/drawing/2014/main" id="{D83829BF-C9F1-47FB-B066-702D905D2F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" y="2460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832</a:t>
                </a:r>
              </a:p>
            </p:txBody>
          </p:sp>
          <p:sp>
            <p:nvSpPr>
              <p:cNvPr id="27" name="Text Box 14">
                <a:extLst>
                  <a:ext uri="{FF2B5EF4-FFF2-40B4-BE49-F238E27FC236}">
                    <a16:creationId xmlns:a16="http://schemas.microsoft.com/office/drawing/2014/main" id="{BFEF4F80-1166-4B68-9695-DEC8B2FDA6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1754"/>
                <a:ext cx="39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28" name="Line 15">
                <a:extLst>
                  <a:ext uri="{FF2B5EF4-FFF2-40B4-BE49-F238E27FC236}">
                    <a16:creationId xmlns:a16="http://schemas.microsoft.com/office/drawing/2014/main" id="{E18B5FCF-779F-47A6-A1BE-8D6AD24D3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9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9" name="Text Box 19">
                <a:extLst>
                  <a:ext uri="{FF2B5EF4-FFF2-40B4-BE49-F238E27FC236}">
                    <a16:creationId xmlns:a16="http://schemas.microsoft.com/office/drawing/2014/main" id="{A492AF9E-48A0-4CDA-AAF1-9AC913F6C2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2822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85280</a:t>
                </a:r>
              </a:p>
            </p:txBody>
          </p:sp>
          <p:sp>
            <p:nvSpPr>
              <p:cNvPr id="30" name="Text Box 20">
                <a:extLst>
                  <a:ext uri="{FF2B5EF4-FFF2-40B4-BE49-F238E27FC236}">
                    <a16:creationId xmlns:a16="http://schemas.microsoft.com/office/drawing/2014/main" id="{0F5EBED5-25C3-46A9-A8AE-4903BAAA60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" y="2193"/>
                <a:ext cx="10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2080</a:t>
                </a:r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CDB3A837-DD5A-411F-B268-BBA9CCAD8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7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6004FDC5-1352-4A9F-BE38-24E514F05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435" y="-472095"/>
            <a:ext cx="11537439" cy="6857999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496B3B22-50F4-469E-A11F-824B247EC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15" y="-93480"/>
            <a:ext cx="6858000" cy="6858000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E73A34E-7EEC-4E47-97D0-12DE1792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29" y="3649286"/>
            <a:ext cx="2399562" cy="2332909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454325E9-4CBD-459A-AB0F-4208C6855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80" y="931025"/>
            <a:ext cx="2718261" cy="2718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756C8-2A47-41CC-848E-D3992611C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3" y="3890356"/>
            <a:ext cx="3505037" cy="29676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938CB5-132A-4EFA-973E-F92537226F43}"/>
              </a:ext>
            </a:extLst>
          </p:cNvPr>
          <p:cNvGrpSpPr/>
          <p:nvPr/>
        </p:nvGrpSpPr>
        <p:grpSpPr>
          <a:xfrm>
            <a:off x="3105521" y="1953598"/>
            <a:ext cx="2714625" cy="1936758"/>
            <a:chOff x="2144654" y="1959946"/>
            <a:chExt cx="2714625" cy="1936758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63BD2537-09B6-47B6-8A93-8AF64C285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4654" y="1959946"/>
              <a:ext cx="2582863" cy="1936758"/>
              <a:chOff x="0" y="1516"/>
              <a:chExt cx="1627" cy="1220"/>
            </a:xfrm>
          </p:grpSpPr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13E1EA1D-74DF-4AC8-94C1-C22D1BFCE2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597"/>
                <a:ext cx="13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2756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2546703C-ECC4-4EA6-AA6E-EB3156E52B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" y="1516"/>
                <a:ext cx="624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</a:p>
            </p:txBody>
          </p:sp>
          <p:sp>
            <p:nvSpPr>
              <p:cNvPr id="25" name="Text Box 11">
                <a:extLst>
                  <a:ext uri="{FF2B5EF4-FFF2-40B4-BE49-F238E27FC236}">
                    <a16:creationId xmlns:a16="http://schemas.microsoft.com/office/drawing/2014/main" id="{FAC397F3-76C4-4208-8D3D-1A4CAF4F79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" y="2290"/>
                <a:ext cx="756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00</a:t>
                </a:r>
              </a:p>
            </p:txBody>
          </p:sp>
          <p:grpSp>
            <p:nvGrpSpPr>
              <p:cNvPr id="26" name="Group 18">
                <a:extLst>
                  <a:ext uri="{FF2B5EF4-FFF2-40B4-BE49-F238E27FC236}">
                    <a16:creationId xmlns:a16="http://schemas.microsoft.com/office/drawing/2014/main" id="{471CFE52-4250-42BA-A078-C989E6DA1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" y="1632"/>
                <a:ext cx="576" cy="768"/>
                <a:chOff x="948" y="1632"/>
                <a:chExt cx="576" cy="768"/>
              </a:xfrm>
            </p:grpSpPr>
            <p:sp>
              <p:nvSpPr>
                <p:cNvPr id="28" name="Line 16">
                  <a:extLst>
                    <a:ext uri="{FF2B5EF4-FFF2-40B4-BE49-F238E27FC236}">
                      <a16:creationId xmlns:a16="http://schemas.microsoft.com/office/drawing/2014/main" id="{306FD85D-6181-4C42-82A8-BB74B103A4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632"/>
                  <a:ext cx="0" cy="7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Line 17">
                  <a:extLst>
                    <a:ext uri="{FF2B5EF4-FFF2-40B4-BE49-F238E27FC236}">
                      <a16:creationId xmlns:a16="http://schemas.microsoft.com/office/drawing/2014/main" id="{4B4CBB9C-A255-437B-8911-C50BC5842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920"/>
                  <a:ext cx="57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Text Box 10">
                <a:extLst>
                  <a:ext uri="{FF2B5EF4-FFF2-40B4-BE49-F238E27FC236}">
                    <a16:creationId xmlns:a16="http://schemas.microsoft.com/office/drawing/2014/main" id="{4CF14093-DFA2-47D4-A3BD-3B29E4491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958"/>
                <a:ext cx="13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0156</a:t>
                </a:r>
              </a:p>
            </p:txBody>
          </p:sp>
        </p:grp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11756F8A-8FD6-4485-9FBA-68208BF54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9129" y="2633982"/>
              <a:ext cx="12001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410F22-6D67-4A25-967C-361F02BAC9B5}"/>
              </a:ext>
            </a:extLst>
          </p:cNvPr>
          <p:cNvGrpSpPr/>
          <p:nvPr/>
        </p:nvGrpSpPr>
        <p:grpSpPr>
          <a:xfrm>
            <a:off x="3113460" y="1930836"/>
            <a:ext cx="2714625" cy="1936758"/>
            <a:chOff x="2144654" y="1959946"/>
            <a:chExt cx="2714625" cy="1936758"/>
          </a:xfrm>
        </p:grpSpPr>
        <p:grpSp>
          <p:nvGrpSpPr>
            <p:cNvPr id="33" name="Group 25">
              <a:extLst>
                <a:ext uri="{FF2B5EF4-FFF2-40B4-BE49-F238E27FC236}">
                  <a16:creationId xmlns:a16="http://schemas.microsoft.com/office/drawing/2014/main" id="{14A1FA09-9AB3-439C-B2CA-C794A6DF6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4654" y="1959946"/>
              <a:ext cx="2582863" cy="1936758"/>
              <a:chOff x="0" y="1516"/>
              <a:chExt cx="1627" cy="1220"/>
            </a:xfrm>
          </p:grpSpPr>
          <p:sp>
            <p:nvSpPr>
              <p:cNvPr id="35" name="Text Box 8">
                <a:extLst>
                  <a:ext uri="{FF2B5EF4-FFF2-40B4-BE49-F238E27FC236}">
                    <a16:creationId xmlns:a16="http://schemas.microsoft.com/office/drawing/2014/main" id="{4906FAA0-0DB0-4DC3-89F3-F48FA8564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597"/>
                <a:ext cx="13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2756</a:t>
                </a:r>
              </a:p>
            </p:txBody>
          </p:sp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C78873FB-BBAB-4F03-AA19-6B3447B26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" y="1516"/>
                <a:ext cx="624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</a:p>
            </p:txBody>
          </p:sp>
          <p:sp>
            <p:nvSpPr>
              <p:cNvPr id="37" name="Text Box 11">
                <a:extLst>
                  <a:ext uri="{FF2B5EF4-FFF2-40B4-BE49-F238E27FC236}">
                    <a16:creationId xmlns:a16="http://schemas.microsoft.com/office/drawing/2014/main" id="{F01CBD9E-0BC3-4E78-AECE-D9B049B95E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" y="2290"/>
                <a:ext cx="756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00</a:t>
                </a:r>
              </a:p>
            </p:txBody>
          </p:sp>
          <p:grpSp>
            <p:nvGrpSpPr>
              <p:cNvPr id="38" name="Group 18">
                <a:extLst>
                  <a:ext uri="{FF2B5EF4-FFF2-40B4-BE49-F238E27FC236}">
                    <a16:creationId xmlns:a16="http://schemas.microsoft.com/office/drawing/2014/main" id="{891915A4-F0FE-4294-9890-7E89EAA389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" y="1632"/>
                <a:ext cx="576" cy="768"/>
                <a:chOff x="948" y="1632"/>
                <a:chExt cx="576" cy="768"/>
              </a:xfrm>
            </p:grpSpPr>
            <p:sp>
              <p:nvSpPr>
                <p:cNvPr id="40" name="Line 16">
                  <a:extLst>
                    <a:ext uri="{FF2B5EF4-FFF2-40B4-BE49-F238E27FC236}">
                      <a16:creationId xmlns:a16="http://schemas.microsoft.com/office/drawing/2014/main" id="{8FDFBA61-2AE2-40A8-A646-12ED0F3CC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632"/>
                  <a:ext cx="0" cy="7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Line 17">
                  <a:extLst>
                    <a:ext uri="{FF2B5EF4-FFF2-40B4-BE49-F238E27FC236}">
                      <a16:creationId xmlns:a16="http://schemas.microsoft.com/office/drawing/2014/main" id="{E3AE6C58-046B-490D-9BAB-534C3076E9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920"/>
                  <a:ext cx="57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9" name="Text Box 10">
                <a:extLst>
                  <a:ext uri="{FF2B5EF4-FFF2-40B4-BE49-F238E27FC236}">
                    <a16:creationId xmlns:a16="http://schemas.microsoft.com/office/drawing/2014/main" id="{C5A87C6F-56F5-4644-849C-1359C73339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958"/>
                <a:ext cx="1392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0156</a:t>
                </a:r>
              </a:p>
            </p:txBody>
          </p:sp>
        </p:grp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E12CB77F-4B8E-4D24-8BE9-0C26C567A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9129" y="2633982"/>
              <a:ext cx="12001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0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7733705-4E0C-4532-868A-1C6BCEAFE349}"/>
              </a:ext>
            </a:extLst>
          </p:cNvPr>
          <p:cNvSpPr/>
          <p:nvPr/>
        </p:nvSpPr>
        <p:spPr>
          <a:xfrm>
            <a:off x="5524438" y="1248678"/>
            <a:ext cx="4869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Dặn dò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F14BD9A9-C707-4744-ADA5-295646AE9EAD}"/>
              </a:ext>
            </a:extLst>
          </p:cNvPr>
          <p:cNvGrpSpPr/>
          <p:nvPr/>
        </p:nvGrpSpPr>
        <p:grpSpPr>
          <a:xfrm>
            <a:off x="6096001" y="2787953"/>
            <a:ext cx="4856478" cy="529623"/>
            <a:chOff x="6259332" y="1649336"/>
            <a:chExt cx="5553841" cy="60567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55B98422-4C23-48D9-AABA-6C14FBB0F1ED}"/>
                </a:ext>
              </a:extLst>
            </p:cNvPr>
            <p:cNvSpPr/>
            <p:nvPr/>
          </p:nvSpPr>
          <p:spPr>
            <a:xfrm>
              <a:off x="6972298" y="1670350"/>
              <a:ext cx="4840875" cy="56364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3A80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bài tập vào vở</a:t>
              </a:r>
              <a:endParaRPr lang="zh-CN" altLang="en-US" sz="2800" b="1">
                <a:solidFill>
                  <a:srgbClr val="3A801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A00E75C-287C-4767-BB25-A255C10B7164}"/>
                </a:ext>
              </a:extLst>
            </p:cNvPr>
            <p:cNvSpPr/>
            <p:nvPr/>
          </p:nvSpPr>
          <p:spPr>
            <a:xfrm>
              <a:off x="6259332" y="1649336"/>
              <a:ext cx="605674" cy="6056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6">
                      <a:lumMod val="75000"/>
                    </a:scheme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3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7" name="组合 31">
            <a:extLst>
              <a:ext uri="{FF2B5EF4-FFF2-40B4-BE49-F238E27FC236}">
                <a16:creationId xmlns:a16="http://schemas.microsoft.com/office/drawing/2014/main" id="{AC9F9E0E-2F1D-455D-B566-0030446B93C1}"/>
              </a:ext>
            </a:extLst>
          </p:cNvPr>
          <p:cNvGrpSpPr/>
          <p:nvPr/>
        </p:nvGrpSpPr>
        <p:grpSpPr>
          <a:xfrm>
            <a:off x="6096000" y="3682591"/>
            <a:ext cx="4856478" cy="529623"/>
            <a:chOff x="6259332" y="1649336"/>
            <a:chExt cx="5553841" cy="605674"/>
          </a:xfrm>
        </p:grpSpPr>
        <p:sp>
          <p:nvSpPr>
            <p:cNvPr id="8" name="矩形: 圆角 32">
              <a:extLst>
                <a:ext uri="{FF2B5EF4-FFF2-40B4-BE49-F238E27FC236}">
                  <a16:creationId xmlns:a16="http://schemas.microsoft.com/office/drawing/2014/main" id="{4675A98E-88C3-4A28-94B7-50F59E795603}"/>
                </a:ext>
              </a:extLst>
            </p:cNvPr>
            <p:cNvSpPr/>
            <p:nvPr/>
          </p:nvSpPr>
          <p:spPr>
            <a:xfrm>
              <a:off x="6972299" y="1670350"/>
              <a:ext cx="4840874" cy="56364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3A801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 bài tt</a:t>
              </a:r>
              <a:endParaRPr lang="zh-CN" altLang="en-US" sz="2800" b="1">
                <a:solidFill>
                  <a:srgbClr val="3A801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椭圆 33">
              <a:extLst>
                <a:ext uri="{FF2B5EF4-FFF2-40B4-BE49-F238E27FC236}">
                  <a16:creationId xmlns:a16="http://schemas.microsoft.com/office/drawing/2014/main" id="{BEF90D8F-B1A9-4713-B085-75ACD1AA14A3}"/>
                </a:ext>
              </a:extLst>
            </p:cNvPr>
            <p:cNvSpPr/>
            <p:nvPr/>
          </p:nvSpPr>
          <p:spPr>
            <a:xfrm>
              <a:off x="6259332" y="1649336"/>
              <a:ext cx="605674" cy="6056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6">
                      <a:lumMod val="75000"/>
                    </a:scheme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Picture 11" descr="A group of stuffed animals&#10;&#10;Description automatically generated with medium confidence">
            <a:extLst>
              <a:ext uri="{FF2B5EF4-FFF2-40B4-BE49-F238E27FC236}">
                <a16:creationId xmlns:a16="http://schemas.microsoft.com/office/drawing/2014/main" id="{D9966643-A5E7-42E0-97D1-6D124FC41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15805"/>
          <a:stretch/>
        </p:blipFill>
        <p:spPr>
          <a:xfrm>
            <a:off x="-111760" y="3558799"/>
            <a:ext cx="6988781" cy="32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id="{A3E454C8-058A-478B-9973-940DB3D6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9B71300-2720-49D6-99A8-F8099900E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9" y="4394348"/>
            <a:ext cx="1856987" cy="2463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3A3FE8D4-BE2B-4464-A51D-3C11A6F2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57" y="-6523"/>
            <a:ext cx="474900" cy="696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3" descr="图片包含 运输&#10;&#10;描述已自动生成">
            <a:extLst>
              <a:ext uri="{FF2B5EF4-FFF2-40B4-BE49-F238E27FC236}">
                <a16:creationId xmlns:a16="http://schemas.microsoft.com/office/drawing/2014/main" id="{2C8A808B-0E27-4A65-A60E-16F5CFB10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88" y="5985455"/>
            <a:ext cx="1391829" cy="800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4" descr="图片包含 齿轮&#10;&#10;描述已自动生成">
            <a:extLst>
              <a:ext uri="{FF2B5EF4-FFF2-40B4-BE49-F238E27FC236}">
                <a16:creationId xmlns:a16="http://schemas.microsoft.com/office/drawing/2014/main" id="{6A78EA7E-411A-4755-A1F5-413DCA6B0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78" y="5762345"/>
            <a:ext cx="1294020" cy="71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F415ED-6C56-432C-86D0-07514442B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/>
          <a:stretch/>
        </p:blipFill>
        <p:spPr>
          <a:xfrm>
            <a:off x="8933935" y="1779614"/>
            <a:ext cx="2179391" cy="2858078"/>
          </a:xfrm>
          <a:prstGeom prst="rect">
            <a:avLst/>
          </a:prstGeom>
        </p:spPr>
      </p:pic>
      <p:pic>
        <p:nvPicPr>
          <p:cNvPr id="22" name="Picture 21" descr="A picture containing plant&#10;&#10;Description automatically generated">
            <a:extLst>
              <a:ext uri="{FF2B5EF4-FFF2-40B4-BE49-F238E27FC236}">
                <a16:creationId xmlns:a16="http://schemas.microsoft.com/office/drawing/2014/main" id="{4A1A36C7-2F64-4805-A4D4-80660FD1F7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171" b="99101" l="71156" r="90802">
                        <a14:foregroundMark x1="77730" y1="35947" x2="79650" y2="99101"/>
                        <a14:foregroundMark x1="77334" y1="22935" x2="77650" y2="33322"/>
                        <a14:foregroundMark x1="88076" y1="27637" x2="84238" y2="68193"/>
                        <a14:foregroundMark x1="84238" y1="68193" x2="81172" y2="73671"/>
                        <a14:foregroundMark x1="81172" y1="73671" x2="81081" y2="73753"/>
                        <a14:foregroundMark x1="74790" y1="42273" x2="75608" y2="49836"/>
                        <a14:foregroundMark x1="75608" y1="49836" x2="81172" y2="58463"/>
                        <a14:foregroundMark x1="81172" y1="58463" x2="88281" y2="54293"/>
                        <a14:foregroundMark x1="88281" y1="54293" x2="89166" y2="28168"/>
                        <a14:foregroundMark x1="89166" y1="28168" x2="86668" y2="21464"/>
                        <a14:foregroundMark x1="86668" y1="21464" x2="77038" y2="22322"/>
                        <a14:foregroundMark x1="77038" y1="22322" x2="76221" y2="22935"/>
                        <a14:foregroundMark x1="74790" y1="18438" x2="73382" y2="50613"/>
                        <a14:foregroundMark x1="73382" y1="17171" x2="73382" y2="29272"/>
                        <a14:foregroundMark x1="74495" y1="18602" x2="81399" y2="18438"/>
                        <a14:foregroundMark x1="81399" y1="18438" x2="90802" y2="18438"/>
                        <a14:foregroundMark x1="87259" y1="18234" x2="73018" y2="14677"/>
                        <a14:foregroundMark x1="73018" y1="14677" x2="71156" y2="80172"/>
                        <a14:foregroundMark x1="71156" y1="80172" x2="74631" y2="66353"/>
                        <a14:foregroundMark x1="74631" y1="66353" x2="73881" y2="52412"/>
                        <a14:backgroundMark x1="81694" y1="30172" x2="81172" y2="43908"/>
                        <a14:backgroundMark x1="81172" y1="43908" x2="81172" y2="43908"/>
                        <a14:backgroundMark x1="80968" y1="32339" x2="80468" y2="43908"/>
                        <a14:backgroundMark x1="82398" y1="31439" x2="82467" y2="43745"/>
                        <a14:backgroundMark x1="82467" y1="43745" x2="79151" y2="39207"/>
                        <a14:backgroundMark x1="79151" y1="39207" x2="79514" y2="32257"/>
                        <a14:backgroundMark x1="79514" y1="32257" x2="81990" y2="31971"/>
                        <a14:backgroundMark x1="80877" y1="27473" x2="78674" y2="48078"/>
                        <a14:backgroundMark x1="78674" y1="48078" x2="83806" y2="46484"/>
                        <a14:backgroundMark x1="83806" y1="46484" x2="85237" y2="36672"/>
                        <a14:backgroundMark x1="85237" y1="36672" x2="83875" y2="29518"/>
                        <a14:backgroundMark x1="83875" y1="29518" x2="77970" y2="33647"/>
                        <a14:backgroundMark x1="77970" y1="33647" x2="77220" y2="35773"/>
                        <a14:backgroundMark x1="78242" y1="35977" x2="78537" y2="41742"/>
                        <a14:backgroundMark x1="78038" y1="36509" x2="78129" y2="41047"/>
                        <a14:backgroundMark x1="77720" y1="36672" x2="78129" y2="41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60" t="41047" r="9435"/>
          <a:stretch/>
        </p:blipFill>
        <p:spPr>
          <a:xfrm>
            <a:off x="8774508" y="2915965"/>
            <a:ext cx="2268263" cy="4027970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1577CC59-CC34-4955-931D-6CA4331353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287" y="4942307"/>
            <a:ext cx="1692713" cy="1843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7DD4ED-134E-4B86-B79D-150EC667D9ED}"/>
              </a:ext>
            </a:extLst>
          </p:cNvPr>
          <p:cNvSpPr txBox="1"/>
          <p:nvPr/>
        </p:nvSpPr>
        <p:spPr>
          <a:xfrm rot="15791303">
            <a:off x="275704" y="621107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E3120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24D687-EB3A-462D-BF7C-DD35576A2DEC}"/>
              </a:ext>
            </a:extLst>
          </p:cNvPr>
          <p:cNvSpPr txBox="1"/>
          <p:nvPr/>
        </p:nvSpPr>
        <p:spPr>
          <a:xfrm>
            <a:off x="11448676" y="34354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E3812"/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34C5B9-5C8E-4752-9AA0-6D2142B22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743">
            <a:off x="1005291" y="354080"/>
            <a:ext cx="8670148" cy="661386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2997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8">
            <a:extLst>
              <a:ext uri="{FF2B5EF4-FFF2-40B4-BE49-F238E27FC236}">
                <a16:creationId xmlns:a16="http://schemas.microsoft.com/office/drawing/2014/main" id="{79726654-2FFC-4D23-8D1E-B55889D22281}"/>
              </a:ext>
            </a:extLst>
          </p:cNvPr>
          <p:cNvGrpSpPr/>
          <p:nvPr/>
        </p:nvGrpSpPr>
        <p:grpSpPr>
          <a:xfrm>
            <a:off x="3816263" y="795838"/>
            <a:ext cx="4584526" cy="4584526"/>
            <a:chOff x="3816263" y="795838"/>
            <a:chExt cx="4584526" cy="4584526"/>
          </a:xfrm>
        </p:grpSpPr>
        <p:sp>
          <p:nvSpPr>
            <p:cNvPr id="5" name="椭圆 16">
              <a:extLst>
                <a:ext uri="{FF2B5EF4-FFF2-40B4-BE49-F238E27FC236}">
                  <a16:creationId xmlns:a16="http://schemas.microsoft.com/office/drawing/2014/main" id="{CBF7E34F-4FC6-4DF8-A57B-1B1B18FE3DD5}"/>
                </a:ext>
              </a:extLst>
            </p:cNvPr>
            <p:cNvSpPr/>
            <p:nvPr userDrawn="1"/>
          </p:nvSpPr>
          <p:spPr>
            <a:xfrm>
              <a:off x="3816263" y="795838"/>
              <a:ext cx="4584526" cy="4584526"/>
            </a:xfrm>
            <a:prstGeom prst="ellipse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17">
              <a:extLst>
                <a:ext uri="{FF2B5EF4-FFF2-40B4-BE49-F238E27FC236}">
                  <a16:creationId xmlns:a16="http://schemas.microsoft.com/office/drawing/2014/main" id="{56F84728-A7AA-473E-B5DD-15DDAB23CEE8}"/>
                </a:ext>
              </a:extLst>
            </p:cNvPr>
            <p:cNvSpPr/>
            <p:nvPr userDrawn="1"/>
          </p:nvSpPr>
          <p:spPr>
            <a:xfrm>
              <a:off x="3959268" y="938843"/>
              <a:ext cx="4298515" cy="4298515"/>
            </a:xfrm>
            <a:prstGeom prst="ellipse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8E6839F-4D07-4AEE-AAE9-7112091DCB23}"/>
              </a:ext>
            </a:extLst>
          </p:cNvPr>
          <p:cNvSpPr/>
          <p:nvPr/>
        </p:nvSpPr>
        <p:spPr>
          <a:xfrm>
            <a:off x="4410136" y="2048959"/>
            <a:ext cx="3371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Khởi động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E173C79-A07A-43F5-902E-65F6F7CEC363}"/>
              </a:ext>
            </a:extLst>
          </p:cNvPr>
          <p:cNvSpPr/>
          <p:nvPr/>
        </p:nvSpPr>
        <p:spPr>
          <a:xfrm>
            <a:off x="3815006" y="1258838"/>
            <a:ext cx="1083733" cy="1083733"/>
          </a:xfrm>
          <a:prstGeom prst="ellipse">
            <a:avLst/>
          </a:prstGeom>
          <a:solidFill>
            <a:srgbClr val="CCEB9F"/>
          </a:solidFill>
          <a:ln w="635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1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312E634E-40AB-4B0F-929E-607B4C37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77" y="2834287"/>
            <a:ext cx="2663747" cy="2900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329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>
            <a:extLst>
              <a:ext uri="{FF2B5EF4-FFF2-40B4-BE49-F238E27FC236}">
                <a16:creationId xmlns:a16="http://schemas.microsoft.com/office/drawing/2014/main" id="{37274008-8B49-4041-AC77-06909A9A3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4" y="2134458"/>
            <a:ext cx="3429000" cy="584775"/>
          </a:xfrm>
          <a:custGeom>
            <a:avLst/>
            <a:gdLst>
              <a:gd name="connsiteX0" fmla="*/ 0 w 3429000"/>
              <a:gd name="connsiteY0" fmla="*/ 0 h 584775"/>
              <a:gd name="connsiteX1" fmla="*/ 537210 w 3429000"/>
              <a:gd name="connsiteY1" fmla="*/ 0 h 584775"/>
              <a:gd name="connsiteX2" fmla="*/ 1074420 w 3429000"/>
              <a:gd name="connsiteY2" fmla="*/ 0 h 584775"/>
              <a:gd name="connsiteX3" fmla="*/ 1714500 w 3429000"/>
              <a:gd name="connsiteY3" fmla="*/ 0 h 584775"/>
              <a:gd name="connsiteX4" fmla="*/ 2217420 w 3429000"/>
              <a:gd name="connsiteY4" fmla="*/ 0 h 584775"/>
              <a:gd name="connsiteX5" fmla="*/ 2788920 w 3429000"/>
              <a:gd name="connsiteY5" fmla="*/ 0 h 584775"/>
              <a:gd name="connsiteX6" fmla="*/ 3429000 w 3429000"/>
              <a:gd name="connsiteY6" fmla="*/ 0 h 584775"/>
              <a:gd name="connsiteX7" fmla="*/ 3429000 w 3429000"/>
              <a:gd name="connsiteY7" fmla="*/ 584775 h 584775"/>
              <a:gd name="connsiteX8" fmla="*/ 2823210 w 3429000"/>
              <a:gd name="connsiteY8" fmla="*/ 584775 h 584775"/>
              <a:gd name="connsiteX9" fmla="*/ 2183130 w 3429000"/>
              <a:gd name="connsiteY9" fmla="*/ 584775 h 584775"/>
              <a:gd name="connsiteX10" fmla="*/ 1543050 w 3429000"/>
              <a:gd name="connsiteY10" fmla="*/ 584775 h 584775"/>
              <a:gd name="connsiteX11" fmla="*/ 1074420 w 3429000"/>
              <a:gd name="connsiteY11" fmla="*/ 584775 h 584775"/>
              <a:gd name="connsiteX12" fmla="*/ 571500 w 3429000"/>
              <a:gd name="connsiteY12" fmla="*/ 584775 h 584775"/>
              <a:gd name="connsiteX13" fmla="*/ 0 w 3429000"/>
              <a:gd name="connsiteY13" fmla="*/ 584775 h 584775"/>
              <a:gd name="connsiteX14" fmla="*/ 0 w 3429000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0" h="584775" fill="none" extrusionOk="0">
                <a:moveTo>
                  <a:pt x="0" y="0"/>
                </a:moveTo>
                <a:cubicBezTo>
                  <a:pt x="241093" y="-60550"/>
                  <a:pt x="383455" y="40235"/>
                  <a:pt x="537210" y="0"/>
                </a:cubicBezTo>
                <a:cubicBezTo>
                  <a:pt x="690965" y="-40235"/>
                  <a:pt x="862797" y="32138"/>
                  <a:pt x="1074420" y="0"/>
                </a:cubicBezTo>
                <a:cubicBezTo>
                  <a:pt x="1286043" y="-32138"/>
                  <a:pt x="1490539" y="16527"/>
                  <a:pt x="1714500" y="0"/>
                </a:cubicBezTo>
                <a:cubicBezTo>
                  <a:pt x="1938461" y="-16527"/>
                  <a:pt x="2080134" y="41909"/>
                  <a:pt x="2217420" y="0"/>
                </a:cubicBezTo>
                <a:cubicBezTo>
                  <a:pt x="2354706" y="-41909"/>
                  <a:pt x="2503284" y="54245"/>
                  <a:pt x="2788920" y="0"/>
                </a:cubicBezTo>
                <a:cubicBezTo>
                  <a:pt x="3074556" y="-54245"/>
                  <a:pt x="3218980" y="4755"/>
                  <a:pt x="3429000" y="0"/>
                </a:cubicBezTo>
                <a:cubicBezTo>
                  <a:pt x="3438115" y="146100"/>
                  <a:pt x="3373298" y="406799"/>
                  <a:pt x="3429000" y="584775"/>
                </a:cubicBezTo>
                <a:cubicBezTo>
                  <a:pt x="3275258" y="593319"/>
                  <a:pt x="2959576" y="544679"/>
                  <a:pt x="2823210" y="584775"/>
                </a:cubicBezTo>
                <a:cubicBezTo>
                  <a:pt x="2686844" y="624871"/>
                  <a:pt x="2348409" y="552136"/>
                  <a:pt x="2183130" y="584775"/>
                </a:cubicBezTo>
                <a:cubicBezTo>
                  <a:pt x="2017851" y="617414"/>
                  <a:pt x="1677724" y="570422"/>
                  <a:pt x="1543050" y="584775"/>
                </a:cubicBezTo>
                <a:cubicBezTo>
                  <a:pt x="1408376" y="599128"/>
                  <a:pt x="1298656" y="529362"/>
                  <a:pt x="1074420" y="584775"/>
                </a:cubicBezTo>
                <a:cubicBezTo>
                  <a:pt x="850184" y="640188"/>
                  <a:pt x="755588" y="565017"/>
                  <a:pt x="571500" y="584775"/>
                </a:cubicBezTo>
                <a:cubicBezTo>
                  <a:pt x="387412" y="604533"/>
                  <a:pt x="277902" y="524593"/>
                  <a:pt x="0" y="584775"/>
                </a:cubicBezTo>
                <a:cubicBezTo>
                  <a:pt x="-27170" y="363376"/>
                  <a:pt x="65566" y="237650"/>
                  <a:pt x="0" y="0"/>
                </a:cubicBezTo>
                <a:close/>
              </a:path>
              <a:path w="3429000" h="584775" stroke="0" extrusionOk="0">
                <a:moveTo>
                  <a:pt x="0" y="0"/>
                </a:moveTo>
                <a:cubicBezTo>
                  <a:pt x="124027" y="-13077"/>
                  <a:pt x="303351" y="46213"/>
                  <a:pt x="537210" y="0"/>
                </a:cubicBezTo>
                <a:cubicBezTo>
                  <a:pt x="771069" y="-46213"/>
                  <a:pt x="939543" y="73935"/>
                  <a:pt x="1177290" y="0"/>
                </a:cubicBezTo>
                <a:cubicBezTo>
                  <a:pt x="1415037" y="-73935"/>
                  <a:pt x="1626701" y="40680"/>
                  <a:pt x="1817370" y="0"/>
                </a:cubicBezTo>
                <a:cubicBezTo>
                  <a:pt x="2008039" y="-40680"/>
                  <a:pt x="2053024" y="32015"/>
                  <a:pt x="2286000" y="0"/>
                </a:cubicBezTo>
                <a:cubicBezTo>
                  <a:pt x="2518976" y="-32015"/>
                  <a:pt x="2709694" y="18387"/>
                  <a:pt x="2891790" y="0"/>
                </a:cubicBezTo>
                <a:cubicBezTo>
                  <a:pt x="3073886" y="-18387"/>
                  <a:pt x="3174254" y="11971"/>
                  <a:pt x="3429000" y="0"/>
                </a:cubicBezTo>
                <a:cubicBezTo>
                  <a:pt x="3480604" y="260922"/>
                  <a:pt x="3389978" y="409459"/>
                  <a:pt x="3429000" y="584775"/>
                </a:cubicBezTo>
                <a:cubicBezTo>
                  <a:pt x="3157058" y="598248"/>
                  <a:pt x="2953778" y="560550"/>
                  <a:pt x="2788920" y="584775"/>
                </a:cubicBezTo>
                <a:cubicBezTo>
                  <a:pt x="2624062" y="609000"/>
                  <a:pt x="2424316" y="517716"/>
                  <a:pt x="2183130" y="584775"/>
                </a:cubicBezTo>
                <a:cubicBezTo>
                  <a:pt x="1941944" y="651834"/>
                  <a:pt x="1814008" y="523401"/>
                  <a:pt x="1645920" y="584775"/>
                </a:cubicBezTo>
                <a:cubicBezTo>
                  <a:pt x="1477832" y="646149"/>
                  <a:pt x="1309191" y="539066"/>
                  <a:pt x="1143000" y="584775"/>
                </a:cubicBezTo>
                <a:cubicBezTo>
                  <a:pt x="976809" y="630484"/>
                  <a:pt x="751526" y="534233"/>
                  <a:pt x="605790" y="584775"/>
                </a:cubicBezTo>
                <a:cubicBezTo>
                  <a:pt x="460054" y="635317"/>
                  <a:pt x="257832" y="534049"/>
                  <a:pt x="0" y="584775"/>
                </a:cubicBezTo>
                <a:cubicBezTo>
                  <a:pt x="-29011" y="467617"/>
                  <a:pt x="15296" y="209966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0651627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a) 47 836 + 5 409         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57ADF36B-EBD5-40C3-BF04-0A9E97EF0F1D}"/>
              </a:ext>
            </a:extLst>
          </p:cNvPr>
          <p:cNvGrpSpPr>
            <a:grpSpLocks/>
          </p:cNvGrpSpPr>
          <p:nvPr/>
        </p:nvGrpSpPr>
        <p:grpSpPr bwMode="auto">
          <a:xfrm>
            <a:off x="1752123" y="2940370"/>
            <a:ext cx="2514600" cy="1662113"/>
            <a:chOff x="423" y="2249"/>
            <a:chExt cx="1584" cy="1047"/>
          </a:xfrm>
        </p:grpSpPr>
        <p:sp>
          <p:nvSpPr>
            <p:cNvPr id="7179" name="Text Box 9">
              <a:extLst>
                <a:ext uri="{FF2B5EF4-FFF2-40B4-BE49-F238E27FC236}">
                  <a16:creationId xmlns:a16="http://schemas.microsoft.com/office/drawing/2014/main" id="{6679143E-5B22-4FF1-9DAC-D4FCABE9C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" y="2491"/>
              <a:ext cx="1248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5 409</a:t>
              </a:r>
            </a:p>
          </p:txBody>
        </p:sp>
        <p:grpSp>
          <p:nvGrpSpPr>
            <p:cNvPr id="7180" name="Group 13">
              <a:extLst>
                <a:ext uri="{FF2B5EF4-FFF2-40B4-BE49-F238E27FC236}">
                  <a16:creationId xmlns:a16="http://schemas.microsoft.com/office/drawing/2014/main" id="{013763D5-084A-48AD-B330-FE1179BA6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2249"/>
              <a:ext cx="1449" cy="1047"/>
              <a:chOff x="423" y="2208"/>
              <a:chExt cx="1449" cy="1047"/>
            </a:xfrm>
          </p:grpSpPr>
          <p:sp>
            <p:nvSpPr>
              <p:cNvPr id="7181" name="Text Box 8">
                <a:extLst>
                  <a:ext uri="{FF2B5EF4-FFF2-40B4-BE49-F238E27FC236}">
                    <a16:creationId xmlns:a16="http://schemas.microsoft.com/office/drawing/2014/main" id="{B835DC68-533E-4EDF-BF18-2223143F44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2208"/>
                <a:ext cx="1248" cy="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47 836</a:t>
                </a:r>
              </a:p>
            </p:txBody>
          </p:sp>
          <p:sp>
            <p:nvSpPr>
              <p:cNvPr id="7182" name="Text Box 10">
                <a:extLst>
                  <a:ext uri="{FF2B5EF4-FFF2-40B4-BE49-F238E27FC236}">
                    <a16:creationId xmlns:a16="http://schemas.microsoft.com/office/drawing/2014/main" id="{E413ED8E-AEA4-488E-B865-203230B1CA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" y="2789"/>
                <a:ext cx="1248" cy="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43 245</a:t>
                </a:r>
              </a:p>
            </p:txBody>
          </p:sp>
          <p:sp>
            <p:nvSpPr>
              <p:cNvPr id="7183" name="Line 11">
                <a:extLst>
                  <a:ext uri="{FF2B5EF4-FFF2-40B4-BE49-F238E27FC236}">
                    <a16:creationId xmlns:a16="http://schemas.microsoft.com/office/drawing/2014/main" id="{07F0016F-16EC-4025-8E55-8EDFBBA5A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2880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84" name="Text Box 12">
                <a:extLst>
                  <a:ext uri="{FF2B5EF4-FFF2-40B4-BE49-F238E27FC236}">
                    <a16:creationId xmlns:a16="http://schemas.microsoft.com/office/drawing/2014/main" id="{8B840210-BA8D-466D-9E18-79EEA365BD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" y="2405"/>
                <a:ext cx="480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A1F94582-5670-4A4E-A6F6-DF98722AC8A0}"/>
              </a:ext>
            </a:extLst>
          </p:cNvPr>
          <p:cNvGrpSpPr>
            <a:grpSpLocks/>
          </p:cNvGrpSpPr>
          <p:nvPr/>
        </p:nvGrpSpPr>
        <p:grpSpPr bwMode="auto">
          <a:xfrm>
            <a:off x="6184423" y="2875281"/>
            <a:ext cx="2820987" cy="1779588"/>
            <a:chOff x="3215" y="2208"/>
            <a:chExt cx="1777" cy="1121"/>
          </a:xfrm>
        </p:grpSpPr>
        <p:sp>
          <p:nvSpPr>
            <p:cNvPr id="7174" name="Text Box 15">
              <a:extLst>
                <a:ext uri="{FF2B5EF4-FFF2-40B4-BE49-F238E27FC236}">
                  <a16:creationId xmlns:a16="http://schemas.microsoft.com/office/drawing/2014/main" id="{DDE8A054-9033-4F3D-8F59-4E9CF1397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208"/>
              <a:ext cx="163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29 041</a:t>
              </a:r>
            </a:p>
          </p:txBody>
        </p:sp>
        <p:sp>
          <p:nvSpPr>
            <p:cNvPr id="7175" name="Text Box 16">
              <a:extLst>
                <a:ext uri="{FF2B5EF4-FFF2-40B4-BE49-F238E27FC236}">
                  <a16:creationId xmlns:a16="http://schemas.microsoft.com/office/drawing/2014/main" id="{B51503F8-61EF-4301-A949-0F59CE66C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" y="2496"/>
              <a:ext cx="163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 5 987</a:t>
              </a:r>
            </a:p>
          </p:txBody>
        </p:sp>
        <p:sp>
          <p:nvSpPr>
            <p:cNvPr id="7176" name="Text Box 17">
              <a:extLst>
                <a:ext uri="{FF2B5EF4-FFF2-40B4-BE49-F238E27FC236}">
                  <a16:creationId xmlns:a16="http://schemas.microsoft.com/office/drawing/2014/main" id="{E9195E3A-9AFF-4AD6-971D-E27903A4D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" y="2863"/>
              <a:ext cx="163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23 054</a:t>
              </a:r>
            </a:p>
          </p:txBody>
        </p:sp>
        <p:sp>
          <p:nvSpPr>
            <p:cNvPr id="7177" name="Line 18">
              <a:extLst>
                <a:ext uri="{FF2B5EF4-FFF2-40B4-BE49-F238E27FC236}">
                  <a16:creationId xmlns:a16="http://schemas.microsoft.com/office/drawing/2014/main" id="{E5162B44-4B79-402F-B6E6-553137A03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911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8" name="Text Box 19">
              <a:extLst>
                <a:ext uri="{FF2B5EF4-FFF2-40B4-BE49-F238E27FC236}">
                  <a16:creationId xmlns:a16="http://schemas.microsoft.com/office/drawing/2014/main" id="{6FBA8019-3B8D-4817-939F-D48A9C13F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5" y="2374"/>
              <a:ext cx="288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17" name="Text Box 7">
            <a:extLst>
              <a:ext uri="{FF2B5EF4-FFF2-40B4-BE49-F238E27FC236}">
                <a16:creationId xmlns:a16="http://schemas.microsoft.com/office/drawing/2014/main" id="{63960A30-8EAE-4F71-9315-2E53F5513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410" y="2187581"/>
            <a:ext cx="3429000" cy="584775"/>
          </a:xfrm>
          <a:custGeom>
            <a:avLst/>
            <a:gdLst>
              <a:gd name="connsiteX0" fmla="*/ 0 w 3429000"/>
              <a:gd name="connsiteY0" fmla="*/ 0 h 584775"/>
              <a:gd name="connsiteX1" fmla="*/ 640080 w 3429000"/>
              <a:gd name="connsiteY1" fmla="*/ 0 h 584775"/>
              <a:gd name="connsiteX2" fmla="*/ 1280160 w 3429000"/>
              <a:gd name="connsiteY2" fmla="*/ 0 h 584775"/>
              <a:gd name="connsiteX3" fmla="*/ 1885950 w 3429000"/>
              <a:gd name="connsiteY3" fmla="*/ 0 h 584775"/>
              <a:gd name="connsiteX4" fmla="*/ 2388870 w 3429000"/>
              <a:gd name="connsiteY4" fmla="*/ 0 h 584775"/>
              <a:gd name="connsiteX5" fmla="*/ 2926080 w 3429000"/>
              <a:gd name="connsiteY5" fmla="*/ 0 h 584775"/>
              <a:gd name="connsiteX6" fmla="*/ 3429000 w 3429000"/>
              <a:gd name="connsiteY6" fmla="*/ 0 h 584775"/>
              <a:gd name="connsiteX7" fmla="*/ 3429000 w 3429000"/>
              <a:gd name="connsiteY7" fmla="*/ 584775 h 584775"/>
              <a:gd name="connsiteX8" fmla="*/ 2857500 w 3429000"/>
              <a:gd name="connsiteY8" fmla="*/ 584775 h 584775"/>
              <a:gd name="connsiteX9" fmla="*/ 2354580 w 3429000"/>
              <a:gd name="connsiteY9" fmla="*/ 584775 h 584775"/>
              <a:gd name="connsiteX10" fmla="*/ 1783080 w 3429000"/>
              <a:gd name="connsiteY10" fmla="*/ 584775 h 584775"/>
              <a:gd name="connsiteX11" fmla="*/ 1177290 w 3429000"/>
              <a:gd name="connsiteY11" fmla="*/ 584775 h 584775"/>
              <a:gd name="connsiteX12" fmla="*/ 605790 w 3429000"/>
              <a:gd name="connsiteY12" fmla="*/ 584775 h 584775"/>
              <a:gd name="connsiteX13" fmla="*/ 0 w 3429000"/>
              <a:gd name="connsiteY13" fmla="*/ 584775 h 584775"/>
              <a:gd name="connsiteX14" fmla="*/ 0 w 3429000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0" h="584775" fill="none" extrusionOk="0">
                <a:moveTo>
                  <a:pt x="0" y="0"/>
                </a:moveTo>
                <a:cubicBezTo>
                  <a:pt x="128547" y="-48167"/>
                  <a:pt x="502447" y="50006"/>
                  <a:pt x="640080" y="0"/>
                </a:cubicBezTo>
                <a:cubicBezTo>
                  <a:pt x="777713" y="-50006"/>
                  <a:pt x="1002348" y="64036"/>
                  <a:pt x="1280160" y="0"/>
                </a:cubicBezTo>
                <a:cubicBezTo>
                  <a:pt x="1557972" y="-64036"/>
                  <a:pt x="1738223" y="68892"/>
                  <a:pt x="1885950" y="0"/>
                </a:cubicBezTo>
                <a:cubicBezTo>
                  <a:pt x="2033677" y="-68892"/>
                  <a:pt x="2208095" y="6978"/>
                  <a:pt x="2388870" y="0"/>
                </a:cubicBezTo>
                <a:cubicBezTo>
                  <a:pt x="2569645" y="-6978"/>
                  <a:pt x="2710916" y="55772"/>
                  <a:pt x="2926080" y="0"/>
                </a:cubicBezTo>
                <a:cubicBezTo>
                  <a:pt x="3141244" y="-55772"/>
                  <a:pt x="3279689" y="18024"/>
                  <a:pt x="3429000" y="0"/>
                </a:cubicBezTo>
                <a:cubicBezTo>
                  <a:pt x="3478285" y="185658"/>
                  <a:pt x="3397209" y="342398"/>
                  <a:pt x="3429000" y="584775"/>
                </a:cubicBezTo>
                <a:cubicBezTo>
                  <a:pt x="3255172" y="592537"/>
                  <a:pt x="2988133" y="536414"/>
                  <a:pt x="2857500" y="584775"/>
                </a:cubicBezTo>
                <a:cubicBezTo>
                  <a:pt x="2726867" y="633136"/>
                  <a:pt x="2557539" y="545323"/>
                  <a:pt x="2354580" y="584775"/>
                </a:cubicBezTo>
                <a:cubicBezTo>
                  <a:pt x="2151621" y="624227"/>
                  <a:pt x="1965353" y="517617"/>
                  <a:pt x="1783080" y="584775"/>
                </a:cubicBezTo>
                <a:cubicBezTo>
                  <a:pt x="1600807" y="651933"/>
                  <a:pt x="1304935" y="554837"/>
                  <a:pt x="1177290" y="584775"/>
                </a:cubicBezTo>
                <a:cubicBezTo>
                  <a:pt x="1049645" y="614713"/>
                  <a:pt x="748643" y="563230"/>
                  <a:pt x="605790" y="584775"/>
                </a:cubicBezTo>
                <a:cubicBezTo>
                  <a:pt x="462937" y="606320"/>
                  <a:pt x="265028" y="554940"/>
                  <a:pt x="0" y="584775"/>
                </a:cubicBezTo>
                <a:cubicBezTo>
                  <a:pt x="-26460" y="426618"/>
                  <a:pt x="25621" y="219349"/>
                  <a:pt x="0" y="0"/>
                </a:cubicBezTo>
                <a:close/>
              </a:path>
              <a:path w="3429000" h="584775" stroke="0" extrusionOk="0">
                <a:moveTo>
                  <a:pt x="0" y="0"/>
                </a:moveTo>
                <a:cubicBezTo>
                  <a:pt x="165979" y="-29466"/>
                  <a:pt x="357905" y="5818"/>
                  <a:pt x="605790" y="0"/>
                </a:cubicBezTo>
                <a:cubicBezTo>
                  <a:pt x="853675" y="-5818"/>
                  <a:pt x="987771" y="16880"/>
                  <a:pt x="1245870" y="0"/>
                </a:cubicBezTo>
                <a:cubicBezTo>
                  <a:pt x="1503969" y="-16880"/>
                  <a:pt x="1494900" y="39478"/>
                  <a:pt x="1714500" y="0"/>
                </a:cubicBezTo>
                <a:cubicBezTo>
                  <a:pt x="1934100" y="-39478"/>
                  <a:pt x="2104576" y="1802"/>
                  <a:pt x="2286000" y="0"/>
                </a:cubicBezTo>
                <a:cubicBezTo>
                  <a:pt x="2467424" y="-1802"/>
                  <a:pt x="2619940" y="31066"/>
                  <a:pt x="2788920" y="0"/>
                </a:cubicBezTo>
                <a:cubicBezTo>
                  <a:pt x="2957900" y="-31066"/>
                  <a:pt x="3242546" y="20516"/>
                  <a:pt x="3429000" y="0"/>
                </a:cubicBezTo>
                <a:cubicBezTo>
                  <a:pt x="3481320" y="266587"/>
                  <a:pt x="3396388" y="424049"/>
                  <a:pt x="3429000" y="584775"/>
                </a:cubicBezTo>
                <a:cubicBezTo>
                  <a:pt x="3232062" y="605288"/>
                  <a:pt x="3060706" y="548978"/>
                  <a:pt x="2891790" y="584775"/>
                </a:cubicBezTo>
                <a:cubicBezTo>
                  <a:pt x="2722874" y="620572"/>
                  <a:pt x="2564044" y="532229"/>
                  <a:pt x="2354580" y="584775"/>
                </a:cubicBezTo>
                <a:cubicBezTo>
                  <a:pt x="2145116" y="637321"/>
                  <a:pt x="2114022" y="582671"/>
                  <a:pt x="1885950" y="584775"/>
                </a:cubicBezTo>
                <a:cubicBezTo>
                  <a:pt x="1657878" y="586879"/>
                  <a:pt x="1579477" y="545704"/>
                  <a:pt x="1383030" y="584775"/>
                </a:cubicBezTo>
                <a:cubicBezTo>
                  <a:pt x="1186583" y="623846"/>
                  <a:pt x="1032224" y="561209"/>
                  <a:pt x="914400" y="584775"/>
                </a:cubicBezTo>
                <a:cubicBezTo>
                  <a:pt x="796576" y="608341"/>
                  <a:pt x="335508" y="553636"/>
                  <a:pt x="0" y="584775"/>
                </a:cubicBezTo>
                <a:cubicBezTo>
                  <a:pt x="-50546" y="346803"/>
                  <a:pt x="67501" y="23476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25796992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b) 29 041 – 5 987</a:t>
            </a:r>
          </a:p>
        </p:txBody>
      </p:sp>
      <p:sp>
        <p:nvSpPr>
          <p:cNvPr id="18" name="AutoShape 42">
            <a:extLst>
              <a:ext uri="{FF2B5EF4-FFF2-40B4-BE49-F238E27FC236}">
                <a16:creationId xmlns:a16="http://schemas.microsoft.com/office/drawing/2014/main" id="{F1CDACAE-566C-42AB-87D6-B639B0EE6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7" y="877580"/>
            <a:ext cx="3992878" cy="990600"/>
          </a:xfrm>
          <a:prstGeom prst="flowChartTerminator">
            <a:avLst/>
          </a:prstGeom>
          <a:solidFill>
            <a:srgbClr val="4FA818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5B974A9F-5111-4EF3-A7EA-9EA23980A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5" y="3505200"/>
            <a:ext cx="2110227" cy="2297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8">
            <a:extLst>
              <a:ext uri="{FF2B5EF4-FFF2-40B4-BE49-F238E27FC236}">
                <a16:creationId xmlns:a16="http://schemas.microsoft.com/office/drawing/2014/main" id="{35BEBF59-B883-4126-85E6-3A93CF87CB98}"/>
              </a:ext>
            </a:extLst>
          </p:cNvPr>
          <p:cNvGrpSpPr/>
          <p:nvPr/>
        </p:nvGrpSpPr>
        <p:grpSpPr>
          <a:xfrm>
            <a:off x="3816263" y="795838"/>
            <a:ext cx="4584526" cy="4584526"/>
            <a:chOff x="3816263" y="795838"/>
            <a:chExt cx="4584526" cy="4584526"/>
          </a:xfrm>
        </p:grpSpPr>
        <p:sp>
          <p:nvSpPr>
            <p:cNvPr id="5" name="椭圆 16">
              <a:extLst>
                <a:ext uri="{FF2B5EF4-FFF2-40B4-BE49-F238E27FC236}">
                  <a16:creationId xmlns:a16="http://schemas.microsoft.com/office/drawing/2014/main" id="{F9AACDD5-7319-4323-9FAE-049CD4083FC4}"/>
                </a:ext>
              </a:extLst>
            </p:cNvPr>
            <p:cNvSpPr/>
            <p:nvPr userDrawn="1"/>
          </p:nvSpPr>
          <p:spPr>
            <a:xfrm>
              <a:off x="3816263" y="795838"/>
              <a:ext cx="4584526" cy="4584526"/>
            </a:xfrm>
            <a:prstGeom prst="ellipse">
              <a:avLst/>
            </a:prstGeom>
            <a:solidFill>
              <a:srgbClr val="CCEB9F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90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17">
              <a:extLst>
                <a:ext uri="{FF2B5EF4-FFF2-40B4-BE49-F238E27FC236}">
                  <a16:creationId xmlns:a16="http://schemas.microsoft.com/office/drawing/2014/main" id="{1AEBF8A1-598C-4956-BF0F-33792828592D}"/>
                </a:ext>
              </a:extLst>
            </p:cNvPr>
            <p:cNvSpPr/>
            <p:nvPr userDrawn="1"/>
          </p:nvSpPr>
          <p:spPr>
            <a:xfrm>
              <a:off x="3959268" y="938843"/>
              <a:ext cx="4298515" cy="4298515"/>
            </a:xfrm>
            <a:prstGeom prst="ellipse">
              <a:avLst/>
            </a:prstGeom>
            <a:solidFill>
              <a:srgbClr val="CCEB9F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8E6839F-4D07-4AEE-AAE9-7112091DCB23}"/>
              </a:ext>
            </a:extLst>
          </p:cNvPr>
          <p:cNvSpPr/>
          <p:nvPr/>
        </p:nvSpPr>
        <p:spPr>
          <a:xfrm>
            <a:off x="4274759" y="2274838"/>
            <a:ext cx="3642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Luyện tập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E173C79-A07A-43F5-902E-65F6F7CEC363}"/>
              </a:ext>
            </a:extLst>
          </p:cNvPr>
          <p:cNvSpPr/>
          <p:nvPr/>
        </p:nvSpPr>
        <p:spPr>
          <a:xfrm>
            <a:off x="3815006" y="1258838"/>
            <a:ext cx="1083733" cy="1083733"/>
          </a:xfrm>
          <a:prstGeom prst="ellipse">
            <a:avLst/>
          </a:prstGeom>
          <a:solidFill>
            <a:srgbClr val="CCEB9F"/>
          </a:solidFill>
          <a:ln w="635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7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Thanh Nhac TL" panose="02040603050506020204" pitchFamily="18" charset="0"/>
              </a:rPr>
              <a:t>2</a:t>
            </a:r>
            <a:endParaRPr lang="zh-CN" altLang="en-US" sz="72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Thanh Nhac TL" panose="02040603050506020204" pitchFamily="18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55B5573-97A8-48CB-9481-D69918191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66" y="2404555"/>
            <a:ext cx="3657607" cy="3657607"/>
          </a:xfrm>
          <a:prstGeom prst="rect">
            <a:avLst/>
          </a:prstGeom>
        </p:spPr>
      </p:pic>
      <p:pic>
        <p:nvPicPr>
          <p:cNvPr id="9" name="图片 12" descr="图片包含 运输&#10;&#10;描述已自动生成">
            <a:extLst>
              <a:ext uri="{FF2B5EF4-FFF2-40B4-BE49-F238E27FC236}">
                <a16:creationId xmlns:a16="http://schemas.microsoft.com/office/drawing/2014/main" id="{B3364205-2E01-4F42-AEF0-2683A3405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329" y="2944824"/>
            <a:ext cx="2241694" cy="128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974685-7E3A-4EBB-8EC6-1C81F920A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80" y="2186130"/>
            <a:ext cx="2664620" cy="3535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85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AutoShape 7">
            <a:extLst>
              <a:ext uri="{FF2B5EF4-FFF2-40B4-BE49-F238E27FC236}">
                <a16:creationId xmlns:a16="http://schemas.microsoft.com/office/drawing/2014/main" id="{95BE6732-00C7-4773-B242-1D2279BB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389" y="1452454"/>
            <a:ext cx="7848600" cy="37338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a) 2075 x 13            b)  7368 : 24                 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   428 x 125                 13498 : 32                         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C79B4B-C9F5-4127-91EE-3441FEC1060B}"/>
              </a:ext>
            </a:extLst>
          </p:cNvPr>
          <p:cNvGrpSpPr/>
          <p:nvPr/>
        </p:nvGrpSpPr>
        <p:grpSpPr>
          <a:xfrm>
            <a:off x="-238161" y="-372278"/>
            <a:ext cx="3929100" cy="2472540"/>
            <a:chOff x="-238161" y="-372278"/>
            <a:chExt cx="3929100" cy="2472540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1D8EA3F8-BC4D-4FBC-84C6-DC2EB353F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7259" r="57687" b="64889"/>
            <a:stretch/>
          </p:blipFill>
          <p:spPr>
            <a:xfrm>
              <a:off x="-238161" y="-372278"/>
              <a:ext cx="3929100" cy="24725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2A6653-7645-4985-950F-8FBE09A47373}"/>
                </a:ext>
              </a:extLst>
            </p:cNvPr>
            <p:cNvSpPr txBox="1"/>
            <p:nvPr/>
          </p:nvSpPr>
          <p:spPr>
            <a:xfrm>
              <a:off x="832168" y="683013"/>
              <a:ext cx="2673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gradFill flip="none" rotWithShape="1">
                    <a:gsLst>
                      <a:gs pos="0">
                        <a:srgbClr val="A6C85A"/>
                      </a:gs>
                      <a:gs pos="50000">
                        <a:srgbClr val="4FA818"/>
                      </a:gs>
                      <a:gs pos="100000">
                        <a:srgbClr val="E1EB94"/>
                      </a:gs>
                    </a:gsLst>
                    <a:lin ang="13500000" scaled="1"/>
                    <a:tileRect/>
                  </a:gradFill>
                  <a:effectLst>
                    <a:outerShdw dist="76200" dir="4920000" sx="103000" sy="103000" algn="ctr" rotWithShape="0">
                      <a:schemeClr val="bg1"/>
                    </a:outerShdw>
                    <a:reflection stA="45000" endPos="0" dist="50800" dir="5400000" sy="-100000" algn="bl" rotWithShape="0"/>
                  </a:effectLst>
                  <a:latin typeface="UTM Showcard" panose="02040603050506020204" pitchFamily="18" charset="0"/>
                </a:rPr>
                <a:t>Bài 1</a:t>
              </a:r>
              <a:endParaRPr lang="zh-CN" altLang="en-US" sz="4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6" name="图片 9">
            <a:extLst>
              <a:ext uri="{FF2B5EF4-FFF2-40B4-BE49-F238E27FC236}">
                <a16:creationId xmlns:a16="http://schemas.microsoft.com/office/drawing/2014/main" id="{DFC8FD68-2E77-41C4-9180-159C4D1F5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3637280"/>
            <a:ext cx="2250064" cy="298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42">
            <a:extLst>
              <a:ext uri="{FF2B5EF4-FFF2-40B4-BE49-F238E27FC236}">
                <a16:creationId xmlns:a16="http://schemas.microsoft.com/office/drawing/2014/main" id="{6D362F72-BA87-429B-87C1-0FC775AEE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724" y="1372880"/>
            <a:ext cx="3992878" cy="990600"/>
          </a:xfrm>
          <a:prstGeom prst="flowChartTerminator">
            <a:avLst/>
          </a:prstGeom>
          <a:solidFill>
            <a:srgbClr val="4FA818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F7EAE696-0466-4299-802A-54CA990EFC3F}"/>
              </a:ext>
            </a:extLst>
          </p:cNvPr>
          <p:cNvGrpSpPr>
            <a:grpSpLocks/>
          </p:cNvGrpSpPr>
          <p:nvPr/>
        </p:nvGrpSpPr>
        <p:grpSpPr bwMode="auto">
          <a:xfrm>
            <a:off x="2650724" y="1818322"/>
            <a:ext cx="2469916" cy="2717800"/>
            <a:chOff x="336" y="1488"/>
            <a:chExt cx="1498" cy="1712"/>
          </a:xfrm>
        </p:grpSpPr>
        <p:sp>
          <p:nvSpPr>
            <p:cNvPr id="10264" name="Text Box 9">
              <a:extLst>
                <a:ext uri="{FF2B5EF4-FFF2-40B4-BE49-F238E27FC236}">
                  <a16:creationId xmlns:a16="http://schemas.microsoft.com/office/drawing/2014/main" id="{55E6820C-78C3-48FC-97E0-F5F72253F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1822"/>
              <a:ext cx="10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13</a:t>
              </a:r>
            </a:p>
          </p:txBody>
        </p:sp>
        <p:grpSp>
          <p:nvGrpSpPr>
            <p:cNvPr id="10265" name="Group 22">
              <a:extLst>
                <a:ext uri="{FF2B5EF4-FFF2-40B4-BE49-F238E27FC236}">
                  <a16:creationId xmlns:a16="http://schemas.microsoft.com/office/drawing/2014/main" id="{64AED858-339E-4CA1-AA58-BAF1DF412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488"/>
              <a:ext cx="1220" cy="1712"/>
              <a:chOff x="336" y="1488"/>
              <a:chExt cx="1220" cy="1712"/>
            </a:xfrm>
          </p:grpSpPr>
          <p:sp>
            <p:nvSpPr>
              <p:cNvPr id="10266" name="Text Box 8">
                <a:extLst>
                  <a:ext uri="{FF2B5EF4-FFF2-40B4-BE49-F238E27FC236}">
                    <a16:creationId xmlns:a16="http://schemas.microsoft.com/office/drawing/2014/main" id="{4D7C8BF1-72D7-47D7-A7C7-D31DC961D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1488"/>
                <a:ext cx="107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 2057</a:t>
                </a:r>
              </a:p>
            </p:txBody>
          </p:sp>
          <p:sp>
            <p:nvSpPr>
              <p:cNvPr id="10267" name="Text Box 13">
                <a:extLst>
                  <a:ext uri="{FF2B5EF4-FFF2-40B4-BE49-F238E27FC236}">
                    <a16:creationId xmlns:a16="http://schemas.microsoft.com/office/drawing/2014/main" id="{CAF54645-FBE5-462E-B803-57DD607C98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" y="2461"/>
                <a:ext cx="107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 2057</a:t>
                </a:r>
              </a:p>
            </p:txBody>
          </p:sp>
          <p:sp>
            <p:nvSpPr>
              <p:cNvPr id="10268" name="Text Box 14">
                <a:extLst>
                  <a:ext uri="{FF2B5EF4-FFF2-40B4-BE49-F238E27FC236}">
                    <a16:creationId xmlns:a16="http://schemas.microsoft.com/office/drawing/2014/main" id="{02A1F01D-A297-43A6-9F28-F0242ADCD2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1754"/>
                <a:ext cx="39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0269" name="Line 15">
                <a:extLst>
                  <a:ext uri="{FF2B5EF4-FFF2-40B4-BE49-F238E27FC236}">
                    <a16:creationId xmlns:a16="http://schemas.microsoft.com/office/drawing/2014/main" id="{9221CFA9-F2E7-4F79-9582-4FACC122C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9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Text Box 19">
                <a:extLst>
                  <a:ext uri="{FF2B5EF4-FFF2-40B4-BE49-F238E27FC236}">
                    <a16:creationId xmlns:a16="http://schemas.microsoft.com/office/drawing/2014/main" id="{CA2E53DD-1E37-45B5-97FC-490D16E58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" y="2832"/>
                <a:ext cx="1076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 26741</a:t>
                </a:r>
              </a:p>
            </p:txBody>
          </p:sp>
          <p:sp>
            <p:nvSpPr>
              <p:cNvPr id="10271" name="Text Box 20">
                <a:extLst>
                  <a:ext uri="{FF2B5EF4-FFF2-40B4-BE49-F238E27FC236}">
                    <a16:creationId xmlns:a16="http://schemas.microsoft.com/office/drawing/2014/main" id="{980CB26F-AC5F-476D-8406-0C035A3CE7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2194"/>
                <a:ext cx="107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 6171</a:t>
                </a:r>
              </a:p>
            </p:txBody>
          </p:sp>
          <p:sp>
            <p:nvSpPr>
              <p:cNvPr id="10272" name="Line 21">
                <a:extLst>
                  <a:ext uri="{FF2B5EF4-FFF2-40B4-BE49-F238E27FC236}">
                    <a16:creationId xmlns:a16="http://schemas.microsoft.com/office/drawing/2014/main" id="{6BA2E025-6292-41DD-9024-F351C527F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4281ECDD-B888-4B14-8CE0-12C7AE7C6F7C}"/>
              </a:ext>
            </a:extLst>
          </p:cNvPr>
          <p:cNvGrpSpPr>
            <a:grpSpLocks/>
          </p:cNvGrpSpPr>
          <p:nvPr/>
        </p:nvGrpSpPr>
        <p:grpSpPr bwMode="auto">
          <a:xfrm>
            <a:off x="5596574" y="1853406"/>
            <a:ext cx="2368865" cy="3171825"/>
            <a:chOff x="2352" y="1488"/>
            <a:chExt cx="1248" cy="1998"/>
          </a:xfrm>
        </p:grpSpPr>
        <p:sp>
          <p:nvSpPr>
            <p:cNvPr id="10247" name="Line 27">
              <a:extLst>
                <a:ext uri="{FF2B5EF4-FFF2-40B4-BE49-F238E27FC236}">
                  <a16:creationId xmlns:a16="http://schemas.microsoft.com/office/drawing/2014/main" id="{6B99D62D-6E21-4969-9425-2FFB5F36C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13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8" name="Text Box 10">
              <a:extLst>
                <a:ext uri="{FF2B5EF4-FFF2-40B4-BE49-F238E27FC236}">
                  <a16:creationId xmlns:a16="http://schemas.microsoft.com/office/drawing/2014/main" id="{07CF1DA8-1FD2-48A3-BB24-9742D3A0B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488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428</a:t>
              </a:r>
            </a:p>
          </p:txBody>
        </p:sp>
        <p:sp>
          <p:nvSpPr>
            <p:cNvPr id="10249" name="Text Box 12">
              <a:extLst>
                <a:ext uri="{FF2B5EF4-FFF2-40B4-BE49-F238E27FC236}">
                  <a16:creationId xmlns:a16="http://schemas.microsoft.com/office/drawing/2014/main" id="{AA79D797-61DA-406B-9457-736725F2A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800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125</a:t>
              </a:r>
            </a:p>
          </p:txBody>
        </p:sp>
        <p:sp>
          <p:nvSpPr>
            <p:cNvPr id="10250" name="Text Box 16">
              <a:extLst>
                <a:ext uri="{FF2B5EF4-FFF2-40B4-BE49-F238E27FC236}">
                  <a16:creationId xmlns:a16="http://schemas.microsoft.com/office/drawing/2014/main" id="{90878AA2-A367-4D81-9A11-0F53DE5D6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184"/>
              <a:ext cx="84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2140</a:t>
              </a:r>
            </a:p>
          </p:txBody>
        </p:sp>
        <p:sp>
          <p:nvSpPr>
            <p:cNvPr id="10251" name="Text Box 17">
              <a:extLst>
                <a:ext uri="{FF2B5EF4-FFF2-40B4-BE49-F238E27FC236}">
                  <a16:creationId xmlns:a16="http://schemas.microsoft.com/office/drawing/2014/main" id="{CC64273C-A35B-461D-AD3F-F415E08B4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472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856</a:t>
              </a:r>
            </a:p>
          </p:txBody>
        </p:sp>
        <p:sp>
          <p:nvSpPr>
            <p:cNvPr id="10252" name="Text Box 18">
              <a:extLst>
                <a:ext uri="{FF2B5EF4-FFF2-40B4-BE49-F238E27FC236}">
                  <a16:creationId xmlns:a16="http://schemas.microsoft.com/office/drawing/2014/main" id="{B55AC031-2874-4723-8314-F28A10D74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" y="2743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428</a:t>
              </a:r>
            </a:p>
          </p:txBody>
        </p:sp>
        <p:sp>
          <p:nvSpPr>
            <p:cNvPr id="10253" name="Text Box 25">
              <a:extLst>
                <a:ext uri="{FF2B5EF4-FFF2-40B4-BE49-F238E27FC236}">
                  <a16:creationId xmlns:a16="http://schemas.microsoft.com/office/drawing/2014/main" id="{C791AA0A-7964-482A-86C8-47C0C0052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66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0254" name="Line 26">
              <a:extLst>
                <a:ext uri="{FF2B5EF4-FFF2-40B4-BE49-F238E27FC236}">
                  <a16:creationId xmlns:a16="http://schemas.microsoft.com/office/drawing/2014/main" id="{71E1B901-8967-4E4F-AA12-E896E93C8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184"/>
              <a:ext cx="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5" name="Text Box 34">
              <a:extLst>
                <a:ext uri="{FF2B5EF4-FFF2-40B4-BE49-F238E27FC236}">
                  <a16:creationId xmlns:a16="http://schemas.microsoft.com/office/drawing/2014/main" id="{379B1D74-9FD5-4C91-84D9-7A94AAD89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3118"/>
              <a:ext cx="9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 53500</a:t>
              </a:r>
            </a:p>
          </p:txBody>
        </p:sp>
      </p:grpSp>
      <p:pic>
        <p:nvPicPr>
          <p:cNvPr id="33" name="图片 9">
            <a:extLst>
              <a:ext uri="{FF2B5EF4-FFF2-40B4-BE49-F238E27FC236}">
                <a16:creationId xmlns:a16="http://schemas.microsoft.com/office/drawing/2014/main" id="{78F73984-95A4-44A2-81F1-51552F606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3637280"/>
            <a:ext cx="2250064" cy="298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42C6D87-BD5A-4112-9A9B-5E65ADA0F0A2}"/>
              </a:ext>
            </a:extLst>
          </p:cNvPr>
          <p:cNvSpPr txBox="1"/>
          <p:nvPr/>
        </p:nvSpPr>
        <p:spPr>
          <a:xfrm>
            <a:off x="517208" y="928231"/>
            <a:ext cx="26730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rPr>
              <a:t>Bài 1A</a:t>
            </a:r>
            <a:endParaRPr lang="zh-CN" altLang="en-US" sz="44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2655116B-5367-4552-8C3D-CF1EFDCC4EC5}"/>
              </a:ext>
            </a:extLst>
          </p:cNvPr>
          <p:cNvGrpSpPr>
            <a:grpSpLocks/>
          </p:cNvGrpSpPr>
          <p:nvPr/>
        </p:nvGrpSpPr>
        <p:grpSpPr bwMode="auto">
          <a:xfrm>
            <a:off x="5275323" y="1983745"/>
            <a:ext cx="2949575" cy="2135187"/>
            <a:chOff x="1854" y="2046"/>
            <a:chExt cx="1858" cy="1345"/>
          </a:xfrm>
        </p:grpSpPr>
        <p:sp>
          <p:nvSpPr>
            <p:cNvPr id="11281" name="Text Box 13">
              <a:extLst>
                <a:ext uri="{FF2B5EF4-FFF2-40B4-BE49-F238E27FC236}">
                  <a16:creationId xmlns:a16="http://schemas.microsoft.com/office/drawing/2014/main" id="{56642EEE-6A3F-45CF-B693-488727FD9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046"/>
              <a:ext cx="6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11282" name="Text Box 15">
              <a:extLst>
                <a:ext uri="{FF2B5EF4-FFF2-40B4-BE49-F238E27FC236}">
                  <a16:creationId xmlns:a16="http://schemas.microsoft.com/office/drawing/2014/main" id="{7BA45CB6-FA59-484E-BADD-812A24BCA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4" y="2112"/>
              <a:ext cx="13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13498</a:t>
              </a:r>
            </a:p>
          </p:txBody>
        </p:sp>
        <p:grpSp>
          <p:nvGrpSpPr>
            <p:cNvPr id="11283" name="Group 19">
              <a:extLst>
                <a:ext uri="{FF2B5EF4-FFF2-40B4-BE49-F238E27FC236}">
                  <a16:creationId xmlns:a16="http://schemas.microsoft.com/office/drawing/2014/main" id="{45F6E448-67E9-4B1A-B497-8D6ED6E480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2112"/>
              <a:ext cx="576" cy="768"/>
              <a:chOff x="948" y="1632"/>
              <a:chExt cx="576" cy="768"/>
            </a:xfrm>
          </p:grpSpPr>
          <p:sp>
            <p:nvSpPr>
              <p:cNvPr id="11288" name="Line 20">
                <a:extLst>
                  <a:ext uri="{FF2B5EF4-FFF2-40B4-BE49-F238E27FC236}">
                    <a16:creationId xmlns:a16="http://schemas.microsoft.com/office/drawing/2014/main" id="{07C27CB2-7EE9-4FF0-AE96-58A942063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" y="1632"/>
                <a:ext cx="0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89" name="Line 21">
                <a:extLst>
                  <a:ext uri="{FF2B5EF4-FFF2-40B4-BE49-F238E27FC236}">
                    <a16:creationId xmlns:a16="http://schemas.microsoft.com/office/drawing/2014/main" id="{C0290FA8-D0F4-4C1A-9762-636F80550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" y="192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84" name="Text Box 26">
              <a:extLst>
                <a:ext uri="{FF2B5EF4-FFF2-40B4-BE49-F238E27FC236}">
                  <a16:creationId xmlns:a16="http://schemas.microsoft.com/office/drawing/2014/main" id="{13679BD0-CE02-4BF5-8398-5ED604E16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2472"/>
              <a:ext cx="81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421</a:t>
              </a:r>
            </a:p>
          </p:txBody>
        </p:sp>
        <p:sp>
          <p:nvSpPr>
            <p:cNvPr id="11285" name="Text Box 27">
              <a:extLst>
                <a:ext uri="{FF2B5EF4-FFF2-40B4-BE49-F238E27FC236}">
                  <a16:creationId xmlns:a16="http://schemas.microsoft.com/office/drawing/2014/main" id="{D1D4367B-FECD-4610-A72B-F68A9CAA9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0" y="2984"/>
              <a:ext cx="13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11286" name="Text Box 28">
              <a:extLst>
                <a:ext uri="{FF2B5EF4-FFF2-40B4-BE49-F238E27FC236}">
                  <a16:creationId xmlns:a16="http://schemas.microsoft.com/office/drawing/2014/main" id="{0792E7F4-5EE3-4A11-B14B-D9D3213A8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703"/>
              <a:ext cx="13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058</a:t>
              </a:r>
            </a:p>
          </p:txBody>
        </p:sp>
        <p:sp>
          <p:nvSpPr>
            <p:cNvPr id="11287" name="Text Box 29">
              <a:extLst>
                <a:ext uri="{FF2B5EF4-FFF2-40B4-BE49-F238E27FC236}">
                  <a16:creationId xmlns:a16="http://schemas.microsoft.com/office/drawing/2014/main" id="{2F9F161B-E82A-4ED6-B498-5A17A8354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2419"/>
              <a:ext cx="13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069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2E0AD5-7019-4405-B020-C6A0CC5064B8}"/>
              </a:ext>
            </a:extLst>
          </p:cNvPr>
          <p:cNvGrpSpPr/>
          <p:nvPr/>
        </p:nvGrpSpPr>
        <p:grpSpPr>
          <a:xfrm>
            <a:off x="2144654" y="2012320"/>
            <a:ext cx="2714625" cy="1630363"/>
            <a:chOff x="2144654" y="2012320"/>
            <a:chExt cx="2714625" cy="1630363"/>
          </a:xfrm>
        </p:grpSpPr>
        <p:grpSp>
          <p:nvGrpSpPr>
            <p:cNvPr id="2" name="Group 25">
              <a:extLst>
                <a:ext uri="{FF2B5EF4-FFF2-40B4-BE49-F238E27FC236}">
                  <a16:creationId xmlns:a16="http://schemas.microsoft.com/office/drawing/2014/main" id="{7754A1C5-B71D-49F4-B1E7-8ECF1ABC8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4654" y="2012320"/>
              <a:ext cx="2582863" cy="1630363"/>
              <a:chOff x="0" y="1549"/>
              <a:chExt cx="1627" cy="1027"/>
            </a:xfrm>
          </p:grpSpPr>
          <p:sp>
            <p:nvSpPr>
              <p:cNvPr id="11290" name="Text Box 8">
                <a:extLst>
                  <a:ext uri="{FF2B5EF4-FFF2-40B4-BE49-F238E27FC236}">
                    <a16:creationId xmlns:a16="http://schemas.microsoft.com/office/drawing/2014/main" id="{CF4194DB-8996-4976-9DFC-082197D4A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597"/>
                <a:ext cx="13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7368</a:t>
                </a:r>
              </a:p>
            </p:txBody>
          </p:sp>
          <p:sp>
            <p:nvSpPr>
              <p:cNvPr id="11291" name="Text Box 9">
                <a:extLst>
                  <a:ext uri="{FF2B5EF4-FFF2-40B4-BE49-F238E27FC236}">
                    <a16:creationId xmlns:a16="http://schemas.microsoft.com/office/drawing/2014/main" id="{E065929F-E12A-476B-AD2B-2E3DE37248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" y="1549"/>
                <a:ext cx="6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11293" name="Text Box 11">
                <a:extLst>
                  <a:ext uri="{FF2B5EF4-FFF2-40B4-BE49-F238E27FC236}">
                    <a16:creationId xmlns:a16="http://schemas.microsoft.com/office/drawing/2014/main" id="{D07CBECC-9D4F-4D9D-99EB-B925EDF844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" y="2169"/>
                <a:ext cx="7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00</a:t>
                </a:r>
              </a:p>
            </p:txBody>
          </p:sp>
          <p:grpSp>
            <p:nvGrpSpPr>
              <p:cNvPr id="11294" name="Group 18">
                <a:extLst>
                  <a:ext uri="{FF2B5EF4-FFF2-40B4-BE49-F238E27FC236}">
                    <a16:creationId xmlns:a16="http://schemas.microsoft.com/office/drawing/2014/main" id="{FE905FDC-04C2-46F5-871E-38D91BB9BE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" y="1632"/>
                <a:ext cx="576" cy="768"/>
                <a:chOff x="948" y="1632"/>
                <a:chExt cx="576" cy="768"/>
              </a:xfrm>
            </p:grpSpPr>
            <p:sp>
              <p:nvSpPr>
                <p:cNvPr id="11295" name="Line 16">
                  <a:extLst>
                    <a:ext uri="{FF2B5EF4-FFF2-40B4-BE49-F238E27FC236}">
                      <a16:creationId xmlns:a16="http://schemas.microsoft.com/office/drawing/2014/main" id="{17CFB308-1CE3-4FBB-BC2A-14CC44AE5B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632"/>
                  <a:ext cx="0" cy="7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96" name="Line 17">
                  <a:extLst>
                    <a:ext uri="{FF2B5EF4-FFF2-40B4-BE49-F238E27FC236}">
                      <a16:creationId xmlns:a16="http://schemas.microsoft.com/office/drawing/2014/main" id="{EACAC77C-3979-4ED7-8165-55CC01962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" y="1920"/>
                  <a:ext cx="57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3CEBA55A-DF4F-4ABD-BDEF-EDA8530A03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892"/>
                <a:ext cx="13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0168</a:t>
                </a:r>
              </a:p>
            </p:txBody>
          </p:sp>
        </p:grp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869848B8-6AFD-4852-9E4E-0B3C464C1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9129" y="2633982"/>
              <a:ext cx="12001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307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288F4F3-4913-42CF-B648-36A42849BE48}"/>
              </a:ext>
            </a:extLst>
          </p:cNvPr>
          <p:cNvSpPr txBox="1"/>
          <p:nvPr/>
        </p:nvSpPr>
        <p:spPr>
          <a:xfrm>
            <a:off x="517208" y="928231"/>
            <a:ext cx="26730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rPr>
              <a:t>Bài 1b</a:t>
            </a:r>
            <a:endParaRPr lang="zh-CN" altLang="en-US" sz="4400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A6C85A"/>
                  </a:gs>
                  <a:gs pos="50000">
                    <a:srgbClr val="4FA818"/>
                  </a:gs>
                  <a:gs pos="100000">
                    <a:srgbClr val="E1EB94"/>
                  </a:gs>
                </a:gsLst>
                <a:lin ang="13500000" scaled="1"/>
                <a:tileRect/>
              </a:gradFill>
              <a:effectLst>
                <a:outerShdw dist="76200" dir="4920000" sx="103000" sy="103000" algn="ctr" rotWithShape="0">
                  <a:schemeClr val="bg1"/>
                </a:outerShdw>
                <a:reflection stA="45000" endPos="0" dist="508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9FB7032D-181F-4193-830B-62C23EED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3637280"/>
            <a:ext cx="2250064" cy="298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AutoShape 16">
            <a:extLst>
              <a:ext uri="{FF2B5EF4-FFF2-40B4-BE49-F238E27FC236}">
                <a16:creationId xmlns:a16="http://schemas.microsoft.com/office/drawing/2014/main" id="{55E736EB-2520-4D6A-A345-34887541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880515"/>
            <a:ext cx="8667750" cy="2145153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AutoShape 9">
            <a:extLst>
              <a:ext uri="{FF2B5EF4-FFF2-40B4-BE49-F238E27FC236}">
                <a16:creationId xmlns:a16="http://schemas.microsoft.com/office/drawing/2014/main" id="{939C2AFE-2EEC-49D0-9214-D51408055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8723" y="863670"/>
            <a:ext cx="8458200" cy="1752600"/>
          </a:xfrm>
          <a:prstGeom prst="flowChartPrepara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Tìm x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a) 40 x X = 1400      b)  X  : 13 = 205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76A1EAB7-6154-4F78-9508-36887563E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1" y="2891923"/>
            <a:ext cx="416465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40  x  X   = 1400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0DB1E62B-097C-4EDC-AC32-D68E517B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20" y="3526598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X   = 1400 : 40 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BE8CFF68-ACFE-4413-9A58-EA44673D1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20" y="4178018"/>
            <a:ext cx="327855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X   = 35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C2B48C19-E450-4BA7-B075-5CA02A8C7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377" y="2934288"/>
            <a:ext cx="407604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    X : 13   =  205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24A85748-248A-44B4-9FC5-A1BD6AF2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828" y="3568808"/>
            <a:ext cx="3883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X          = 205 x 13</a:t>
            </a: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F67E8521-0CF7-4B21-9A99-FD686093B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376" y="4131871"/>
            <a:ext cx="4455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    X          = 2665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4A1689-D720-43A9-A35B-FD4216B71F49}"/>
              </a:ext>
            </a:extLst>
          </p:cNvPr>
          <p:cNvGrpSpPr/>
          <p:nvPr/>
        </p:nvGrpSpPr>
        <p:grpSpPr>
          <a:xfrm>
            <a:off x="-354540" y="-363324"/>
            <a:ext cx="3929100" cy="2472540"/>
            <a:chOff x="-238161" y="-372278"/>
            <a:chExt cx="3929100" cy="2472540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F78EAE2A-00D5-492D-926C-0D58851D8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7259" r="57687" b="64889"/>
            <a:stretch/>
          </p:blipFill>
          <p:spPr>
            <a:xfrm>
              <a:off x="-238161" y="-372278"/>
              <a:ext cx="3929100" cy="24725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56191A-23EE-4CF8-9E92-07E71F6BA8E5}"/>
                </a:ext>
              </a:extLst>
            </p:cNvPr>
            <p:cNvSpPr txBox="1"/>
            <p:nvPr/>
          </p:nvSpPr>
          <p:spPr>
            <a:xfrm>
              <a:off x="832168" y="683013"/>
              <a:ext cx="2673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gradFill flip="none" rotWithShape="1">
                    <a:gsLst>
                      <a:gs pos="0">
                        <a:srgbClr val="A6C85A"/>
                      </a:gs>
                      <a:gs pos="50000">
                        <a:srgbClr val="4FA818"/>
                      </a:gs>
                      <a:gs pos="100000">
                        <a:srgbClr val="E1EB94"/>
                      </a:gs>
                    </a:gsLst>
                    <a:lin ang="13500000" scaled="1"/>
                    <a:tileRect/>
                  </a:gradFill>
                  <a:effectLst>
                    <a:outerShdw dist="76200" dir="4920000" sx="103000" sy="103000" algn="ctr" rotWithShape="0">
                      <a:schemeClr val="bg1"/>
                    </a:outerShdw>
                    <a:reflection stA="45000" endPos="0" dist="50800" dir="5400000" sy="-100000" algn="bl" rotWithShape="0"/>
                  </a:effectLst>
                  <a:latin typeface="UTM Showcard" panose="02040603050506020204" pitchFamily="18" charset="0"/>
                </a:rPr>
                <a:t>Bài 2</a:t>
              </a:r>
              <a:endParaRPr lang="zh-CN" altLang="en-US" sz="4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75D8D6-04FC-461A-993C-3BBD1BBE9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43" y="2880515"/>
            <a:ext cx="3657607" cy="365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 animBg="1"/>
      <p:bldP spid="7177" grpId="0"/>
      <p:bldP spid="7178" grpId="0"/>
      <p:bldP spid="7179" grpId="0"/>
      <p:bldP spid="7180" grpId="0"/>
      <p:bldP spid="7181" grpId="0"/>
      <p:bldP spid="7182" grpId="0"/>
      <p:bldP spid="71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 Box 10">
            <a:extLst>
              <a:ext uri="{FF2B5EF4-FFF2-40B4-BE49-F238E27FC236}">
                <a16:creationId xmlns:a16="http://schemas.microsoft.com/office/drawing/2014/main" id="{375E8859-60CB-4BBD-8BD8-A7A9BAECC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484" y="1881722"/>
            <a:ext cx="6395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13 500 …….. 135 x 100</a:t>
            </a:r>
          </a:p>
        </p:txBody>
      </p:sp>
      <p:sp>
        <p:nvSpPr>
          <p:cNvPr id="8207" name="Text Box 15">
            <a:extLst>
              <a:ext uri="{FF2B5EF4-FFF2-40B4-BE49-F238E27FC236}">
                <a16:creationId xmlns:a16="http://schemas.microsoft.com/office/drawing/2014/main" id="{781E8EEE-DCA6-434D-99BD-186164C50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484" y="2997050"/>
            <a:ext cx="6395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26 x 11 …….. 280</a:t>
            </a:r>
          </a:p>
        </p:txBody>
      </p:sp>
      <p:sp>
        <p:nvSpPr>
          <p:cNvPr id="8208" name="Text Box 16">
            <a:extLst>
              <a:ext uri="{FF2B5EF4-FFF2-40B4-BE49-F238E27FC236}">
                <a16:creationId xmlns:a16="http://schemas.microsoft.com/office/drawing/2014/main" id="{37D34A04-2F6B-417C-8A14-882C34241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995" y="4086864"/>
            <a:ext cx="6877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1600 : 10 ……. 1 006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FFC2A-CC1C-47DF-A5C3-2E08A2CC4996}"/>
              </a:ext>
            </a:extLst>
          </p:cNvPr>
          <p:cNvGrpSpPr/>
          <p:nvPr/>
        </p:nvGrpSpPr>
        <p:grpSpPr>
          <a:xfrm>
            <a:off x="-176847" y="-290415"/>
            <a:ext cx="3929100" cy="2472540"/>
            <a:chOff x="-238161" y="-372278"/>
            <a:chExt cx="3929100" cy="2472540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4C1F9440-AAB2-4CB9-AEC4-5D5FA301D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7259" r="57687" b="64889"/>
            <a:stretch/>
          </p:blipFill>
          <p:spPr>
            <a:xfrm>
              <a:off x="-238161" y="-372278"/>
              <a:ext cx="3929100" cy="24725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F138D0-C307-4E40-AB46-8857BDCD6B27}"/>
                </a:ext>
              </a:extLst>
            </p:cNvPr>
            <p:cNvSpPr txBox="1"/>
            <p:nvPr/>
          </p:nvSpPr>
          <p:spPr>
            <a:xfrm>
              <a:off x="832168" y="683013"/>
              <a:ext cx="2673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gradFill flip="none" rotWithShape="1">
                    <a:gsLst>
                      <a:gs pos="0">
                        <a:srgbClr val="A6C85A"/>
                      </a:gs>
                      <a:gs pos="50000">
                        <a:srgbClr val="4FA818"/>
                      </a:gs>
                      <a:gs pos="100000">
                        <a:srgbClr val="E1EB94"/>
                      </a:gs>
                    </a:gsLst>
                    <a:lin ang="13500000" scaled="1"/>
                    <a:tileRect/>
                  </a:gradFill>
                  <a:effectLst>
                    <a:outerShdw dist="76200" dir="4920000" sx="103000" sy="103000" algn="ctr" rotWithShape="0">
                      <a:schemeClr val="bg1"/>
                    </a:outerShdw>
                    <a:reflection stA="45000" endPos="0" dist="50800" dir="5400000" sy="-100000" algn="bl" rotWithShape="0"/>
                  </a:effectLst>
                  <a:latin typeface="UTM Showcard" panose="02040603050506020204" pitchFamily="18" charset="0"/>
                </a:rPr>
                <a:t>Bài 4</a:t>
              </a:r>
              <a:endParaRPr lang="zh-CN" altLang="en-US" sz="44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A6C85A"/>
                    </a:gs>
                    <a:gs pos="50000">
                      <a:srgbClr val="4FA818"/>
                    </a:gs>
                    <a:gs pos="100000">
                      <a:srgbClr val="E1EB94"/>
                    </a:gs>
                  </a:gsLst>
                  <a:lin ang="13500000" scaled="1"/>
                  <a:tileRect/>
                </a:gradFill>
                <a:effectLst>
                  <a:outerShdw dist="76200" dir="4920000" sx="103000" sy="103000" algn="ctr" rotWithShape="0">
                    <a:schemeClr val="bg1"/>
                  </a:outerShdw>
                  <a:reflection stA="45000" endPos="0" dist="508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图片 12" descr="图片包含 运输&#10;&#10;描述已自动生成">
            <a:extLst>
              <a:ext uri="{FF2B5EF4-FFF2-40B4-BE49-F238E27FC236}">
                <a16:creationId xmlns:a16="http://schemas.microsoft.com/office/drawing/2014/main" id="{CF15D743-C904-4EFD-8006-222AF4486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49" y="4867911"/>
            <a:ext cx="2241694" cy="128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F44EE-38F5-4F79-A280-21C1CEDCFE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1308110" y="3794242"/>
            <a:ext cx="1226885" cy="881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44A580-A2FA-472B-865C-61B5104A0D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1440372" y="2291540"/>
            <a:ext cx="962362" cy="881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48BB62-BF56-492A-90FB-BA67F7E3EA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1440372" y="3058371"/>
            <a:ext cx="979719" cy="88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28021 -0.303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29323 0.073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918 0.1122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/>
      <p:bldP spid="8207" grpId="0"/>
      <p:bldP spid="82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264</Words>
  <Application>Microsoft Office PowerPoint</Application>
  <PresentationFormat>Widescreen</PresentationFormat>
  <Paragraphs>104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UTM Showcard</vt:lpstr>
      <vt:lpstr>Times New Roman</vt:lpstr>
      <vt:lpstr>UTM Gradoo</vt:lpstr>
      <vt:lpstr>Arial</vt:lpstr>
      <vt:lpstr>字魂27号-布丁体</vt:lpstr>
      <vt:lpstr>UTM Thanh Nhac TL</vt:lpstr>
      <vt:lpstr>等线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YenVu</cp:keywords>
  <cp:lastModifiedBy>Nguyen Huu Hieu</cp:lastModifiedBy>
  <cp:revision>7</cp:revision>
  <dcterms:created xsi:type="dcterms:W3CDTF">2019-05-22T05:18:36Z</dcterms:created>
  <dcterms:modified xsi:type="dcterms:W3CDTF">2022-04-24T09:28:03Z</dcterms:modified>
  <cp:version>X07</cp:version>
</cp:coreProperties>
</file>