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648" r:id="rId2"/>
    <p:sldMasterId id="2147483704" r:id="rId3"/>
    <p:sldMasterId id="2147483706" r:id="rId4"/>
    <p:sldMasterId id="2147483707" r:id="rId5"/>
  </p:sldMasterIdLst>
  <p:notesMasterIdLst>
    <p:notesMasterId r:id="rId48"/>
  </p:notesMasterIdLst>
  <p:handoutMasterIdLst>
    <p:handoutMasterId r:id="rId49"/>
  </p:handoutMasterIdLst>
  <p:sldIdLst>
    <p:sldId id="344" r:id="rId6"/>
    <p:sldId id="325" r:id="rId7"/>
    <p:sldId id="324" r:id="rId8"/>
    <p:sldId id="286" r:id="rId9"/>
    <p:sldId id="326" r:id="rId10"/>
    <p:sldId id="293" r:id="rId11"/>
    <p:sldId id="294" r:id="rId12"/>
    <p:sldId id="296" r:id="rId13"/>
    <p:sldId id="328" r:id="rId14"/>
    <p:sldId id="295" r:id="rId15"/>
    <p:sldId id="298" r:id="rId16"/>
    <p:sldId id="284" r:id="rId17"/>
    <p:sldId id="301" r:id="rId18"/>
    <p:sldId id="319" r:id="rId19"/>
    <p:sldId id="300" r:id="rId20"/>
    <p:sldId id="329" r:id="rId21"/>
    <p:sldId id="302" r:id="rId22"/>
    <p:sldId id="327" r:id="rId23"/>
    <p:sldId id="288" r:id="rId24"/>
    <p:sldId id="330" r:id="rId25"/>
    <p:sldId id="331" r:id="rId26"/>
    <p:sldId id="332" r:id="rId27"/>
    <p:sldId id="333" r:id="rId28"/>
    <p:sldId id="335" r:id="rId29"/>
    <p:sldId id="336" r:id="rId30"/>
    <p:sldId id="337" r:id="rId31"/>
    <p:sldId id="339" r:id="rId32"/>
    <p:sldId id="340" r:id="rId33"/>
    <p:sldId id="341" r:id="rId34"/>
    <p:sldId id="342" r:id="rId35"/>
    <p:sldId id="343" r:id="rId36"/>
    <p:sldId id="345" r:id="rId37"/>
    <p:sldId id="310" r:id="rId38"/>
    <p:sldId id="312" r:id="rId39"/>
    <p:sldId id="346" r:id="rId40"/>
    <p:sldId id="311" r:id="rId41"/>
    <p:sldId id="315" r:id="rId42"/>
    <p:sldId id="313" r:id="rId43"/>
    <p:sldId id="316" r:id="rId44"/>
    <p:sldId id="317" r:id="rId45"/>
    <p:sldId id="318" r:id="rId46"/>
    <p:sldId id="320" r:id="rId47"/>
  </p:sldIdLst>
  <p:sldSz cx="12192000" cy="6858000"/>
  <p:notesSz cx="6858000" cy="9144000"/>
  <p:embeddedFontLst>
    <p:embeddedFont>
      <p:font typeface="Baloo 2" panose="020B0604020202020204" charset="0"/>
      <p:regular r:id="rId50"/>
      <p:bold r:id="rId51"/>
    </p:embeddedFont>
    <p:embeddedFont>
      <p:font typeface="Baloo 2 ExtraBold" panose="020B0604020202020204" charset="0"/>
      <p:bold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oiny" panose="020B0604020202020204" charset="0"/>
      <p:regular r:id="rId59"/>
    </p:embeddedFont>
    <p:embeddedFont>
      <p:font typeface="Gluten" panose="020B0604020202020204" charset="0"/>
      <p:regular r:id="rId60"/>
      <p:bold r:id="rId61"/>
    </p:embeddedFont>
    <p:embeddedFont>
      <p:font typeface="HP001 4 hàng" panose="020B0604020202020204" charset="0"/>
      <p:regular r:id="rId62"/>
      <p:bold r:id="rId63"/>
    </p:embeddedFont>
    <p:embeddedFont>
      <p:font typeface="iCiel Cadena" panose="02000503000000020004" charset="0"/>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1CA49A"/>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2F7FF-D8E6-4D7D-A97A-42429EF3BFE8}" v="610" dt="2022-03-07T10:43:21.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660"/>
  </p:normalViewPr>
  <p:slideViewPr>
    <p:cSldViewPr snapToGrid="0">
      <p:cViewPr varScale="1">
        <p:scale>
          <a:sx n="63" d="100"/>
          <a:sy n="63" d="100"/>
        </p:scale>
        <p:origin x="696" y="56"/>
      </p:cViewPr>
      <p:guideLst/>
    </p:cSldViewPr>
  </p:slideViewPr>
  <p:notesTextViewPr>
    <p:cViewPr>
      <p:scale>
        <a:sx n="1" d="1"/>
        <a:sy n="1" d="1"/>
      </p:scale>
      <p:origin x="0" y="0"/>
    </p:cViewPr>
  </p:notesTextViewPr>
  <p:notesViewPr>
    <p:cSldViewPr snapToGrid="0">
      <p:cViewPr varScale="1">
        <p:scale>
          <a:sx n="62" d="100"/>
          <a:sy n="62" d="100"/>
        </p:scale>
        <p:origin x="228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CCF2F7FF-D8E6-4D7D-A97A-42429EF3BFE8}"/>
    <pc:docChg chg="undo redo custSel addSld delSld modSld sldOrd addMainMaster modMainMaster">
      <pc:chgData name="NGUYEN PHAM ANH THU" userId="baf72463-252b-4d5f-a6ca-5a6327a9888d" providerId="ADAL" clId="{CCF2F7FF-D8E6-4D7D-A97A-42429EF3BFE8}" dt="2022-03-07T10:43:21.358" v="5921"/>
      <pc:docMkLst>
        <pc:docMk/>
      </pc:docMkLst>
      <pc:sldChg chg="ord modTransition modAnim">
        <pc:chgData name="NGUYEN PHAM ANH THU" userId="baf72463-252b-4d5f-a6ca-5a6327a9888d" providerId="ADAL" clId="{CCF2F7FF-D8E6-4D7D-A97A-42429EF3BFE8}" dt="2022-03-07T10:41:58.912" v="5919"/>
        <pc:sldMkLst>
          <pc:docMk/>
          <pc:sldMk cId="3922291725" sldId="256"/>
        </pc:sldMkLst>
      </pc:sldChg>
      <pc:sldChg chg="addSp delSp modSp del mod ord modTransition">
        <pc:chgData name="NGUYEN PHAM ANH THU" userId="baf72463-252b-4d5f-a6ca-5a6327a9888d" providerId="ADAL" clId="{CCF2F7FF-D8E6-4D7D-A97A-42429EF3BFE8}" dt="2022-03-07T08:38:30.154" v="2976" actId="47"/>
        <pc:sldMkLst>
          <pc:docMk/>
          <pc:sldMk cId="3717922271" sldId="257"/>
        </pc:sldMkLst>
        <pc:spChg chg="add del mod">
          <ac:chgData name="NGUYEN PHAM ANH THU" userId="baf72463-252b-4d5f-a6ca-5a6327a9888d" providerId="ADAL" clId="{CCF2F7FF-D8E6-4D7D-A97A-42429EF3BFE8}" dt="2022-03-07T04:03:23.061" v="615" actId="478"/>
          <ac:spMkLst>
            <pc:docMk/>
            <pc:sldMk cId="3717922271" sldId="257"/>
            <ac:spMk id="7" creationId="{20A3BF2C-BED1-421D-AA2F-382D12253040}"/>
          </ac:spMkLst>
        </pc:spChg>
        <pc:picChg chg="add mod">
          <ac:chgData name="NGUYEN PHAM ANH THU" userId="baf72463-252b-4d5f-a6ca-5a6327a9888d" providerId="ADAL" clId="{CCF2F7FF-D8E6-4D7D-A97A-42429EF3BFE8}" dt="2022-03-07T01:44:57.441" v="4" actId="14100"/>
          <ac:picMkLst>
            <pc:docMk/>
            <pc:sldMk cId="3717922271" sldId="257"/>
            <ac:picMk id="6" creationId="{8D8C9BAD-547A-4B7E-A497-3BB81C708C06}"/>
          </ac:picMkLst>
        </pc:picChg>
        <pc:picChg chg="add mod">
          <ac:chgData name="NGUYEN PHAM ANH THU" userId="baf72463-252b-4d5f-a6ca-5a6327a9888d" providerId="ADAL" clId="{CCF2F7FF-D8E6-4D7D-A97A-42429EF3BFE8}" dt="2022-03-07T04:03:29.451" v="618" actId="1076"/>
          <ac:picMkLst>
            <pc:docMk/>
            <pc:sldMk cId="3717922271" sldId="257"/>
            <ac:picMk id="9" creationId="{A9A058FF-06EB-4F09-B4A5-038A8F87EFB4}"/>
          </ac:picMkLst>
        </pc:picChg>
      </pc:sldChg>
      <pc:sldChg chg="addSp delSp modSp new del mod modAnim">
        <pc:chgData name="NGUYEN PHAM ANH THU" userId="baf72463-252b-4d5f-a6ca-5a6327a9888d" providerId="ADAL" clId="{CCF2F7FF-D8E6-4D7D-A97A-42429EF3BFE8}" dt="2022-03-07T04:07:58.745" v="740" actId="47"/>
        <pc:sldMkLst>
          <pc:docMk/>
          <pc:sldMk cId="523405222" sldId="258"/>
        </pc:sldMkLst>
        <pc:spChg chg="del">
          <ac:chgData name="NGUYEN PHAM ANH THU" userId="baf72463-252b-4d5f-a6ca-5a6327a9888d" providerId="ADAL" clId="{CCF2F7FF-D8E6-4D7D-A97A-42429EF3BFE8}" dt="2022-03-07T03:06:06.547" v="60" actId="478"/>
          <ac:spMkLst>
            <pc:docMk/>
            <pc:sldMk cId="523405222" sldId="258"/>
            <ac:spMk id="2" creationId="{32518583-2965-405C-95CC-37193B1DAE2A}"/>
          </ac:spMkLst>
        </pc:spChg>
        <pc:spChg chg="del">
          <ac:chgData name="NGUYEN PHAM ANH THU" userId="baf72463-252b-4d5f-a6ca-5a6327a9888d" providerId="ADAL" clId="{CCF2F7FF-D8E6-4D7D-A97A-42429EF3BFE8}" dt="2022-03-07T03:06:06.547" v="60" actId="478"/>
          <ac:spMkLst>
            <pc:docMk/>
            <pc:sldMk cId="523405222" sldId="258"/>
            <ac:spMk id="3" creationId="{CB424EBA-F063-4A37-A020-1420F582BE68}"/>
          </ac:spMkLst>
        </pc:spChg>
        <pc:spChg chg="add mod">
          <ac:chgData name="NGUYEN PHAM ANH THU" userId="baf72463-252b-4d5f-a6ca-5a6327a9888d" providerId="ADAL" clId="{CCF2F7FF-D8E6-4D7D-A97A-42429EF3BFE8}" dt="2022-03-07T04:05:00.022" v="636"/>
          <ac:spMkLst>
            <pc:docMk/>
            <pc:sldMk cId="523405222" sldId="258"/>
            <ac:spMk id="15" creationId="{F425A52E-7808-4CCF-ACF7-5AA370EFE531}"/>
          </ac:spMkLst>
        </pc:spChg>
        <pc:picChg chg="add del mod">
          <ac:chgData name="NGUYEN PHAM ANH THU" userId="baf72463-252b-4d5f-a6ca-5a6327a9888d" providerId="ADAL" clId="{CCF2F7FF-D8E6-4D7D-A97A-42429EF3BFE8}" dt="2022-03-07T03:16:08.009" v="319" actId="478"/>
          <ac:picMkLst>
            <pc:docMk/>
            <pc:sldMk cId="523405222" sldId="258"/>
            <ac:picMk id="4" creationId="{D9A8B074-9BF7-40A8-98E9-D83C1F3A6423}"/>
          </ac:picMkLst>
        </pc:picChg>
        <pc:picChg chg="add del mod ord">
          <ac:chgData name="NGUYEN PHAM ANH THU" userId="baf72463-252b-4d5f-a6ca-5a6327a9888d" providerId="ADAL" clId="{CCF2F7FF-D8E6-4D7D-A97A-42429EF3BFE8}" dt="2022-03-07T03:16:08.009" v="319" actId="478"/>
          <ac:picMkLst>
            <pc:docMk/>
            <pc:sldMk cId="523405222" sldId="258"/>
            <ac:picMk id="5" creationId="{93C435F9-D8C4-4EBD-AF57-D37745F2BB2E}"/>
          </ac:picMkLst>
        </pc:picChg>
        <pc:picChg chg="add del mod">
          <ac:chgData name="NGUYEN PHAM ANH THU" userId="baf72463-252b-4d5f-a6ca-5a6327a9888d" providerId="ADAL" clId="{CCF2F7FF-D8E6-4D7D-A97A-42429EF3BFE8}" dt="2022-03-07T03:10:03.319" v="137" actId="478"/>
          <ac:picMkLst>
            <pc:docMk/>
            <pc:sldMk cId="523405222" sldId="258"/>
            <ac:picMk id="6" creationId="{BD5D6D07-54CB-47F9-875C-10FFFC77C502}"/>
          </ac:picMkLst>
        </pc:picChg>
        <pc:picChg chg="add del mod ord">
          <ac:chgData name="NGUYEN PHAM ANH THU" userId="baf72463-252b-4d5f-a6ca-5a6327a9888d" providerId="ADAL" clId="{CCF2F7FF-D8E6-4D7D-A97A-42429EF3BFE8}" dt="2022-03-07T03:09:44.847" v="131" actId="478"/>
          <ac:picMkLst>
            <pc:docMk/>
            <pc:sldMk cId="523405222" sldId="258"/>
            <ac:picMk id="7" creationId="{FBE93A36-3DF2-4FBE-A9DC-F7D89A44C63A}"/>
          </ac:picMkLst>
        </pc:picChg>
        <pc:picChg chg="add del mod ord">
          <ac:chgData name="NGUYEN PHAM ANH THU" userId="baf72463-252b-4d5f-a6ca-5a6327a9888d" providerId="ADAL" clId="{CCF2F7FF-D8E6-4D7D-A97A-42429EF3BFE8}" dt="2022-03-07T03:09:43.841" v="130" actId="478"/>
          <ac:picMkLst>
            <pc:docMk/>
            <pc:sldMk cId="523405222" sldId="258"/>
            <ac:picMk id="8" creationId="{B64253AF-F1EC-4CB1-A123-E8F8207715C6}"/>
          </ac:picMkLst>
        </pc:picChg>
        <pc:picChg chg="add del mod ord">
          <ac:chgData name="NGUYEN PHAM ANH THU" userId="baf72463-252b-4d5f-a6ca-5a6327a9888d" providerId="ADAL" clId="{CCF2F7FF-D8E6-4D7D-A97A-42429EF3BFE8}" dt="2022-03-07T03:09:43.841" v="130" actId="478"/>
          <ac:picMkLst>
            <pc:docMk/>
            <pc:sldMk cId="523405222" sldId="258"/>
            <ac:picMk id="9" creationId="{3701F9A0-05FA-4889-A138-18C9F4EEA1A0}"/>
          </ac:picMkLst>
        </pc:picChg>
        <pc:picChg chg="add del mod ord">
          <ac:chgData name="NGUYEN PHAM ANH THU" userId="baf72463-252b-4d5f-a6ca-5a6327a9888d" providerId="ADAL" clId="{CCF2F7FF-D8E6-4D7D-A97A-42429EF3BFE8}" dt="2022-03-07T03:16:08.009" v="319" actId="478"/>
          <ac:picMkLst>
            <pc:docMk/>
            <pc:sldMk cId="523405222" sldId="258"/>
            <ac:picMk id="10" creationId="{E434608B-2350-4B14-8AF8-5EB9B9DB3144}"/>
          </ac:picMkLst>
        </pc:picChg>
        <pc:picChg chg="add del mod modCrop">
          <ac:chgData name="NGUYEN PHAM ANH THU" userId="baf72463-252b-4d5f-a6ca-5a6327a9888d" providerId="ADAL" clId="{CCF2F7FF-D8E6-4D7D-A97A-42429EF3BFE8}" dt="2022-03-07T03:15:36.424" v="318" actId="478"/>
          <ac:picMkLst>
            <pc:docMk/>
            <pc:sldMk cId="523405222" sldId="258"/>
            <ac:picMk id="12" creationId="{8E3A6BE4-01BC-4952-A286-789BA0A80DF5}"/>
          </ac:picMkLst>
        </pc:picChg>
        <pc:picChg chg="add del mod">
          <ac:chgData name="NGUYEN PHAM ANH THU" userId="baf72463-252b-4d5f-a6ca-5a6327a9888d" providerId="ADAL" clId="{CCF2F7FF-D8E6-4D7D-A97A-42429EF3BFE8}" dt="2022-03-07T03:15:35.061" v="317" actId="478"/>
          <ac:picMkLst>
            <pc:docMk/>
            <pc:sldMk cId="523405222" sldId="258"/>
            <ac:picMk id="14" creationId="{A0D5F88B-6097-4B05-802A-65202478C098}"/>
          </ac:picMkLst>
        </pc:picChg>
      </pc:sldChg>
      <pc:sldChg chg="addSp delSp modSp add mod modTransition delAnim modAnim">
        <pc:chgData name="NGUYEN PHAM ANH THU" userId="baf72463-252b-4d5f-a6ca-5a6327a9888d" providerId="ADAL" clId="{CCF2F7FF-D8E6-4D7D-A97A-42429EF3BFE8}" dt="2022-03-07T10:41:58.912" v="5919"/>
        <pc:sldMkLst>
          <pc:docMk/>
          <pc:sldMk cId="1027642319" sldId="259"/>
        </pc:sldMkLst>
        <pc:spChg chg="add mod">
          <ac:chgData name="NGUYEN PHAM ANH THU" userId="baf72463-252b-4d5f-a6ca-5a6327a9888d" providerId="ADAL" clId="{CCF2F7FF-D8E6-4D7D-A97A-42429EF3BFE8}" dt="2022-03-07T03:29:10.323" v="551" actId="947"/>
          <ac:spMkLst>
            <pc:docMk/>
            <pc:sldMk cId="1027642319" sldId="259"/>
            <ac:spMk id="4" creationId="{2D74E420-6DAD-4F74-BC22-EA921E41FCE8}"/>
          </ac:spMkLst>
        </pc:spChg>
        <pc:spChg chg="mod">
          <ac:chgData name="NGUYEN PHAM ANH THU" userId="baf72463-252b-4d5f-a6ca-5a6327a9888d" providerId="ADAL" clId="{CCF2F7FF-D8E6-4D7D-A97A-42429EF3BFE8}" dt="2022-03-07T03:27:35.378" v="523" actId="1076"/>
          <ac:spMkLst>
            <pc:docMk/>
            <pc:sldMk cId="1027642319" sldId="259"/>
            <ac:spMk id="10" creationId="{98C95FC6-7EC3-4330-A242-5EA46BE415FE}"/>
          </ac:spMkLst>
        </pc:spChg>
        <pc:picChg chg="add mod">
          <ac:chgData name="NGUYEN PHAM ANH THU" userId="baf72463-252b-4d5f-a6ca-5a6327a9888d" providerId="ADAL" clId="{CCF2F7FF-D8E6-4D7D-A97A-42429EF3BFE8}" dt="2022-03-07T03:52:51.952" v="583"/>
          <ac:picMkLst>
            <pc:docMk/>
            <pc:sldMk cId="1027642319" sldId="259"/>
            <ac:picMk id="6" creationId="{A7D05272-AF3E-4EFD-82A6-F2BAC7B64795}"/>
          </ac:picMkLst>
        </pc:picChg>
        <pc:picChg chg="mod">
          <ac:chgData name="NGUYEN PHAM ANH THU" userId="baf72463-252b-4d5f-a6ca-5a6327a9888d" providerId="ADAL" clId="{CCF2F7FF-D8E6-4D7D-A97A-42429EF3BFE8}" dt="2022-03-07T03:21:34.656" v="352" actId="14100"/>
          <ac:picMkLst>
            <pc:docMk/>
            <pc:sldMk cId="1027642319" sldId="259"/>
            <ac:picMk id="7" creationId="{4CE5AB15-C893-43AD-8461-2125B27735C6}"/>
          </ac:picMkLst>
        </pc:picChg>
        <pc:picChg chg="del">
          <ac:chgData name="NGUYEN PHAM ANH THU" userId="baf72463-252b-4d5f-a6ca-5a6327a9888d" providerId="ADAL" clId="{CCF2F7FF-D8E6-4D7D-A97A-42429EF3BFE8}" dt="2022-03-07T03:21:03.921" v="345" actId="478"/>
          <ac:picMkLst>
            <pc:docMk/>
            <pc:sldMk cId="1027642319" sldId="259"/>
            <ac:picMk id="116" creationId="{C0F63085-015A-4E9D-A54B-151939AFBCEB}"/>
          </ac:picMkLst>
        </pc:picChg>
        <pc:picChg chg="add mod">
          <ac:chgData name="NGUYEN PHAM ANH THU" userId="baf72463-252b-4d5f-a6ca-5a6327a9888d" providerId="ADAL" clId="{CCF2F7FF-D8E6-4D7D-A97A-42429EF3BFE8}" dt="2022-03-07T03:25:24.136" v="498" actId="1076"/>
          <ac:picMkLst>
            <pc:docMk/>
            <pc:sldMk cId="1027642319" sldId="259"/>
            <ac:picMk id="117" creationId="{E46703B2-012E-4141-8C51-7AA6214EEAD7}"/>
          </ac:picMkLst>
        </pc:picChg>
        <pc:picChg chg="add del mod">
          <ac:chgData name="NGUYEN PHAM ANH THU" userId="baf72463-252b-4d5f-a6ca-5a6327a9888d" providerId="ADAL" clId="{CCF2F7FF-D8E6-4D7D-A97A-42429EF3BFE8}" dt="2022-03-07T03:54:38.935" v="595" actId="478"/>
          <ac:picMkLst>
            <pc:docMk/>
            <pc:sldMk cId="1027642319" sldId="259"/>
            <ac:picMk id="118" creationId="{0225D628-E156-45E9-A7FB-7FE9B3D8901C}"/>
          </ac:picMkLst>
        </pc:picChg>
        <pc:picChg chg="add del mod">
          <ac:chgData name="NGUYEN PHAM ANH THU" userId="baf72463-252b-4d5f-a6ca-5a6327a9888d" providerId="ADAL" clId="{CCF2F7FF-D8E6-4D7D-A97A-42429EF3BFE8}" dt="2022-03-07T03:41:06.044" v="559" actId="478"/>
          <ac:picMkLst>
            <pc:docMk/>
            <pc:sldMk cId="1027642319" sldId="259"/>
            <ac:picMk id="1026" creationId="{99533F47-983D-4CD1-AC06-F43D9762D3F8}"/>
          </ac:picMkLst>
        </pc:picChg>
      </pc:sldChg>
      <pc:sldChg chg="addSp delSp modSp add del mod delAnim">
        <pc:chgData name="NGUYEN PHAM ANH THU" userId="baf72463-252b-4d5f-a6ca-5a6327a9888d" providerId="ADAL" clId="{CCF2F7FF-D8E6-4D7D-A97A-42429EF3BFE8}" dt="2022-03-07T04:07:59.215" v="741" actId="47"/>
        <pc:sldMkLst>
          <pc:docMk/>
          <pc:sldMk cId="2620584816" sldId="283"/>
        </pc:sldMkLst>
        <pc:spChg chg="mod">
          <ac:chgData name="NGUYEN PHAM ANH THU" userId="baf72463-252b-4d5f-a6ca-5a6327a9888d" providerId="ADAL" clId="{CCF2F7FF-D8E6-4D7D-A97A-42429EF3BFE8}" dt="2022-03-07T03:58:03.202" v="607" actId="1076"/>
          <ac:spMkLst>
            <pc:docMk/>
            <pc:sldMk cId="2620584816" sldId="283"/>
            <ac:spMk id="7" creationId="{6F5C7A31-D122-4716-870B-927CCCBB045A}"/>
          </ac:spMkLst>
        </pc:spChg>
        <pc:picChg chg="del mod">
          <ac:chgData name="NGUYEN PHAM ANH THU" userId="baf72463-252b-4d5f-a6ca-5a6327a9888d" providerId="ADAL" clId="{CCF2F7FF-D8E6-4D7D-A97A-42429EF3BFE8}" dt="2022-03-07T03:58:15.578" v="613" actId="478"/>
          <ac:picMkLst>
            <pc:docMk/>
            <pc:sldMk cId="2620584816" sldId="283"/>
            <ac:picMk id="4" creationId="{3DEDFF47-8B74-4509-BD0A-9D6590BED689}"/>
          </ac:picMkLst>
        </pc:picChg>
        <pc:picChg chg="add del mod">
          <ac:chgData name="NGUYEN PHAM ANH THU" userId="baf72463-252b-4d5f-a6ca-5a6327a9888d" providerId="ADAL" clId="{CCF2F7FF-D8E6-4D7D-A97A-42429EF3BFE8}" dt="2022-03-07T03:58:12.311" v="612" actId="478"/>
          <ac:picMkLst>
            <pc:docMk/>
            <pc:sldMk cId="2620584816" sldId="283"/>
            <ac:picMk id="8" creationId="{D6ABC3DA-D62E-4EF8-A3CC-9E573EA3383B}"/>
          </ac:picMkLst>
        </pc:picChg>
      </pc:sldChg>
      <pc:sldChg chg="addSp delSp modSp add mod ord modTransition delAnim modAnim">
        <pc:chgData name="NGUYEN PHAM ANH THU" userId="baf72463-252b-4d5f-a6ca-5a6327a9888d" providerId="ADAL" clId="{CCF2F7FF-D8E6-4D7D-A97A-42429EF3BFE8}" dt="2022-03-07T10:41:58.912" v="5919"/>
        <pc:sldMkLst>
          <pc:docMk/>
          <pc:sldMk cId="2118921378" sldId="284"/>
        </pc:sldMkLst>
        <pc:spChg chg="add mod">
          <ac:chgData name="NGUYEN PHAM ANH THU" userId="baf72463-252b-4d5f-a6ca-5a6327a9888d" providerId="ADAL" clId="{CCF2F7FF-D8E6-4D7D-A97A-42429EF3BFE8}" dt="2022-03-07T10:30:31.693" v="5658" actId="1076"/>
          <ac:spMkLst>
            <pc:docMk/>
            <pc:sldMk cId="2118921378" sldId="284"/>
            <ac:spMk id="2" creationId="{D6F096C0-A3C7-4C99-A66B-1ACCC09A4841}"/>
          </ac:spMkLst>
        </pc:spChg>
        <pc:spChg chg="add mod">
          <ac:chgData name="NGUYEN PHAM ANH THU" userId="baf72463-252b-4d5f-a6ca-5a6327a9888d" providerId="ADAL" clId="{CCF2F7FF-D8E6-4D7D-A97A-42429EF3BFE8}" dt="2022-03-07T04:07:44.092" v="737" actId="1076"/>
          <ac:spMkLst>
            <pc:docMk/>
            <pc:sldMk cId="2118921378" sldId="284"/>
            <ac:spMk id="8" creationId="{D4027E98-E795-453C-B485-5915F5014EFE}"/>
          </ac:spMkLst>
        </pc:spChg>
        <pc:spChg chg="del">
          <ac:chgData name="NGUYEN PHAM ANH THU" userId="baf72463-252b-4d5f-a6ca-5a6327a9888d" providerId="ADAL" clId="{CCF2F7FF-D8E6-4D7D-A97A-42429EF3BFE8}" dt="2022-03-07T04:04:34.690" v="627" actId="478"/>
          <ac:spMkLst>
            <pc:docMk/>
            <pc:sldMk cId="2118921378" sldId="284"/>
            <ac:spMk id="10" creationId="{00000000-0000-0000-0000-000000000000}"/>
          </ac:spMkLst>
        </pc:spChg>
        <pc:spChg chg="del">
          <ac:chgData name="NGUYEN PHAM ANH THU" userId="baf72463-252b-4d5f-a6ca-5a6327a9888d" providerId="ADAL" clId="{CCF2F7FF-D8E6-4D7D-A97A-42429EF3BFE8}" dt="2022-03-07T04:04:34.690" v="627" actId="478"/>
          <ac:spMkLst>
            <pc:docMk/>
            <pc:sldMk cId="2118921378" sldId="284"/>
            <ac:spMk id="13" creationId="{00000000-0000-0000-0000-000000000000}"/>
          </ac:spMkLst>
        </pc:spChg>
        <pc:spChg chg="del">
          <ac:chgData name="NGUYEN PHAM ANH THU" userId="baf72463-252b-4d5f-a6ca-5a6327a9888d" providerId="ADAL" clId="{CCF2F7FF-D8E6-4D7D-A97A-42429EF3BFE8}" dt="2022-03-07T04:04:34.690" v="627" actId="478"/>
          <ac:spMkLst>
            <pc:docMk/>
            <pc:sldMk cId="2118921378" sldId="284"/>
            <ac:spMk id="14" creationId="{00000000-0000-0000-0000-000000000000}"/>
          </ac:spMkLst>
        </pc:spChg>
        <pc:spChg chg="del">
          <ac:chgData name="NGUYEN PHAM ANH THU" userId="baf72463-252b-4d5f-a6ca-5a6327a9888d" providerId="ADAL" clId="{CCF2F7FF-D8E6-4D7D-A97A-42429EF3BFE8}" dt="2022-03-07T04:04:34.690" v="627" actId="478"/>
          <ac:spMkLst>
            <pc:docMk/>
            <pc:sldMk cId="2118921378" sldId="284"/>
            <ac:spMk id="21" creationId="{00000000-0000-0000-0000-000000000000}"/>
          </ac:spMkLst>
        </pc:spChg>
        <pc:picChg chg="del">
          <ac:chgData name="NGUYEN PHAM ANH THU" userId="baf72463-252b-4d5f-a6ca-5a6327a9888d" providerId="ADAL" clId="{CCF2F7FF-D8E6-4D7D-A97A-42429EF3BFE8}" dt="2022-03-07T04:06:36.895" v="667" actId="478"/>
          <ac:picMkLst>
            <pc:docMk/>
            <pc:sldMk cId="2118921378" sldId="284"/>
            <ac:picMk id="4" creationId="{00000000-0000-0000-0000-000000000000}"/>
          </ac:picMkLst>
        </pc:picChg>
        <pc:picChg chg="add mod">
          <ac:chgData name="NGUYEN PHAM ANH THU" userId="baf72463-252b-4d5f-a6ca-5a6327a9888d" providerId="ADAL" clId="{CCF2F7FF-D8E6-4D7D-A97A-42429EF3BFE8}" dt="2022-03-07T04:07:49.739" v="739" actId="14100"/>
          <ac:picMkLst>
            <pc:docMk/>
            <pc:sldMk cId="2118921378" sldId="284"/>
            <ac:picMk id="7" creationId="{FA2E71F5-8A17-46A8-8F5C-48D1BD6BF3C6}"/>
          </ac:picMkLst>
        </pc:picChg>
        <pc:picChg chg="add mod">
          <ac:chgData name="NGUYEN PHAM ANH THU" userId="baf72463-252b-4d5f-a6ca-5a6327a9888d" providerId="ADAL" clId="{CCF2F7FF-D8E6-4D7D-A97A-42429EF3BFE8}" dt="2022-03-07T04:07:44.092" v="737" actId="1076"/>
          <ac:picMkLst>
            <pc:docMk/>
            <pc:sldMk cId="2118921378" sldId="284"/>
            <ac:picMk id="11" creationId="{3D4E8C21-8655-48EE-9B00-3FC645D43E68}"/>
          </ac:picMkLst>
        </pc:picChg>
        <pc:picChg chg="add mod">
          <ac:chgData name="NGUYEN PHAM ANH THU" userId="baf72463-252b-4d5f-a6ca-5a6327a9888d" providerId="ADAL" clId="{CCF2F7FF-D8E6-4D7D-A97A-42429EF3BFE8}" dt="2022-03-07T04:07:44.092" v="737" actId="1076"/>
          <ac:picMkLst>
            <pc:docMk/>
            <pc:sldMk cId="2118921378" sldId="284"/>
            <ac:picMk id="12" creationId="{6B873CE1-BA59-4435-9D40-7134F48F5214}"/>
          </ac:picMkLst>
        </pc:picChg>
        <pc:picChg chg="add mod">
          <ac:chgData name="NGUYEN PHAM ANH THU" userId="baf72463-252b-4d5f-a6ca-5a6327a9888d" providerId="ADAL" clId="{CCF2F7FF-D8E6-4D7D-A97A-42429EF3BFE8}" dt="2022-03-07T04:10:24.347" v="751" actId="1076"/>
          <ac:picMkLst>
            <pc:docMk/>
            <pc:sldMk cId="2118921378" sldId="284"/>
            <ac:picMk id="15" creationId="{9FA08215-28C8-4EB0-8CF7-AB1120B8349D}"/>
          </ac:picMkLst>
        </pc:picChg>
        <pc:picChg chg="add del mod">
          <ac:chgData name="NGUYEN PHAM ANH THU" userId="baf72463-252b-4d5f-a6ca-5a6327a9888d" providerId="ADAL" clId="{CCF2F7FF-D8E6-4D7D-A97A-42429EF3BFE8}" dt="2022-03-07T04:16:53.443" v="857" actId="478"/>
          <ac:picMkLst>
            <pc:docMk/>
            <pc:sldMk cId="2118921378" sldId="284"/>
            <ac:picMk id="16" creationId="{99D2F8EB-C74B-44F4-A2B1-225252EF37C7}"/>
          </ac:picMkLst>
        </pc:picChg>
        <pc:picChg chg="add del mod">
          <ac:chgData name="NGUYEN PHAM ANH THU" userId="baf72463-252b-4d5f-a6ca-5a6327a9888d" providerId="ADAL" clId="{CCF2F7FF-D8E6-4D7D-A97A-42429EF3BFE8}" dt="2022-03-07T04:16:52.331" v="856" actId="478"/>
          <ac:picMkLst>
            <pc:docMk/>
            <pc:sldMk cId="2118921378" sldId="284"/>
            <ac:picMk id="17" creationId="{B901DDFC-338F-4A72-B611-14CA9C01987A}"/>
          </ac:picMkLst>
        </pc:picChg>
      </pc:sldChg>
      <pc:sldChg chg="addSp delSp add del mod modTransition delAnim">
        <pc:chgData name="NGUYEN PHAM ANH THU" userId="baf72463-252b-4d5f-a6ca-5a6327a9888d" providerId="ADAL" clId="{CCF2F7FF-D8E6-4D7D-A97A-42429EF3BFE8}" dt="2022-03-07T08:38:30.864" v="2977" actId="47"/>
        <pc:sldMkLst>
          <pc:docMk/>
          <pc:sldMk cId="1164393689" sldId="285"/>
        </pc:sldMkLst>
        <pc:spChg chg="add del">
          <ac:chgData name="NGUYEN PHAM ANH THU" userId="baf72463-252b-4d5f-a6ca-5a6327a9888d" providerId="ADAL" clId="{CCF2F7FF-D8E6-4D7D-A97A-42429EF3BFE8}" dt="2022-03-07T04:12:29.698" v="758" actId="478"/>
          <ac:spMkLst>
            <pc:docMk/>
            <pc:sldMk cId="1164393689" sldId="285"/>
            <ac:spMk id="10" creationId="{00000000-0000-0000-0000-000000000000}"/>
          </ac:spMkLst>
        </pc:spChg>
        <pc:spChg chg="del">
          <ac:chgData name="NGUYEN PHAM ANH THU" userId="baf72463-252b-4d5f-a6ca-5a6327a9888d" providerId="ADAL" clId="{CCF2F7FF-D8E6-4D7D-A97A-42429EF3BFE8}" dt="2022-03-07T04:12:14.245" v="754" actId="478"/>
          <ac:spMkLst>
            <pc:docMk/>
            <pc:sldMk cId="1164393689" sldId="285"/>
            <ac:spMk id="13" creationId="{00000000-0000-0000-0000-000000000000}"/>
          </ac:spMkLst>
        </pc:spChg>
        <pc:spChg chg="del">
          <ac:chgData name="NGUYEN PHAM ANH THU" userId="baf72463-252b-4d5f-a6ca-5a6327a9888d" providerId="ADAL" clId="{CCF2F7FF-D8E6-4D7D-A97A-42429EF3BFE8}" dt="2022-03-07T04:12:14.245" v="754" actId="478"/>
          <ac:spMkLst>
            <pc:docMk/>
            <pc:sldMk cId="1164393689" sldId="285"/>
            <ac:spMk id="14" creationId="{00000000-0000-0000-0000-000000000000}"/>
          </ac:spMkLst>
        </pc:spChg>
        <pc:spChg chg="del">
          <ac:chgData name="NGUYEN PHAM ANH THU" userId="baf72463-252b-4d5f-a6ca-5a6327a9888d" providerId="ADAL" clId="{CCF2F7FF-D8E6-4D7D-A97A-42429EF3BFE8}" dt="2022-03-07T04:12:14.245" v="754" actId="478"/>
          <ac:spMkLst>
            <pc:docMk/>
            <pc:sldMk cId="1164393689" sldId="285"/>
            <ac:spMk id="21" creationId="{00000000-0000-0000-0000-000000000000}"/>
          </ac:spMkLst>
        </pc:spChg>
        <pc:picChg chg="del">
          <ac:chgData name="NGUYEN PHAM ANH THU" userId="baf72463-252b-4d5f-a6ca-5a6327a9888d" providerId="ADAL" clId="{CCF2F7FF-D8E6-4D7D-A97A-42429EF3BFE8}" dt="2022-03-07T07:47:17.682" v="1840" actId="478"/>
          <ac:picMkLst>
            <pc:docMk/>
            <pc:sldMk cId="1164393689" sldId="285"/>
            <ac:picMk id="4" creationId="{00000000-0000-0000-0000-000000000000}"/>
          </ac:picMkLst>
        </pc:picChg>
      </pc:sldChg>
      <pc:sldChg chg="addSp delSp modSp add mod ord modTransition delAnim modAnim">
        <pc:chgData name="NGUYEN PHAM ANH THU" userId="baf72463-252b-4d5f-a6ca-5a6327a9888d" providerId="ADAL" clId="{CCF2F7FF-D8E6-4D7D-A97A-42429EF3BFE8}" dt="2022-03-07T10:41:58.912" v="5919"/>
        <pc:sldMkLst>
          <pc:docMk/>
          <pc:sldMk cId="1415119198" sldId="286"/>
        </pc:sldMkLst>
        <pc:spChg chg="add mod">
          <ac:chgData name="NGUYEN PHAM ANH THU" userId="baf72463-252b-4d5f-a6ca-5a6327a9888d" providerId="ADAL" clId="{CCF2F7FF-D8E6-4D7D-A97A-42429EF3BFE8}" dt="2022-03-07T04:14:59.724" v="802" actId="1076"/>
          <ac:spMkLst>
            <pc:docMk/>
            <pc:sldMk cId="1415119198" sldId="286"/>
            <ac:spMk id="2" creationId="{B3C40487-9497-4496-B221-444CDE42B885}"/>
          </ac:spMkLst>
        </pc:spChg>
        <pc:spChg chg="add mod">
          <ac:chgData name="NGUYEN PHAM ANH THU" userId="baf72463-252b-4d5f-a6ca-5a6327a9888d" providerId="ADAL" clId="{CCF2F7FF-D8E6-4D7D-A97A-42429EF3BFE8}" dt="2022-03-07T04:15:16.219" v="818" actId="1076"/>
          <ac:spMkLst>
            <pc:docMk/>
            <pc:sldMk cId="1415119198" sldId="286"/>
            <ac:spMk id="11" creationId="{06E73759-DDD0-4F9B-99D5-B2FB159CA4D0}"/>
          </ac:spMkLst>
        </pc:spChg>
        <pc:spChg chg="add mod">
          <ac:chgData name="NGUYEN PHAM ANH THU" userId="baf72463-252b-4d5f-a6ca-5a6327a9888d" providerId="ADAL" clId="{CCF2F7FF-D8E6-4D7D-A97A-42429EF3BFE8}" dt="2022-03-07T04:15:54.419" v="845" actId="1076"/>
          <ac:spMkLst>
            <pc:docMk/>
            <pc:sldMk cId="1415119198" sldId="286"/>
            <ac:spMk id="14" creationId="{BF2BE7E9-3686-40F3-9683-9B17DD42A4D6}"/>
          </ac:spMkLst>
        </pc:spChg>
        <pc:grpChg chg="del">
          <ac:chgData name="NGUYEN PHAM ANH THU" userId="baf72463-252b-4d5f-a6ca-5a6327a9888d" providerId="ADAL" clId="{CCF2F7FF-D8E6-4D7D-A97A-42429EF3BFE8}" dt="2022-03-07T04:12:52.549" v="761" actId="478"/>
          <ac:grpSpMkLst>
            <pc:docMk/>
            <pc:sldMk cId="1415119198" sldId="286"/>
            <ac:grpSpMk id="8" creationId="{00000000-0000-0000-0000-000000000000}"/>
          </ac:grpSpMkLst>
        </pc:grpChg>
        <pc:picChg chg="add mod">
          <ac:chgData name="NGUYEN PHAM ANH THU" userId="baf72463-252b-4d5f-a6ca-5a6327a9888d" providerId="ADAL" clId="{CCF2F7FF-D8E6-4D7D-A97A-42429EF3BFE8}" dt="2022-03-07T04:15:33.795" v="842" actId="1076"/>
          <ac:picMkLst>
            <pc:docMk/>
            <pc:sldMk cId="1415119198" sldId="286"/>
            <ac:picMk id="6" creationId="{E5412037-65FF-44FD-9F3B-D363AD8174D2}"/>
          </ac:picMkLst>
        </pc:picChg>
        <pc:picChg chg="add mod">
          <ac:chgData name="NGUYEN PHAM ANH THU" userId="baf72463-252b-4d5f-a6ca-5a6327a9888d" providerId="ADAL" clId="{CCF2F7FF-D8E6-4D7D-A97A-42429EF3BFE8}" dt="2022-03-07T04:13:56.315" v="770" actId="1076"/>
          <ac:picMkLst>
            <pc:docMk/>
            <pc:sldMk cId="1415119198" sldId="286"/>
            <ac:picMk id="7" creationId="{9DF28414-418C-431D-8490-C0F2362CBFDA}"/>
          </ac:picMkLst>
        </pc:picChg>
        <pc:picChg chg="add mod">
          <ac:chgData name="NGUYEN PHAM ANH THU" userId="baf72463-252b-4d5f-a6ca-5a6327a9888d" providerId="ADAL" clId="{CCF2F7FF-D8E6-4D7D-A97A-42429EF3BFE8}" dt="2022-03-07T04:15:06.396" v="804" actId="1076"/>
          <ac:picMkLst>
            <pc:docMk/>
            <pc:sldMk cId="1415119198" sldId="286"/>
            <ac:picMk id="10" creationId="{0EE1274D-AF21-4B3C-87DB-EA82728ED964}"/>
          </ac:picMkLst>
        </pc:picChg>
        <pc:picChg chg="add mod">
          <ac:chgData name="NGUYEN PHAM ANH THU" userId="baf72463-252b-4d5f-a6ca-5a6327a9888d" providerId="ADAL" clId="{CCF2F7FF-D8E6-4D7D-A97A-42429EF3BFE8}" dt="2022-03-07T04:15:19.674" v="820"/>
          <ac:picMkLst>
            <pc:docMk/>
            <pc:sldMk cId="1415119198" sldId="286"/>
            <ac:picMk id="12" creationId="{2A0469ED-AB74-4108-800F-083C9FC339E8}"/>
          </ac:picMkLst>
        </pc:picChg>
        <pc:picChg chg="add mod">
          <ac:chgData name="NGUYEN PHAM ANH THU" userId="baf72463-252b-4d5f-a6ca-5a6327a9888d" providerId="ADAL" clId="{CCF2F7FF-D8E6-4D7D-A97A-42429EF3BFE8}" dt="2022-03-07T04:15:54.419" v="845" actId="1076"/>
          <ac:picMkLst>
            <pc:docMk/>
            <pc:sldMk cId="1415119198" sldId="286"/>
            <ac:picMk id="13" creationId="{1E885313-31E5-4634-A13B-76ACE6B911C7}"/>
          </ac:picMkLst>
        </pc:picChg>
      </pc:sldChg>
      <pc:sldChg chg="addSp delSp modSp add mod ord modTransition delAnim modAnim">
        <pc:chgData name="NGUYEN PHAM ANH THU" userId="baf72463-252b-4d5f-a6ca-5a6327a9888d" providerId="ADAL" clId="{CCF2F7FF-D8E6-4D7D-A97A-42429EF3BFE8}" dt="2022-03-07T10:41:58.912" v="5919"/>
        <pc:sldMkLst>
          <pc:docMk/>
          <pc:sldMk cId="1811860117" sldId="287"/>
        </pc:sldMkLst>
        <pc:spChg chg="add mod">
          <ac:chgData name="NGUYEN PHAM ANH THU" userId="baf72463-252b-4d5f-a6ca-5a6327a9888d" providerId="ADAL" clId="{CCF2F7FF-D8E6-4D7D-A97A-42429EF3BFE8}" dt="2022-03-07T04:21:01.458" v="951" actId="207"/>
          <ac:spMkLst>
            <pc:docMk/>
            <pc:sldMk cId="1811860117" sldId="287"/>
            <ac:spMk id="2" creationId="{558AB5D0-F2B8-4907-A59C-41C0A97B4B4B}"/>
          </ac:spMkLst>
        </pc:spChg>
        <pc:grpChg chg="del">
          <ac:chgData name="NGUYEN PHAM ANH THU" userId="baf72463-252b-4d5f-a6ca-5a6327a9888d" providerId="ADAL" clId="{CCF2F7FF-D8E6-4D7D-A97A-42429EF3BFE8}" dt="2022-03-07T04:17:52.126" v="862" actId="478"/>
          <ac:grpSpMkLst>
            <pc:docMk/>
            <pc:sldMk cId="1811860117" sldId="287"/>
            <ac:grpSpMk id="8" creationId="{00000000-0000-0000-0000-000000000000}"/>
          </ac:grpSpMkLst>
        </pc:grpChg>
      </pc:sldChg>
      <pc:sldChg chg="addSp delSp modSp add mod modTransition delAnim">
        <pc:chgData name="NGUYEN PHAM ANH THU" userId="baf72463-252b-4d5f-a6ca-5a6327a9888d" providerId="ADAL" clId="{CCF2F7FF-D8E6-4D7D-A97A-42429EF3BFE8}" dt="2022-03-07T10:41:58.912" v="5919"/>
        <pc:sldMkLst>
          <pc:docMk/>
          <pc:sldMk cId="1163353554" sldId="288"/>
        </pc:sldMkLst>
        <pc:spChg chg="add mod">
          <ac:chgData name="NGUYEN PHAM ANH THU" userId="baf72463-252b-4d5f-a6ca-5a6327a9888d" providerId="ADAL" clId="{CCF2F7FF-D8E6-4D7D-A97A-42429EF3BFE8}" dt="2022-03-07T07:39:43.531" v="1763" actId="14100"/>
          <ac:spMkLst>
            <pc:docMk/>
            <pc:sldMk cId="1163353554" sldId="288"/>
            <ac:spMk id="4" creationId="{BE401FE8-287B-4F91-A87F-7886268D1AB8}"/>
          </ac:spMkLst>
        </pc:spChg>
        <pc:spChg chg="add del">
          <ac:chgData name="NGUYEN PHAM ANH THU" userId="baf72463-252b-4d5f-a6ca-5a6327a9888d" providerId="ADAL" clId="{CCF2F7FF-D8E6-4D7D-A97A-42429EF3BFE8}" dt="2022-03-07T07:28:53.104" v="1598" actId="478"/>
          <ac:spMkLst>
            <pc:docMk/>
            <pc:sldMk cId="1163353554" sldId="288"/>
            <ac:spMk id="5" creationId="{82DE25BF-54AB-4B3C-BED9-14D0D4051C92}"/>
          </ac:spMkLst>
        </pc:spChg>
        <pc:spChg chg="add mod ord">
          <ac:chgData name="NGUYEN PHAM ANH THU" userId="baf72463-252b-4d5f-a6ca-5a6327a9888d" providerId="ADAL" clId="{CCF2F7FF-D8E6-4D7D-A97A-42429EF3BFE8}" dt="2022-03-07T07:39:22.060" v="1760" actId="14100"/>
          <ac:spMkLst>
            <pc:docMk/>
            <pc:sldMk cId="1163353554" sldId="288"/>
            <ac:spMk id="6" creationId="{E63CD3DA-F4BC-4C21-9400-440EF77C34DC}"/>
          </ac:spMkLst>
        </pc:spChg>
        <pc:spChg chg="mod">
          <ac:chgData name="NGUYEN PHAM ANH THU" userId="baf72463-252b-4d5f-a6ca-5a6327a9888d" providerId="ADAL" clId="{CCF2F7FF-D8E6-4D7D-A97A-42429EF3BFE8}" dt="2022-03-07T08:15:45.332" v="2333" actId="122"/>
          <ac:spMkLst>
            <pc:docMk/>
            <pc:sldMk cId="1163353554" sldId="288"/>
            <ac:spMk id="24" creationId="{00000000-0000-0000-0000-000000000000}"/>
          </ac:spMkLst>
        </pc:spChg>
        <pc:spChg chg="del">
          <ac:chgData name="NGUYEN PHAM ANH THU" userId="baf72463-252b-4d5f-a6ca-5a6327a9888d" providerId="ADAL" clId="{CCF2F7FF-D8E6-4D7D-A97A-42429EF3BFE8}" dt="2022-03-07T07:23:04.880" v="1016" actId="478"/>
          <ac:spMkLst>
            <pc:docMk/>
            <pc:sldMk cId="1163353554" sldId="288"/>
            <ac:spMk id="25" creationId="{00000000-0000-0000-0000-000000000000}"/>
          </ac:spMkLst>
        </pc:spChg>
        <pc:grpChg chg="del">
          <ac:chgData name="NGUYEN PHAM ANH THU" userId="baf72463-252b-4d5f-a6ca-5a6327a9888d" providerId="ADAL" clId="{CCF2F7FF-D8E6-4D7D-A97A-42429EF3BFE8}" dt="2022-03-07T07:23:23.032" v="1019" actId="478"/>
          <ac:grpSpMkLst>
            <pc:docMk/>
            <pc:sldMk cId="1163353554" sldId="288"/>
            <ac:grpSpMk id="78" creationId="{00000000-0000-0000-0000-000000000000}"/>
          </ac:grpSpMkLst>
        </pc:grpChg>
        <pc:picChg chg="add mod">
          <ac:chgData name="NGUYEN PHAM ANH THU" userId="baf72463-252b-4d5f-a6ca-5a6327a9888d" providerId="ADAL" clId="{CCF2F7FF-D8E6-4D7D-A97A-42429EF3BFE8}" dt="2022-03-07T07:38:11.602" v="1750" actId="14100"/>
          <ac:picMkLst>
            <pc:docMk/>
            <pc:sldMk cId="1163353554" sldId="288"/>
            <ac:picMk id="3" creationId="{1CEC699A-0D00-4924-8BC5-980307978621}"/>
          </ac:picMkLst>
        </pc:picChg>
        <pc:picChg chg="del">
          <ac:chgData name="NGUYEN PHAM ANH THU" userId="baf72463-252b-4d5f-a6ca-5a6327a9888d" providerId="ADAL" clId="{CCF2F7FF-D8E6-4D7D-A97A-42429EF3BFE8}" dt="2022-03-07T07:23:24.720" v="1020" actId="478"/>
          <ac:picMkLst>
            <pc:docMk/>
            <pc:sldMk cId="1163353554" sldId="288"/>
            <ac:picMk id="81" creationId="{00000000-0000-0000-0000-000000000000}"/>
          </ac:picMkLst>
        </pc:picChg>
      </pc:sldChg>
      <pc:sldChg chg="addSp delSp modSp add mod modTransition">
        <pc:chgData name="NGUYEN PHAM ANH THU" userId="baf72463-252b-4d5f-a6ca-5a6327a9888d" providerId="ADAL" clId="{CCF2F7FF-D8E6-4D7D-A97A-42429EF3BFE8}" dt="2022-03-07T10:41:58.912" v="5919"/>
        <pc:sldMkLst>
          <pc:docMk/>
          <pc:sldMk cId="207602860" sldId="289"/>
        </pc:sldMkLst>
        <pc:spChg chg="mod">
          <ac:chgData name="NGUYEN PHAM ANH THU" userId="baf72463-252b-4d5f-a6ca-5a6327a9888d" providerId="ADAL" clId="{CCF2F7FF-D8E6-4D7D-A97A-42429EF3BFE8}" dt="2022-03-07T07:42:43.197" v="1816" actId="20577"/>
          <ac:spMkLst>
            <pc:docMk/>
            <pc:sldMk cId="207602860" sldId="289"/>
            <ac:spMk id="4" creationId="{BE401FE8-287B-4F91-A87F-7886268D1AB8}"/>
          </ac:spMkLst>
        </pc:spChg>
        <pc:spChg chg="mod">
          <ac:chgData name="NGUYEN PHAM ANH THU" userId="baf72463-252b-4d5f-a6ca-5a6327a9888d" providerId="ADAL" clId="{CCF2F7FF-D8E6-4D7D-A97A-42429EF3BFE8}" dt="2022-03-07T08:15:42.659" v="2332" actId="122"/>
          <ac:spMkLst>
            <pc:docMk/>
            <pc:sldMk cId="207602860" sldId="289"/>
            <ac:spMk id="24" creationId="{00000000-0000-0000-0000-000000000000}"/>
          </ac:spMkLst>
        </pc:spChg>
        <pc:picChg chg="del">
          <ac:chgData name="NGUYEN PHAM ANH THU" userId="baf72463-252b-4d5f-a6ca-5a6327a9888d" providerId="ADAL" clId="{CCF2F7FF-D8E6-4D7D-A97A-42429EF3BFE8}" dt="2022-03-07T07:34:18.832" v="1708" actId="478"/>
          <ac:picMkLst>
            <pc:docMk/>
            <pc:sldMk cId="207602860" sldId="289"/>
            <ac:picMk id="3" creationId="{1CEC699A-0D00-4924-8BC5-980307978621}"/>
          </ac:picMkLst>
        </pc:picChg>
        <pc:picChg chg="add mod">
          <ac:chgData name="NGUYEN PHAM ANH THU" userId="baf72463-252b-4d5f-a6ca-5a6327a9888d" providerId="ADAL" clId="{CCF2F7FF-D8E6-4D7D-A97A-42429EF3BFE8}" dt="2022-03-07T07:35:07.990" v="1721"/>
          <ac:picMkLst>
            <pc:docMk/>
            <pc:sldMk cId="207602860" sldId="289"/>
            <ac:picMk id="5" creationId="{1354D0B7-BE74-4B9D-A807-5165E40CC7A4}"/>
          </ac:picMkLst>
        </pc:picChg>
      </pc:sldChg>
      <pc:sldChg chg="add del">
        <pc:chgData name="NGUYEN PHAM ANH THU" userId="baf72463-252b-4d5f-a6ca-5a6327a9888d" providerId="ADAL" clId="{CCF2F7FF-D8E6-4D7D-A97A-42429EF3BFE8}" dt="2022-03-07T07:30:28.038" v="1612" actId="47"/>
        <pc:sldMkLst>
          <pc:docMk/>
          <pc:sldMk cId="2634454464" sldId="289"/>
        </pc:sldMkLst>
      </pc:sldChg>
      <pc:sldChg chg="addSp delSp modSp add mod modTransition">
        <pc:chgData name="NGUYEN PHAM ANH THU" userId="baf72463-252b-4d5f-a6ca-5a6327a9888d" providerId="ADAL" clId="{CCF2F7FF-D8E6-4D7D-A97A-42429EF3BFE8}" dt="2022-03-07T10:41:58.912" v="5919"/>
        <pc:sldMkLst>
          <pc:docMk/>
          <pc:sldMk cId="4191391804" sldId="290"/>
        </pc:sldMkLst>
        <pc:spChg chg="mod">
          <ac:chgData name="NGUYEN PHAM ANH THU" userId="baf72463-252b-4d5f-a6ca-5a6327a9888d" providerId="ADAL" clId="{CCF2F7FF-D8E6-4D7D-A97A-42429EF3BFE8}" dt="2022-03-07T07:35:55.251" v="1729" actId="1076"/>
          <ac:spMkLst>
            <pc:docMk/>
            <pc:sldMk cId="4191391804" sldId="290"/>
            <ac:spMk id="4" creationId="{BE401FE8-287B-4F91-A87F-7886268D1AB8}"/>
          </ac:spMkLst>
        </pc:spChg>
        <pc:spChg chg="mod">
          <ac:chgData name="NGUYEN PHAM ANH THU" userId="baf72463-252b-4d5f-a6ca-5a6327a9888d" providerId="ADAL" clId="{CCF2F7FF-D8E6-4D7D-A97A-42429EF3BFE8}" dt="2022-03-07T07:35:59.683" v="1731" actId="14100"/>
          <ac:spMkLst>
            <pc:docMk/>
            <pc:sldMk cId="4191391804" sldId="290"/>
            <ac:spMk id="6" creationId="{E63CD3DA-F4BC-4C21-9400-440EF77C34DC}"/>
          </ac:spMkLst>
        </pc:spChg>
        <pc:spChg chg="mod">
          <ac:chgData name="NGUYEN PHAM ANH THU" userId="baf72463-252b-4d5f-a6ca-5a6327a9888d" providerId="ADAL" clId="{CCF2F7FF-D8E6-4D7D-A97A-42429EF3BFE8}" dt="2022-03-07T08:15:40.490" v="2331" actId="122"/>
          <ac:spMkLst>
            <pc:docMk/>
            <pc:sldMk cId="4191391804" sldId="290"/>
            <ac:spMk id="24" creationId="{00000000-0000-0000-0000-000000000000}"/>
          </ac:spMkLst>
        </pc:spChg>
        <pc:picChg chg="add mod modCrop">
          <ac:chgData name="NGUYEN PHAM ANH THU" userId="baf72463-252b-4d5f-a6ca-5a6327a9888d" providerId="ADAL" clId="{CCF2F7FF-D8E6-4D7D-A97A-42429EF3BFE8}" dt="2022-03-07T07:37:36.523" v="1745" actId="1076"/>
          <ac:picMkLst>
            <pc:docMk/>
            <pc:sldMk cId="4191391804" sldId="290"/>
            <ac:picMk id="3" creationId="{84935909-C90D-4E0E-9EAE-4E7844114A19}"/>
          </ac:picMkLst>
        </pc:picChg>
        <pc:picChg chg="del">
          <ac:chgData name="NGUYEN PHAM ANH THU" userId="baf72463-252b-4d5f-a6ca-5a6327a9888d" providerId="ADAL" clId="{CCF2F7FF-D8E6-4D7D-A97A-42429EF3BFE8}" dt="2022-03-07T07:36:40.727" v="1732" actId="478"/>
          <ac:picMkLst>
            <pc:docMk/>
            <pc:sldMk cId="4191391804" sldId="290"/>
            <ac:picMk id="5" creationId="{1354D0B7-BE74-4B9D-A807-5165E40CC7A4}"/>
          </ac:picMkLst>
        </pc:picChg>
      </pc:sldChg>
      <pc:sldChg chg="addSp delSp modSp add mod ord modTransition">
        <pc:chgData name="NGUYEN PHAM ANH THU" userId="baf72463-252b-4d5f-a6ca-5a6327a9888d" providerId="ADAL" clId="{CCF2F7FF-D8E6-4D7D-A97A-42429EF3BFE8}" dt="2022-03-07T10:41:58.912" v="5919"/>
        <pc:sldMkLst>
          <pc:docMk/>
          <pc:sldMk cId="3095285608" sldId="291"/>
        </pc:sldMkLst>
        <pc:spChg chg="mod">
          <ac:chgData name="NGUYEN PHAM ANH THU" userId="baf72463-252b-4d5f-a6ca-5a6327a9888d" providerId="ADAL" clId="{CCF2F7FF-D8E6-4D7D-A97A-42429EF3BFE8}" dt="2022-03-07T07:43:06.068" v="1817" actId="2711"/>
          <ac:spMkLst>
            <pc:docMk/>
            <pc:sldMk cId="3095285608" sldId="291"/>
            <ac:spMk id="4" creationId="{BE401FE8-287B-4F91-A87F-7886268D1AB8}"/>
          </ac:spMkLst>
        </pc:spChg>
        <pc:spChg chg="mod">
          <ac:chgData name="NGUYEN PHAM ANH THU" userId="baf72463-252b-4d5f-a6ca-5a6327a9888d" providerId="ADAL" clId="{CCF2F7FF-D8E6-4D7D-A97A-42429EF3BFE8}" dt="2022-03-07T07:41:51.444" v="1782" actId="14100"/>
          <ac:spMkLst>
            <pc:docMk/>
            <pc:sldMk cId="3095285608" sldId="291"/>
            <ac:spMk id="6" creationId="{E63CD3DA-F4BC-4C21-9400-440EF77C34DC}"/>
          </ac:spMkLst>
        </pc:spChg>
        <pc:spChg chg="mod">
          <ac:chgData name="NGUYEN PHAM ANH THU" userId="baf72463-252b-4d5f-a6ca-5a6327a9888d" providerId="ADAL" clId="{CCF2F7FF-D8E6-4D7D-A97A-42429EF3BFE8}" dt="2022-03-07T08:15:38.358" v="2330" actId="122"/>
          <ac:spMkLst>
            <pc:docMk/>
            <pc:sldMk cId="3095285608" sldId="291"/>
            <ac:spMk id="24" creationId="{00000000-0000-0000-0000-000000000000}"/>
          </ac:spMkLst>
        </pc:spChg>
        <pc:picChg chg="del">
          <ac:chgData name="NGUYEN PHAM ANH THU" userId="baf72463-252b-4d5f-a6ca-5a6327a9888d" providerId="ADAL" clId="{CCF2F7FF-D8E6-4D7D-A97A-42429EF3BFE8}" dt="2022-03-07T07:40:40.240" v="1774" actId="478"/>
          <ac:picMkLst>
            <pc:docMk/>
            <pc:sldMk cId="3095285608" sldId="291"/>
            <ac:picMk id="3" creationId="{1CEC699A-0D00-4924-8BC5-980307978621}"/>
          </ac:picMkLst>
        </pc:picChg>
        <pc:picChg chg="add mod">
          <ac:chgData name="NGUYEN PHAM ANH THU" userId="baf72463-252b-4d5f-a6ca-5a6327a9888d" providerId="ADAL" clId="{CCF2F7FF-D8E6-4D7D-A97A-42429EF3BFE8}" dt="2022-03-07T07:41:33.898" v="1781" actId="1076"/>
          <ac:picMkLst>
            <pc:docMk/>
            <pc:sldMk cId="3095285608" sldId="291"/>
            <ac:picMk id="5" creationId="{649CEBB4-9900-4F43-B840-BCFCE54DB9C4}"/>
          </ac:picMkLst>
        </pc:picChg>
      </pc:sldChg>
      <pc:sldChg chg="modSp add mod modTransition">
        <pc:chgData name="NGUYEN PHAM ANH THU" userId="baf72463-252b-4d5f-a6ca-5a6327a9888d" providerId="ADAL" clId="{CCF2F7FF-D8E6-4D7D-A97A-42429EF3BFE8}" dt="2022-03-07T10:41:58.912" v="5919"/>
        <pc:sldMkLst>
          <pc:docMk/>
          <pc:sldMk cId="3996663567" sldId="292"/>
        </pc:sldMkLst>
        <pc:spChg chg="mod">
          <ac:chgData name="NGUYEN PHAM ANH THU" userId="baf72463-252b-4d5f-a6ca-5a6327a9888d" providerId="ADAL" clId="{CCF2F7FF-D8E6-4D7D-A97A-42429EF3BFE8}" dt="2022-03-07T07:45:53.723" v="1839" actId="1076"/>
          <ac:spMkLst>
            <pc:docMk/>
            <pc:sldMk cId="3996663567" sldId="292"/>
            <ac:spMk id="4" creationId="{BE401FE8-287B-4F91-A87F-7886268D1AB8}"/>
          </ac:spMkLst>
        </pc:spChg>
        <pc:spChg chg="mod">
          <ac:chgData name="NGUYEN PHAM ANH THU" userId="baf72463-252b-4d5f-a6ca-5a6327a9888d" providerId="ADAL" clId="{CCF2F7FF-D8E6-4D7D-A97A-42429EF3BFE8}" dt="2022-03-07T07:45:53.723" v="1839" actId="1076"/>
          <ac:spMkLst>
            <pc:docMk/>
            <pc:sldMk cId="3996663567" sldId="292"/>
            <ac:spMk id="6" creationId="{E63CD3DA-F4BC-4C21-9400-440EF77C34DC}"/>
          </ac:spMkLst>
        </pc:spChg>
        <pc:spChg chg="mod">
          <ac:chgData name="NGUYEN PHAM ANH THU" userId="baf72463-252b-4d5f-a6ca-5a6327a9888d" providerId="ADAL" clId="{CCF2F7FF-D8E6-4D7D-A97A-42429EF3BFE8}" dt="2022-03-07T08:15:35.007" v="2329" actId="122"/>
          <ac:spMkLst>
            <pc:docMk/>
            <pc:sldMk cId="3996663567" sldId="292"/>
            <ac:spMk id="24" creationId="{00000000-0000-0000-0000-000000000000}"/>
          </ac:spMkLst>
        </pc:spChg>
        <pc:picChg chg="mod">
          <ac:chgData name="NGUYEN PHAM ANH THU" userId="baf72463-252b-4d5f-a6ca-5a6327a9888d" providerId="ADAL" clId="{CCF2F7FF-D8E6-4D7D-A97A-42429EF3BFE8}" dt="2022-03-07T07:45:48.268" v="1838" actId="1076"/>
          <ac:picMkLst>
            <pc:docMk/>
            <pc:sldMk cId="3996663567" sldId="292"/>
            <ac:picMk id="5" creationId="{649CEBB4-9900-4F43-B840-BCFCE54DB9C4}"/>
          </ac:picMkLst>
        </pc:picChg>
      </pc:sldChg>
      <pc:sldChg chg="addSp delSp modSp add mod modTransition modAnim">
        <pc:chgData name="NGUYEN PHAM ANH THU" userId="baf72463-252b-4d5f-a6ca-5a6327a9888d" providerId="ADAL" clId="{CCF2F7FF-D8E6-4D7D-A97A-42429EF3BFE8}" dt="2022-03-07T10:41:58.912" v="5919"/>
        <pc:sldMkLst>
          <pc:docMk/>
          <pc:sldMk cId="2245908668" sldId="293"/>
        </pc:sldMkLst>
        <pc:spChg chg="add del mod">
          <ac:chgData name="NGUYEN PHAM ANH THU" userId="baf72463-252b-4d5f-a6ca-5a6327a9888d" providerId="ADAL" clId="{CCF2F7FF-D8E6-4D7D-A97A-42429EF3BFE8}" dt="2022-03-07T07:53:54.520" v="1858" actId="478"/>
          <ac:spMkLst>
            <pc:docMk/>
            <pc:sldMk cId="2245908668" sldId="293"/>
            <ac:spMk id="2" creationId="{34B1E2C1-50D3-4EFD-A394-FADE9D66EC7E}"/>
          </ac:spMkLst>
        </pc:spChg>
        <pc:spChg chg="add mod">
          <ac:chgData name="NGUYEN PHAM ANH THU" userId="baf72463-252b-4d5f-a6ca-5a6327a9888d" providerId="ADAL" clId="{CCF2F7FF-D8E6-4D7D-A97A-42429EF3BFE8}" dt="2022-03-07T10:31:58.860" v="5669" actId="164"/>
          <ac:spMkLst>
            <pc:docMk/>
            <pc:sldMk cId="2245908668" sldId="293"/>
            <ac:spMk id="3" creationId="{89631261-E8DF-47A8-A097-35AAD993725A}"/>
          </ac:spMkLst>
        </pc:spChg>
        <pc:spChg chg="del">
          <ac:chgData name="NGUYEN PHAM ANH THU" userId="baf72463-252b-4d5f-a6ca-5a6327a9888d" providerId="ADAL" clId="{CCF2F7FF-D8E6-4D7D-A97A-42429EF3BFE8}" dt="2022-03-07T07:47:32.463" v="1842" actId="478"/>
          <ac:spMkLst>
            <pc:docMk/>
            <pc:sldMk cId="2245908668" sldId="293"/>
            <ac:spMk id="4" creationId="{BE401FE8-287B-4F91-A87F-7886268D1AB8}"/>
          </ac:spMkLst>
        </pc:spChg>
        <pc:spChg chg="del">
          <ac:chgData name="NGUYEN PHAM ANH THU" userId="baf72463-252b-4d5f-a6ca-5a6327a9888d" providerId="ADAL" clId="{CCF2F7FF-D8E6-4D7D-A97A-42429EF3BFE8}" dt="2022-03-07T07:47:32.463" v="1842" actId="478"/>
          <ac:spMkLst>
            <pc:docMk/>
            <pc:sldMk cId="2245908668" sldId="293"/>
            <ac:spMk id="6" creationId="{E63CD3DA-F4BC-4C21-9400-440EF77C34DC}"/>
          </ac:spMkLst>
        </pc:spChg>
        <pc:spChg chg="add mod ord">
          <ac:chgData name="NGUYEN PHAM ANH THU" userId="baf72463-252b-4d5f-a6ca-5a6327a9888d" providerId="ADAL" clId="{CCF2F7FF-D8E6-4D7D-A97A-42429EF3BFE8}" dt="2022-03-07T10:31:58.860" v="5669" actId="164"/>
          <ac:spMkLst>
            <pc:docMk/>
            <pc:sldMk cId="2245908668" sldId="293"/>
            <ac:spMk id="9" creationId="{5267B6BB-1995-4748-93B7-D4B2FA9307ED}"/>
          </ac:spMkLst>
        </pc:spChg>
        <pc:spChg chg="add mod">
          <ac:chgData name="NGUYEN PHAM ANH THU" userId="baf72463-252b-4d5f-a6ca-5a6327a9888d" providerId="ADAL" clId="{CCF2F7FF-D8E6-4D7D-A97A-42429EF3BFE8}" dt="2022-03-07T10:32:09.683" v="5672" actId="164"/>
          <ac:spMkLst>
            <pc:docMk/>
            <pc:sldMk cId="2245908668" sldId="293"/>
            <ac:spMk id="10" creationId="{3D0B2E63-8EF9-438B-8420-52D6003FEA12}"/>
          </ac:spMkLst>
        </pc:spChg>
        <pc:spChg chg="add mod">
          <ac:chgData name="NGUYEN PHAM ANH THU" userId="baf72463-252b-4d5f-a6ca-5a6327a9888d" providerId="ADAL" clId="{CCF2F7FF-D8E6-4D7D-A97A-42429EF3BFE8}" dt="2022-03-07T10:32:09.683" v="5672" actId="164"/>
          <ac:spMkLst>
            <pc:docMk/>
            <pc:sldMk cId="2245908668" sldId="293"/>
            <ac:spMk id="12" creationId="{641BB281-2E9F-4B99-8130-B47039FE3BA9}"/>
          </ac:spMkLst>
        </pc:spChg>
        <pc:spChg chg="mod">
          <ac:chgData name="NGUYEN PHAM ANH THU" userId="baf72463-252b-4d5f-a6ca-5a6327a9888d" providerId="ADAL" clId="{CCF2F7FF-D8E6-4D7D-A97A-42429EF3BFE8}" dt="2022-03-07T08:15:28.723" v="2328" actId="122"/>
          <ac:spMkLst>
            <pc:docMk/>
            <pc:sldMk cId="2245908668" sldId="293"/>
            <ac:spMk id="24" creationId="{00000000-0000-0000-0000-000000000000}"/>
          </ac:spMkLst>
        </pc:spChg>
        <pc:grpChg chg="add mod">
          <ac:chgData name="NGUYEN PHAM ANH THU" userId="baf72463-252b-4d5f-a6ca-5a6327a9888d" providerId="ADAL" clId="{CCF2F7FF-D8E6-4D7D-A97A-42429EF3BFE8}" dt="2022-03-07T10:31:58.860" v="5669" actId="164"/>
          <ac:grpSpMkLst>
            <pc:docMk/>
            <pc:sldMk cId="2245908668" sldId="293"/>
            <ac:grpSpMk id="2" creationId="{3B1DF9B6-606B-45D8-91B1-D3616F25B147}"/>
          </ac:grpSpMkLst>
        </pc:grpChg>
        <pc:grpChg chg="add mod">
          <ac:chgData name="NGUYEN PHAM ANH THU" userId="baf72463-252b-4d5f-a6ca-5a6327a9888d" providerId="ADAL" clId="{CCF2F7FF-D8E6-4D7D-A97A-42429EF3BFE8}" dt="2022-03-07T10:32:09.683" v="5672" actId="164"/>
          <ac:grpSpMkLst>
            <pc:docMk/>
            <pc:sldMk cId="2245908668" sldId="293"/>
            <ac:grpSpMk id="4" creationId="{4491CBE8-C855-4A56-BD50-9291DA4E384F}"/>
          </ac:grpSpMkLst>
        </pc:grpChg>
        <pc:picChg chg="del">
          <ac:chgData name="NGUYEN PHAM ANH THU" userId="baf72463-252b-4d5f-a6ca-5a6327a9888d" providerId="ADAL" clId="{CCF2F7FF-D8E6-4D7D-A97A-42429EF3BFE8}" dt="2022-03-07T07:47:32.463" v="1842" actId="478"/>
          <ac:picMkLst>
            <pc:docMk/>
            <pc:sldMk cId="2245908668" sldId="293"/>
            <ac:picMk id="5" creationId="{649CEBB4-9900-4F43-B840-BCFCE54DB9C4}"/>
          </ac:picMkLst>
        </pc:picChg>
        <pc:picChg chg="add del mod">
          <ac:chgData name="NGUYEN PHAM ANH THU" userId="baf72463-252b-4d5f-a6ca-5a6327a9888d" providerId="ADAL" clId="{CCF2F7FF-D8E6-4D7D-A97A-42429EF3BFE8}" dt="2022-03-07T07:48:58.068" v="1845" actId="478"/>
          <ac:picMkLst>
            <pc:docMk/>
            <pc:sldMk cId="2245908668" sldId="293"/>
            <ac:picMk id="7" creationId="{10A17A2E-8549-44E4-8B05-D9116C07B056}"/>
          </ac:picMkLst>
        </pc:picChg>
        <pc:picChg chg="add mod">
          <ac:chgData name="NGUYEN PHAM ANH THU" userId="baf72463-252b-4d5f-a6ca-5a6327a9888d" providerId="ADAL" clId="{CCF2F7FF-D8E6-4D7D-A97A-42429EF3BFE8}" dt="2022-03-07T07:53:31.701" v="1849" actId="1076"/>
          <ac:picMkLst>
            <pc:docMk/>
            <pc:sldMk cId="2245908668" sldId="293"/>
            <ac:picMk id="8" creationId="{D1BD7BBB-9396-4C6A-8825-F4612CB1669E}"/>
          </ac:picMkLst>
        </pc:picChg>
        <pc:picChg chg="add mod">
          <ac:chgData name="NGUYEN PHAM ANH THU" userId="baf72463-252b-4d5f-a6ca-5a6327a9888d" providerId="ADAL" clId="{CCF2F7FF-D8E6-4D7D-A97A-42429EF3BFE8}" dt="2022-03-07T07:55:46.102" v="1954" actId="1076"/>
          <ac:picMkLst>
            <pc:docMk/>
            <pc:sldMk cId="2245908668" sldId="293"/>
            <ac:picMk id="11" creationId="{870105C1-B975-4D69-A3CD-35853F5D005D}"/>
          </ac:picMkLst>
        </pc:picChg>
      </pc:sldChg>
      <pc:sldChg chg="addSp delSp modSp add mod modTransition delAnim modAnim">
        <pc:chgData name="NGUYEN PHAM ANH THU" userId="baf72463-252b-4d5f-a6ca-5a6327a9888d" providerId="ADAL" clId="{CCF2F7FF-D8E6-4D7D-A97A-42429EF3BFE8}" dt="2022-03-07T10:41:58.912" v="5919"/>
        <pc:sldMkLst>
          <pc:docMk/>
          <pc:sldMk cId="1543647187" sldId="294"/>
        </pc:sldMkLst>
        <pc:spChg chg="add mod">
          <ac:chgData name="NGUYEN PHAM ANH THU" userId="baf72463-252b-4d5f-a6ca-5a6327a9888d" providerId="ADAL" clId="{CCF2F7FF-D8E6-4D7D-A97A-42429EF3BFE8}" dt="2022-03-07T08:02:25.876" v="2124" actId="1076"/>
          <ac:spMkLst>
            <pc:docMk/>
            <pc:sldMk cId="1543647187" sldId="294"/>
            <ac:spMk id="2" creationId="{EA58A8DA-1D22-4E9D-898C-F6018A8B2C4C}"/>
          </ac:spMkLst>
        </pc:spChg>
        <pc:spChg chg="del">
          <ac:chgData name="NGUYEN PHAM ANH THU" userId="baf72463-252b-4d5f-a6ca-5a6327a9888d" providerId="ADAL" clId="{CCF2F7FF-D8E6-4D7D-A97A-42429EF3BFE8}" dt="2022-03-07T07:58:02.732" v="2007" actId="478"/>
          <ac:spMkLst>
            <pc:docMk/>
            <pc:sldMk cId="1543647187" sldId="294"/>
            <ac:spMk id="3" creationId="{89631261-E8DF-47A8-A097-35AAD993725A}"/>
          </ac:spMkLst>
        </pc:spChg>
        <pc:spChg chg="add mod">
          <ac:chgData name="NGUYEN PHAM ANH THU" userId="baf72463-252b-4d5f-a6ca-5a6327a9888d" providerId="ADAL" clId="{CCF2F7FF-D8E6-4D7D-A97A-42429EF3BFE8}" dt="2022-03-07T08:02:25.876" v="2124" actId="1076"/>
          <ac:spMkLst>
            <pc:docMk/>
            <pc:sldMk cId="1543647187" sldId="294"/>
            <ac:spMk id="4" creationId="{F41D8C23-A3B4-40E0-96E6-4A6B52910D19}"/>
          </ac:spMkLst>
        </pc:spChg>
        <pc:spChg chg="del">
          <ac:chgData name="NGUYEN PHAM ANH THU" userId="baf72463-252b-4d5f-a6ca-5a6327a9888d" providerId="ADAL" clId="{CCF2F7FF-D8E6-4D7D-A97A-42429EF3BFE8}" dt="2022-03-07T07:58:02.732" v="2007" actId="478"/>
          <ac:spMkLst>
            <pc:docMk/>
            <pc:sldMk cId="1543647187" sldId="294"/>
            <ac:spMk id="9" creationId="{5267B6BB-1995-4748-93B7-D4B2FA9307ED}"/>
          </ac:spMkLst>
        </pc:spChg>
        <pc:spChg chg="del">
          <ac:chgData name="NGUYEN PHAM ANH THU" userId="baf72463-252b-4d5f-a6ca-5a6327a9888d" providerId="ADAL" clId="{CCF2F7FF-D8E6-4D7D-A97A-42429EF3BFE8}" dt="2022-03-07T07:58:02.732" v="2007" actId="478"/>
          <ac:spMkLst>
            <pc:docMk/>
            <pc:sldMk cId="1543647187" sldId="294"/>
            <ac:spMk id="10" creationId="{3D0B2E63-8EF9-438B-8420-52D6003FEA12}"/>
          </ac:spMkLst>
        </pc:spChg>
        <pc:spChg chg="del">
          <ac:chgData name="NGUYEN PHAM ANH THU" userId="baf72463-252b-4d5f-a6ca-5a6327a9888d" providerId="ADAL" clId="{CCF2F7FF-D8E6-4D7D-A97A-42429EF3BFE8}" dt="2022-03-07T07:58:03.593" v="2008" actId="478"/>
          <ac:spMkLst>
            <pc:docMk/>
            <pc:sldMk cId="1543647187" sldId="294"/>
            <ac:spMk id="12" creationId="{641BB281-2E9F-4B99-8130-B47039FE3BA9}"/>
          </ac:spMkLst>
        </pc:spChg>
        <pc:spChg chg="add del mod">
          <ac:chgData name="NGUYEN PHAM ANH THU" userId="baf72463-252b-4d5f-a6ca-5a6327a9888d" providerId="ADAL" clId="{CCF2F7FF-D8E6-4D7D-A97A-42429EF3BFE8}" dt="2022-03-07T07:59:48.857" v="2058" actId="478"/>
          <ac:spMkLst>
            <pc:docMk/>
            <pc:sldMk cId="1543647187" sldId="294"/>
            <ac:spMk id="13" creationId="{305AC8B6-C806-4DDD-AFE5-2DC2374B6302}"/>
          </ac:spMkLst>
        </pc:spChg>
        <pc:spChg chg="add del mod">
          <ac:chgData name="NGUYEN PHAM ANH THU" userId="baf72463-252b-4d5f-a6ca-5a6327a9888d" providerId="ADAL" clId="{CCF2F7FF-D8E6-4D7D-A97A-42429EF3BFE8}" dt="2022-03-07T07:59:48.857" v="2058" actId="478"/>
          <ac:spMkLst>
            <pc:docMk/>
            <pc:sldMk cId="1543647187" sldId="294"/>
            <ac:spMk id="14" creationId="{3E049D5C-CBAB-4D8F-A666-506A0A9CD427}"/>
          </ac:spMkLst>
        </pc:spChg>
        <pc:spChg chg="add del mod">
          <ac:chgData name="NGUYEN PHAM ANH THU" userId="baf72463-252b-4d5f-a6ca-5a6327a9888d" providerId="ADAL" clId="{CCF2F7FF-D8E6-4D7D-A97A-42429EF3BFE8}" dt="2022-03-07T07:59:48.857" v="2058" actId="478"/>
          <ac:spMkLst>
            <pc:docMk/>
            <pc:sldMk cId="1543647187" sldId="294"/>
            <ac:spMk id="15" creationId="{493CD5FE-43B1-479B-8054-0E31BDAA04A8}"/>
          </ac:spMkLst>
        </pc:spChg>
        <pc:spChg chg="add del mod">
          <ac:chgData name="NGUYEN PHAM ANH THU" userId="baf72463-252b-4d5f-a6ca-5a6327a9888d" providerId="ADAL" clId="{CCF2F7FF-D8E6-4D7D-A97A-42429EF3BFE8}" dt="2022-03-07T07:59:48.857" v="2058" actId="478"/>
          <ac:spMkLst>
            <pc:docMk/>
            <pc:sldMk cId="1543647187" sldId="294"/>
            <ac:spMk id="16" creationId="{53A3624E-69DE-4390-A120-65EB99BA6B38}"/>
          </ac:spMkLst>
        </pc:spChg>
        <pc:spChg chg="add del mod">
          <ac:chgData name="NGUYEN PHAM ANH THU" userId="baf72463-252b-4d5f-a6ca-5a6327a9888d" providerId="ADAL" clId="{CCF2F7FF-D8E6-4D7D-A97A-42429EF3BFE8}" dt="2022-03-07T07:59:48.857" v="2058" actId="478"/>
          <ac:spMkLst>
            <pc:docMk/>
            <pc:sldMk cId="1543647187" sldId="294"/>
            <ac:spMk id="17" creationId="{49B68170-569D-404D-BEDD-17C34338DACA}"/>
          </ac:spMkLst>
        </pc:spChg>
        <pc:spChg chg="add del mod">
          <ac:chgData name="NGUYEN PHAM ANH THU" userId="baf72463-252b-4d5f-a6ca-5a6327a9888d" providerId="ADAL" clId="{CCF2F7FF-D8E6-4D7D-A97A-42429EF3BFE8}" dt="2022-03-07T07:59:48.857" v="2058" actId="478"/>
          <ac:spMkLst>
            <pc:docMk/>
            <pc:sldMk cId="1543647187" sldId="294"/>
            <ac:spMk id="18" creationId="{58DEFB99-E191-46E7-B016-3B947E9E4E61}"/>
          </ac:spMkLst>
        </pc:spChg>
        <pc:spChg chg="add mod">
          <ac:chgData name="NGUYEN PHAM ANH THU" userId="baf72463-252b-4d5f-a6ca-5a6327a9888d" providerId="ADAL" clId="{CCF2F7FF-D8E6-4D7D-A97A-42429EF3BFE8}" dt="2022-03-07T08:02:40.595" v="2127" actId="14100"/>
          <ac:spMkLst>
            <pc:docMk/>
            <pc:sldMk cId="1543647187" sldId="294"/>
            <ac:spMk id="19" creationId="{DD8370CE-06F4-4763-A8AA-A4779F28D58F}"/>
          </ac:spMkLst>
        </pc:spChg>
        <pc:spChg chg="add mod">
          <ac:chgData name="NGUYEN PHAM ANH THU" userId="baf72463-252b-4d5f-a6ca-5a6327a9888d" providerId="ADAL" clId="{CCF2F7FF-D8E6-4D7D-A97A-42429EF3BFE8}" dt="2022-03-07T08:02:46.405" v="2128" actId="1076"/>
          <ac:spMkLst>
            <pc:docMk/>
            <pc:sldMk cId="1543647187" sldId="294"/>
            <ac:spMk id="20" creationId="{B2068796-86C8-4CE0-BA19-1066E0C1BB88}"/>
          </ac:spMkLst>
        </pc:spChg>
        <pc:spChg chg="add mod">
          <ac:chgData name="NGUYEN PHAM ANH THU" userId="baf72463-252b-4d5f-a6ca-5a6327a9888d" providerId="ADAL" clId="{CCF2F7FF-D8E6-4D7D-A97A-42429EF3BFE8}" dt="2022-03-07T08:02:13.284" v="2123" actId="1076"/>
          <ac:spMkLst>
            <pc:docMk/>
            <pc:sldMk cId="1543647187" sldId="294"/>
            <ac:spMk id="21" creationId="{E268ACB2-15AD-4656-9B87-67DF13E0F7CA}"/>
          </ac:spMkLst>
        </pc:spChg>
        <pc:spChg chg="add mod">
          <ac:chgData name="NGUYEN PHAM ANH THU" userId="baf72463-252b-4d5f-a6ca-5a6327a9888d" providerId="ADAL" clId="{CCF2F7FF-D8E6-4D7D-A97A-42429EF3BFE8}" dt="2022-03-07T08:02:13.284" v="2123" actId="1076"/>
          <ac:spMkLst>
            <pc:docMk/>
            <pc:sldMk cId="1543647187" sldId="294"/>
            <ac:spMk id="22" creationId="{099D4D37-E56B-408B-9CB6-50D5E265D82D}"/>
          </ac:spMkLst>
        </pc:spChg>
        <pc:spChg chg="add mod">
          <ac:chgData name="NGUYEN PHAM ANH THU" userId="baf72463-252b-4d5f-a6ca-5a6327a9888d" providerId="ADAL" clId="{CCF2F7FF-D8E6-4D7D-A97A-42429EF3BFE8}" dt="2022-03-07T08:02:13.284" v="2123" actId="1076"/>
          <ac:spMkLst>
            <pc:docMk/>
            <pc:sldMk cId="1543647187" sldId="294"/>
            <ac:spMk id="23" creationId="{68CD84BE-1D1C-4A4B-8814-CF766E79442E}"/>
          </ac:spMkLst>
        </pc:spChg>
        <pc:spChg chg="mod">
          <ac:chgData name="NGUYEN PHAM ANH THU" userId="baf72463-252b-4d5f-a6ca-5a6327a9888d" providerId="ADAL" clId="{CCF2F7FF-D8E6-4D7D-A97A-42429EF3BFE8}" dt="2022-03-07T08:15:24.820" v="2327" actId="1076"/>
          <ac:spMkLst>
            <pc:docMk/>
            <pc:sldMk cId="1543647187" sldId="294"/>
            <ac:spMk id="24" creationId="{00000000-0000-0000-0000-000000000000}"/>
          </ac:spMkLst>
        </pc:spChg>
        <pc:spChg chg="add mod">
          <ac:chgData name="NGUYEN PHAM ANH THU" userId="baf72463-252b-4d5f-a6ca-5a6327a9888d" providerId="ADAL" clId="{CCF2F7FF-D8E6-4D7D-A97A-42429EF3BFE8}" dt="2022-03-07T08:02:13.284" v="2123" actId="1076"/>
          <ac:spMkLst>
            <pc:docMk/>
            <pc:sldMk cId="1543647187" sldId="294"/>
            <ac:spMk id="25" creationId="{87B28637-43E7-42AE-A4B7-37E8029B273E}"/>
          </ac:spMkLst>
        </pc:spChg>
        <pc:picChg chg="del">
          <ac:chgData name="NGUYEN PHAM ANH THU" userId="baf72463-252b-4d5f-a6ca-5a6327a9888d" providerId="ADAL" clId="{CCF2F7FF-D8E6-4D7D-A97A-42429EF3BFE8}" dt="2022-03-07T07:58:02.732" v="2007" actId="478"/>
          <ac:picMkLst>
            <pc:docMk/>
            <pc:sldMk cId="1543647187" sldId="294"/>
            <ac:picMk id="8" creationId="{D1BD7BBB-9396-4C6A-8825-F4612CB1669E}"/>
          </ac:picMkLst>
        </pc:picChg>
        <pc:picChg chg="mod">
          <ac:chgData name="NGUYEN PHAM ANH THU" userId="baf72463-252b-4d5f-a6ca-5a6327a9888d" providerId="ADAL" clId="{CCF2F7FF-D8E6-4D7D-A97A-42429EF3BFE8}" dt="2022-03-07T08:03:00.892" v="2129" actId="1076"/>
          <ac:picMkLst>
            <pc:docMk/>
            <pc:sldMk cId="1543647187" sldId="294"/>
            <ac:picMk id="11" creationId="{870105C1-B975-4D69-A3CD-35853F5D005D}"/>
          </ac:picMkLst>
        </pc:picChg>
        <pc:picChg chg="add del mod">
          <ac:chgData name="NGUYEN PHAM ANH THU" userId="baf72463-252b-4d5f-a6ca-5a6327a9888d" providerId="ADAL" clId="{CCF2F7FF-D8E6-4D7D-A97A-42429EF3BFE8}" dt="2022-03-07T09:28:21.497" v="4697" actId="478"/>
          <ac:picMkLst>
            <pc:docMk/>
            <pc:sldMk cId="1543647187" sldId="294"/>
            <ac:picMk id="12" creationId="{122716C8-7136-4D37-95DE-DBBD835B249F}"/>
          </ac:picMkLst>
        </pc:picChg>
      </pc:sldChg>
      <pc:sldChg chg="addSp delSp modSp add mod modTransition delAnim modAnim">
        <pc:chgData name="NGUYEN PHAM ANH THU" userId="baf72463-252b-4d5f-a6ca-5a6327a9888d" providerId="ADAL" clId="{CCF2F7FF-D8E6-4D7D-A97A-42429EF3BFE8}" dt="2022-03-07T10:41:58.912" v="5919"/>
        <pc:sldMkLst>
          <pc:docMk/>
          <pc:sldMk cId="2369391791" sldId="295"/>
        </pc:sldMkLst>
        <pc:spChg chg="del">
          <ac:chgData name="NGUYEN PHAM ANH THU" userId="baf72463-252b-4d5f-a6ca-5a6327a9888d" providerId="ADAL" clId="{CCF2F7FF-D8E6-4D7D-A97A-42429EF3BFE8}" dt="2022-03-07T08:04:23.077" v="2131" actId="478"/>
          <ac:spMkLst>
            <pc:docMk/>
            <pc:sldMk cId="2369391791" sldId="295"/>
            <ac:spMk id="2" creationId="{EA58A8DA-1D22-4E9D-898C-F6018A8B2C4C}"/>
          </ac:spMkLst>
        </pc:spChg>
        <pc:spChg chg="add del mod">
          <ac:chgData name="NGUYEN PHAM ANH THU" userId="baf72463-252b-4d5f-a6ca-5a6327a9888d" providerId="ADAL" clId="{CCF2F7FF-D8E6-4D7D-A97A-42429EF3BFE8}" dt="2022-03-07T08:21:03.226" v="2506" actId="478"/>
          <ac:spMkLst>
            <pc:docMk/>
            <pc:sldMk cId="2369391791" sldId="295"/>
            <ac:spMk id="3" creationId="{43B3E887-FEBB-43A6-B974-5B446638F848}"/>
          </ac:spMkLst>
        </pc:spChg>
        <pc:spChg chg="del">
          <ac:chgData name="NGUYEN PHAM ANH THU" userId="baf72463-252b-4d5f-a6ca-5a6327a9888d" providerId="ADAL" clId="{CCF2F7FF-D8E6-4D7D-A97A-42429EF3BFE8}" dt="2022-03-07T08:04:23.077" v="2131" actId="478"/>
          <ac:spMkLst>
            <pc:docMk/>
            <pc:sldMk cId="2369391791" sldId="295"/>
            <ac:spMk id="4" creationId="{F41D8C23-A3B4-40E0-96E6-4A6B52910D19}"/>
          </ac:spMkLst>
        </pc:spChg>
        <pc:spChg chg="add del mod">
          <ac:chgData name="NGUYEN PHAM ANH THU" userId="baf72463-252b-4d5f-a6ca-5a6327a9888d" providerId="ADAL" clId="{CCF2F7FF-D8E6-4D7D-A97A-42429EF3BFE8}" dt="2022-03-07T08:11:39.422" v="2217" actId="478"/>
          <ac:spMkLst>
            <pc:docMk/>
            <pc:sldMk cId="2369391791" sldId="295"/>
            <ac:spMk id="13" creationId="{0D112FA6-A876-4B9A-B838-2509DF260B95}"/>
          </ac:spMkLst>
        </pc:spChg>
        <pc:spChg chg="del">
          <ac:chgData name="NGUYEN PHAM ANH THU" userId="baf72463-252b-4d5f-a6ca-5a6327a9888d" providerId="ADAL" clId="{CCF2F7FF-D8E6-4D7D-A97A-42429EF3BFE8}" dt="2022-03-07T08:04:23.077" v="2131" actId="478"/>
          <ac:spMkLst>
            <pc:docMk/>
            <pc:sldMk cId="2369391791" sldId="295"/>
            <ac:spMk id="19" creationId="{DD8370CE-06F4-4763-A8AA-A4779F28D58F}"/>
          </ac:spMkLst>
        </pc:spChg>
        <pc:spChg chg="del">
          <ac:chgData name="NGUYEN PHAM ANH THU" userId="baf72463-252b-4d5f-a6ca-5a6327a9888d" providerId="ADAL" clId="{CCF2F7FF-D8E6-4D7D-A97A-42429EF3BFE8}" dt="2022-03-07T08:04:23.077" v="2131" actId="478"/>
          <ac:spMkLst>
            <pc:docMk/>
            <pc:sldMk cId="2369391791" sldId="295"/>
            <ac:spMk id="20" creationId="{B2068796-86C8-4CE0-BA19-1066E0C1BB88}"/>
          </ac:spMkLst>
        </pc:spChg>
        <pc:spChg chg="del">
          <ac:chgData name="NGUYEN PHAM ANH THU" userId="baf72463-252b-4d5f-a6ca-5a6327a9888d" providerId="ADAL" clId="{CCF2F7FF-D8E6-4D7D-A97A-42429EF3BFE8}" dt="2022-03-07T08:04:23.077" v="2131" actId="478"/>
          <ac:spMkLst>
            <pc:docMk/>
            <pc:sldMk cId="2369391791" sldId="295"/>
            <ac:spMk id="21" creationId="{E268ACB2-15AD-4656-9B87-67DF13E0F7CA}"/>
          </ac:spMkLst>
        </pc:spChg>
        <pc:spChg chg="del">
          <ac:chgData name="NGUYEN PHAM ANH THU" userId="baf72463-252b-4d5f-a6ca-5a6327a9888d" providerId="ADAL" clId="{CCF2F7FF-D8E6-4D7D-A97A-42429EF3BFE8}" dt="2022-03-07T08:04:23.077" v="2131" actId="478"/>
          <ac:spMkLst>
            <pc:docMk/>
            <pc:sldMk cId="2369391791" sldId="295"/>
            <ac:spMk id="22" creationId="{099D4D37-E56B-408B-9CB6-50D5E265D82D}"/>
          </ac:spMkLst>
        </pc:spChg>
        <pc:spChg chg="del">
          <ac:chgData name="NGUYEN PHAM ANH THU" userId="baf72463-252b-4d5f-a6ca-5a6327a9888d" providerId="ADAL" clId="{CCF2F7FF-D8E6-4D7D-A97A-42429EF3BFE8}" dt="2022-03-07T08:04:23.077" v="2131" actId="478"/>
          <ac:spMkLst>
            <pc:docMk/>
            <pc:sldMk cId="2369391791" sldId="295"/>
            <ac:spMk id="23" creationId="{68CD84BE-1D1C-4A4B-8814-CF766E79442E}"/>
          </ac:spMkLst>
        </pc:spChg>
        <pc:spChg chg="del">
          <ac:chgData name="NGUYEN PHAM ANH THU" userId="baf72463-252b-4d5f-a6ca-5a6327a9888d" providerId="ADAL" clId="{CCF2F7FF-D8E6-4D7D-A97A-42429EF3BFE8}" dt="2022-03-07T08:11:39.422" v="2217" actId="478"/>
          <ac:spMkLst>
            <pc:docMk/>
            <pc:sldMk cId="2369391791" sldId="295"/>
            <ac:spMk id="24" creationId="{00000000-0000-0000-0000-000000000000}"/>
          </ac:spMkLst>
        </pc:spChg>
        <pc:spChg chg="del">
          <ac:chgData name="NGUYEN PHAM ANH THU" userId="baf72463-252b-4d5f-a6ca-5a6327a9888d" providerId="ADAL" clId="{CCF2F7FF-D8E6-4D7D-A97A-42429EF3BFE8}" dt="2022-03-07T08:04:23.077" v="2131" actId="478"/>
          <ac:spMkLst>
            <pc:docMk/>
            <pc:sldMk cId="2369391791" sldId="295"/>
            <ac:spMk id="25" creationId="{87B28637-43E7-42AE-A4B7-37E8029B273E}"/>
          </ac:spMkLst>
        </pc:spChg>
        <pc:spChg chg="add mod">
          <ac:chgData name="NGUYEN PHAM ANH THU" userId="baf72463-252b-4d5f-a6ca-5a6327a9888d" providerId="ADAL" clId="{CCF2F7FF-D8E6-4D7D-A97A-42429EF3BFE8}" dt="2022-03-07T08:18:07.392" v="2360" actId="20577"/>
          <ac:spMkLst>
            <pc:docMk/>
            <pc:sldMk cId="2369391791" sldId="295"/>
            <ac:spMk id="27" creationId="{01A92806-A9BA-4302-9185-B03336CAAE8B}"/>
          </ac:spMkLst>
        </pc:spChg>
        <pc:spChg chg="add del mod">
          <ac:chgData name="NGUYEN PHAM ANH THU" userId="baf72463-252b-4d5f-a6ca-5a6327a9888d" providerId="ADAL" clId="{CCF2F7FF-D8E6-4D7D-A97A-42429EF3BFE8}" dt="2022-03-07T08:18:09.410" v="2361" actId="478"/>
          <ac:spMkLst>
            <pc:docMk/>
            <pc:sldMk cId="2369391791" sldId="295"/>
            <ac:spMk id="28" creationId="{43D037A1-7378-4961-8C9D-65CF863A14FF}"/>
          </ac:spMkLst>
        </pc:spChg>
        <pc:spChg chg="add mod">
          <ac:chgData name="NGUYEN PHAM ANH THU" userId="baf72463-252b-4d5f-a6ca-5a6327a9888d" providerId="ADAL" clId="{CCF2F7FF-D8E6-4D7D-A97A-42429EF3BFE8}" dt="2022-03-07T08:20:39.266" v="2458" actId="164"/>
          <ac:spMkLst>
            <pc:docMk/>
            <pc:sldMk cId="2369391791" sldId="295"/>
            <ac:spMk id="33" creationId="{B088860F-0CB3-442D-9226-61367F6D8542}"/>
          </ac:spMkLst>
        </pc:spChg>
        <pc:spChg chg="mod">
          <ac:chgData name="NGUYEN PHAM ANH THU" userId="baf72463-252b-4d5f-a6ca-5a6327a9888d" providerId="ADAL" clId="{CCF2F7FF-D8E6-4D7D-A97A-42429EF3BFE8}" dt="2022-03-07T08:20:43.557" v="2478" actId="20577"/>
          <ac:spMkLst>
            <pc:docMk/>
            <pc:sldMk cId="2369391791" sldId="295"/>
            <ac:spMk id="36" creationId="{73F11F2E-B5E8-466B-B050-7AFF79FCB3C1}"/>
          </ac:spMkLst>
        </pc:spChg>
        <pc:spChg chg="mod">
          <ac:chgData name="NGUYEN PHAM ANH THU" userId="baf72463-252b-4d5f-a6ca-5a6327a9888d" providerId="ADAL" clId="{CCF2F7FF-D8E6-4D7D-A97A-42429EF3BFE8}" dt="2022-03-07T08:20:59.221" v="2504" actId="1076"/>
          <ac:spMkLst>
            <pc:docMk/>
            <pc:sldMk cId="2369391791" sldId="295"/>
            <ac:spMk id="39" creationId="{62855371-7045-46E4-8B08-B4CC28395759}"/>
          </ac:spMkLst>
        </pc:spChg>
        <pc:spChg chg="mod">
          <ac:chgData name="NGUYEN PHAM ANH THU" userId="baf72463-252b-4d5f-a6ca-5a6327a9888d" providerId="ADAL" clId="{CCF2F7FF-D8E6-4D7D-A97A-42429EF3BFE8}" dt="2022-03-07T08:21:31.539" v="2539" actId="20577"/>
          <ac:spMkLst>
            <pc:docMk/>
            <pc:sldMk cId="2369391791" sldId="295"/>
            <ac:spMk id="42" creationId="{BADD82C9-A911-4BB7-B1A0-B14D2DC6F438}"/>
          </ac:spMkLst>
        </pc:spChg>
        <pc:grpChg chg="add mod">
          <ac:chgData name="NGUYEN PHAM ANH THU" userId="baf72463-252b-4d5f-a6ca-5a6327a9888d" providerId="ADAL" clId="{CCF2F7FF-D8E6-4D7D-A97A-42429EF3BFE8}" dt="2022-03-07T08:21:15.525" v="2512" actId="1076"/>
          <ac:grpSpMkLst>
            <pc:docMk/>
            <pc:sldMk cId="2369391791" sldId="295"/>
            <ac:grpSpMk id="5" creationId="{BA9EF525-ADDF-422B-ADDD-2C6F4B7F9B4E}"/>
          </ac:grpSpMkLst>
        </pc:grpChg>
        <pc:grpChg chg="add mod">
          <ac:chgData name="NGUYEN PHAM ANH THU" userId="baf72463-252b-4d5f-a6ca-5a6327a9888d" providerId="ADAL" clId="{CCF2F7FF-D8E6-4D7D-A97A-42429EF3BFE8}" dt="2022-03-07T08:21:40.221" v="2542" actId="1076"/>
          <ac:grpSpMkLst>
            <pc:docMk/>
            <pc:sldMk cId="2369391791" sldId="295"/>
            <ac:grpSpMk id="34" creationId="{46D8A2A8-45BA-434E-8E72-2AB277D87998}"/>
          </ac:grpSpMkLst>
        </pc:grpChg>
        <pc:grpChg chg="add mod">
          <ac:chgData name="NGUYEN PHAM ANH THU" userId="baf72463-252b-4d5f-a6ca-5a6327a9888d" providerId="ADAL" clId="{CCF2F7FF-D8E6-4D7D-A97A-42429EF3BFE8}" dt="2022-03-07T08:21:24.237" v="2514" actId="1076"/>
          <ac:grpSpMkLst>
            <pc:docMk/>
            <pc:sldMk cId="2369391791" sldId="295"/>
            <ac:grpSpMk id="37" creationId="{AFF32717-E9D5-4556-A197-1E7B4E835083}"/>
          </ac:grpSpMkLst>
        </pc:grpChg>
        <pc:grpChg chg="add mod">
          <ac:chgData name="NGUYEN PHAM ANH THU" userId="baf72463-252b-4d5f-a6ca-5a6327a9888d" providerId="ADAL" clId="{CCF2F7FF-D8E6-4D7D-A97A-42429EF3BFE8}" dt="2022-03-07T08:21:35.213" v="2540" actId="1076"/>
          <ac:grpSpMkLst>
            <pc:docMk/>
            <pc:sldMk cId="2369391791" sldId="295"/>
            <ac:grpSpMk id="40" creationId="{84A4274A-7760-4897-A8EA-F7FC3EE15FB4}"/>
          </ac:grpSpMkLst>
        </pc:grpChg>
        <pc:picChg chg="del">
          <ac:chgData name="NGUYEN PHAM ANH THU" userId="baf72463-252b-4d5f-a6ca-5a6327a9888d" providerId="ADAL" clId="{CCF2F7FF-D8E6-4D7D-A97A-42429EF3BFE8}" dt="2022-03-07T08:04:23.077" v="2131" actId="478"/>
          <ac:picMkLst>
            <pc:docMk/>
            <pc:sldMk cId="2369391791" sldId="295"/>
            <ac:picMk id="11" creationId="{870105C1-B975-4D69-A3CD-35853F5D005D}"/>
          </ac:picMkLst>
        </pc:picChg>
        <pc:picChg chg="add del mod">
          <ac:chgData name="NGUYEN PHAM ANH THU" userId="baf72463-252b-4d5f-a6ca-5a6327a9888d" providerId="ADAL" clId="{CCF2F7FF-D8E6-4D7D-A97A-42429EF3BFE8}" dt="2022-03-07T08:11:41.800" v="2219" actId="478"/>
          <ac:picMkLst>
            <pc:docMk/>
            <pc:sldMk cId="2369391791" sldId="295"/>
            <ac:picMk id="12" creationId="{12694021-F170-430A-ADBB-C457E2A18B4C}"/>
          </ac:picMkLst>
        </pc:picChg>
        <pc:picChg chg="add del mod">
          <ac:chgData name="NGUYEN PHAM ANH THU" userId="baf72463-252b-4d5f-a6ca-5a6327a9888d" providerId="ADAL" clId="{CCF2F7FF-D8E6-4D7D-A97A-42429EF3BFE8}" dt="2022-03-07T08:11:41.028" v="2218" actId="478"/>
          <ac:picMkLst>
            <pc:docMk/>
            <pc:sldMk cId="2369391791" sldId="295"/>
            <ac:picMk id="14" creationId="{BB9A2FFB-F97D-439B-B89B-854836A6DFEE}"/>
          </ac:picMkLst>
        </pc:picChg>
        <pc:picChg chg="add del mod">
          <ac:chgData name="NGUYEN PHAM ANH THU" userId="baf72463-252b-4d5f-a6ca-5a6327a9888d" providerId="ADAL" clId="{CCF2F7FF-D8E6-4D7D-A97A-42429EF3BFE8}" dt="2022-03-07T08:11:41.028" v="2218" actId="478"/>
          <ac:picMkLst>
            <pc:docMk/>
            <pc:sldMk cId="2369391791" sldId="295"/>
            <ac:picMk id="15" creationId="{876FEDA9-428D-40AB-9918-91758BE1B411}"/>
          </ac:picMkLst>
        </pc:picChg>
        <pc:picChg chg="add del mod">
          <ac:chgData name="NGUYEN PHAM ANH THU" userId="baf72463-252b-4d5f-a6ca-5a6327a9888d" providerId="ADAL" clId="{CCF2F7FF-D8E6-4D7D-A97A-42429EF3BFE8}" dt="2022-03-07T08:11:39.422" v="2217" actId="478"/>
          <ac:picMkLst>
            <pc:docMk/>
            <pc:sldMk cId="2369391791" sldId="295"/>
            <ac:picMk id="16" creationId="{D049EC4A-AB61-4A03-993B-2DEA48144694}"/>
          </ac:picMkLst>
        </pc:picChg>
        <pc:picChg chg="add del mod">
          <ac:chgData name="NGUYEN PHAM ANH THU" userId="baf72463-252b-4d5f-a6ca-5a6327a9888d" providerId="ADAL" clId="{CCF2F7FF-D8E6-4D7D-A97A-42429EF3BFE8}" dt="2022-03-07T08:11:41.028" v="2218" actId="478"/>
          <ac:picMkLst>
            <pc:docMk/>
            <pc:sldMk cId="2369391791" sldId="295"/>
            <ac:picMk id="17" creationId="{659189CD-02FD-4FE4-A693-8E9E3DBB5B84}"/>
          </ac:picMkLst>
        </pc:picChg>
        <pc:picChg chg="add del mod">
          <ac:chgData name="NGUYEN PHAM ANH THU" userId="baf72463-252b-4d5f-a6ca-5a6327a9888d" providerId="ADAL" clId="{CCF2F7FF-D8E6-4D7D-A97A-42429EF3BFE8}" dt="2022-03-07T08:11:41.028" v="2218" actId="478"/>
          <ac:picMkLst>
            <pc:docMk/>
            <pc:sldMk cId="2369391791" sldId="295"/>
            <ac:picMk id="18" creationId="{599671E2-EC36-4891-82E7-33882EB9ECC0}"/>
          </ac:picMkLst>
        </pc:picChg>
        <pc:picChg chg="add del mod">
          <ac:chgData name="NGUYEN PHAM ANH THU" userId="baf72463-252b-4d5f-a6ca-5a6327a9888d" providerId="ADAL" clId="{CCF2F7FF-D8E6-4D7D-A97A-42429EF3BFE8}" dt="2022-03-07T08:13:47.619" v="2297" actId="478"/>
          <ac:picMkLst>
            <pc:docMk/>
            <pc:sldMk cId="2369391791" sldId="295"/>
            <ac:picMk id="26" creationId="{D966E7CD-08BF-4823-AD31-F967B3364050}"/>
          </ac:picMkLst>
        </pc:picChg>
        <pc:picChg chg="add del mod">
          <ac:chgData name="NGUYEN PHAM ANH THU" userId="baf72463-252b-4d5f-a6ca-5a6327a9888d" providerId="ADAL" clId="{CCF2F7FF-D8E6-4D7D-A97A-42429EF3BFE8}" dt="2022-03-07T08:16:21.845" v="2335" actId="478"/>
          <ac:picMkLst>
            <pc:docMk/>
            <pc:sldMk cId="2369391791" sldId="295"/>
            <ac:picMk id="29" creationId="{3EF643FC-A6D9-4FD6-A6E6-C992FC697F7C}"/>
          </ac:picMkLst>
        </pc:picChg>
        <pc:picChg chg="add del mod ord">
          <ac:chgData name="NGUYEN PHAM ANH THU" userId="baf72463-252b-4d5f-a6ca-5a6327a9888d" providerId="ADAL" clId="{CCF2F7FF-D8E6-4D7D-A97A-42429EF3BFE8}" dt="2022-03-07T08:18:10.158" v="2362" actId="478"/>
          <ac:picMkLst>
            <pc:docMk/>
            <pc:sldMk cId="2369391791" sldId="295"/>
            <ac:picMk id="30" creationId="{EFC49CC4-EA3E-454B-B22E-C775D11E292F}"/>
          </ac:picMkLst>
        </pc:picChg>
        <pc:picChg chg="add del mod ord">
          <ac:chgData name="NGUYEN PHAM ANH THU" userId="baf72463-252b-4d5f-a6ca-5a6327a9888d" providerId="ADAL" clId="{CCF2F7FF-D8E6-4D7D-A97A-42429EF3BFE8}" dt="2022-03-07T08:17:24.163" v="2346" actId="478"/>
          <ac:picMkLst>
            <pc:docMk/>
            <pc:sldMk cId="2369391791" sldId="295"/>
            <ac:picMk id="31" creationId="{6BD47AF5-03BD-479B-957E-AC3CA24A7BE1}"/>
          </ac:picMkLst>
        </pc:picChg>
        <pc:picChg chg="add mod">
          <ac:chgData name="NGUYEN PHAM ANH THU" userId="baf72463-252b-4d5f-a6ca-5a6327a9888d" providerId="ADAL" clId="{CCF2F7FF-D8E6-4D7D-A97A-42429EF3BFE8}" dt="2022-03-07T08:20:39.266" v="2458" actId="164"/>
          <ac:picMkLst>
            <pc:docMk/>
            <pc:sldMk cId="2369391791" sldId="295"/>
            <ac:picMk id="32" creationId="{6137F7BE-D353-4057-9831-8DC2D9A3A4A8}"/>
          </ac:picMkLst>
        </pc:picChg>
        <pc:picChg chg="mod">
          <ac:chgData name="NGUYEN PHAM ANH THU" userId="baf72463-252b-4d5f-a6ca-5a6327a9888d" providerId="ADAL" clId="{CCF2F7FF-D8E6-4D7D-A97A-42429EF3BFE8}" dt="2022-03-07T08:20:39.732" v="2459"/>
          <ac:picMkLst>
            <pc:docMk/>
            <pc:sldMk cId="2369391791" sldId="295"/>
            <ac:picMk id="35" creationId="{C8CB3929-2ED9-4C47-96EF-F0BA3A541A3E}"/>
          </ac:picMkLst>
        </pc:picChg>
        <pc:picChg chg="mod">
          <ac:chgData name="NGUYEN PHAM ANH THU" userId="baf72463-252b-4d5f-a6ca-5a6327a9888d" providerId="ADAL" clId="{CCF2F7FF-D8E6-4D7D-A97A-42429EF3BFE8}" dt="2022-03-07T08:20:48.920" v="2480"/>
          <ac:picMkLst>
            <pc:docMk/>
            <pc:sldMk cId="2369391791" sldId="295"/>
            <ac:picMk id="38" creationId="{7A7A9E49-BD6A-4ABA-9570-A968D4BDF6CF}"/>
          </ac:picMkLst>
        </pc:picChg>
        <pc:picChg chg="mod">
          <ac:chgData name="NGUYEN PHAM ANH THU" userId="baf72463-252b-4d5f-a6ca-5a6327a9888d" providerId="ADAL" clId="{CCF2F7FF-D8E6-4D7D-A97A-42429EF3BFE8}" dt="2022-03-07T08:21:25.555" v="2515"/>
          <ac:picMkLst>
            <pc:docMk/>
            <pc:sldMk cId="2369391791" sldId="295"/>
            <ac:picMk id="41" creationId="{AD6E2B47-718C-4ACF-A3BE-413D8DF84016}"/>
          </ac:picMkLst>
        </pc:picChg>
      </pc:sldChg>
      <pc:sldChg chg="add ord modTransition modAnim">
        <pc:chgData name="NGUYEN PHAM ANH THU" userId="baf72463-252b-4d5f-a6ca-5a6327a9888d" providerId="ADAL" clId="{CCF2F7FF-D8E6-4D7D-A97A-42429EF3BFE8}" dt="2022-03-07T10:43:15.212" v="5920"/>
        <pc:sldMkLst>
          <pc:docMk/>
          <pc:sldMk cId="1384194017" sldId="296"/>
        </pc:sldMkLst>
      </pc:sldChg>
      <pc:sldChg chg="addSp delSp modSp add mod modTransition">
        <pc:chgData name="NGUYEN PHAM ANH THU" userId="baf72463-252b-4d5f-a6ca-5a6327a9888d" providerId="ADAL" clId="{CCF2F7FF-D8E6-4D7D-A97A-42429EF3BFE8}" dt="2022-03-07T10:41:58.912" v="5919"/>
        <pc:sldMkLst>
          <pc:docMk/>
          <pc:sldMk cId="1946216698" sldId="297"/>
        </pc:sldMkLst>
        <pc:spChg chg="add mod">
          <ac:chgData name="NGUYEN PHAM ANH THU" userId="baf72463-252b-4d5f-a6ca-5a6327a9888d" providerId="ADAL" clId="{CCF2F7FF-D8E6-4D7D-A97A-42429EF3BFE8}" dt="2022-03-07T08:25:58.197" v="2726" actId="1076"/>
          <ac:spMkLst>
            <pc:docMk/>
            <pc:sldMk cId="1946216698" sldId="297"/>
            <ac:spMk id="2" creationId="{7940FBB4-C56C-4BB4-8B63-9FA55F999DF5}"/>
          </ac:spMkLst>
        </pc:spChg>
        <pc:spChg chg="add mod">
          <ac:chgData name="NGUYEN PHAM ANH THU" userId="baf72463-252b-4d5f-a6ca-5a6327a9888d" providerId="ADAL" clId="{CCF2F7FF-D8E6-4D7D-A97A-42429EF3BFE8}" dt="2022-03-07T08:25:36.781" v="2723" actId="14100"/>
          <ac:spMkLst>
            <pc:docMk/>
            <pc:sldMk cId="1946216698" sldId="297"/>
            <ac:spMk id="16" creationId="{DF926CE7-22BE-4EB5-A99D-E41A94CD497F}"/>
          </ac:spMkLst>
        </pc:spChg>
        <pc:grpChg chg="del">
          <ac:chgData name="NGUYEN PHAM ANH THU" userId="baf72463-252b-4d5f-a6ca-5a6327a9888d" providerId="ADAL" clId="{CCF2F7FF-D8E6-4D7D-A97A-42429EF3BFE8}" dt="2022-03-07T08:22:33.544" v="2544" actId="478"/>
          <ac:grpSpMkLst>
            <pc:docMk/>
            <pc:sldMk cId="1946216698" sldId="297"/>
            <ac:grpSpMk id="5" creationId="{BA9EF525-ADDF-422B-ADDD-2C6F4B7F9B4E}"/>
          </ac:grpSpMkLst>
        </pc:grpChg>
        <pc:grpChg chg="del">
          <ac:chgData name="NGUYEN PHAM ANH THU" userId="baf72463-252b-4d5f-a6ca-5a6327a9888d" providerId="ADAL" clId="{CCF2F7FF-D8E6-4D7D-A97A-42429EF3BFE8}" dt="2022-03-07T08:22:33.544" v="2544" actId="478"/>
          <ac:grpSpMkLst>
            <pc:docMk/>
            <pc:sldMk cId="1946216698" sldId="297"/>
            <ac:grpSpMk id="34" creationId="{46D8A2A8-45BA-434E-8E72-2AB277D87998}"/>
          </ac:grpSpMkLst>
        </pc:grpChg>
        <pc:grpChg chg="del">
          <ac:chgData name="NGUYEN PHAM ANH THU" userId="baf72463-252b-4d5f-a6ca-5a6327a9888d" providerId="ADAL" clId="{CCF2F7FF-D8E6-4D7D-A97A-42429EF3BFE8}" dt="2022-03-07T08:22:33.544" v="2544" actId="478"/>
          <ac:grpSpMkLst>
            <pc:docMk/>
            <pc:sldMk cId="1946216698" sldId="297"/>
            <ac:grpSpMk id="37" creationId="{AFF32717-E9D5-4556-A197-1E7B4E835083}"/>
          </ac:grpSpMkLst>
        </pc:grpChg>
        <pc:grpChg chg="del">
          <ac:chgData name="NGUYEN PHAM ANH THU" userId="baf72463-252b-4d5f-a6ca-5a6327a9888d" providerId="ADAL" clId="{CCF2F7FF-D8E6-4D7D-A97A-42429EF3BFE8}" dt="2022-03-07T08:22:33.544" v="2544" actId="478"/>
          <ac:grpSpMkLst>
            <pc:docMk/>
            <pc:sldMk cId="1946216698" sldId="297"/>
            <ac:grpSpMk id="40" creationId="{84A4274A-7760-4897-A8EA-F7FC3EE15FB4}"/>
          </ac:grpSpMkLst>
        </pc:grpChg>
        <pc:picChg chg="add mod">
          <ac:chgData name="NGUYEN PHAM ANH THU" userId="baf72463-252b-4d5f-a6ca-5a6327a9888d" providerId="ADAL" clId="{CCF2F7FF-D8E6-4D7D-A97A-42429EF3BFE8}" dt="2022-03-07T08:26:01.911" v="2727" actId="1076"/>
          <ac:picMkLst>
            <pc:docMk/>
            <pc:sldMk cId="1946216698" sldId="297"/>
            <ac:picMk id="15" creationId="{2AA73268-E989-4710-8B0A-6467565414F9}"/>
          </ac:picMkLst>
        </pc:picChg>
      </pc:sldChg>
      <pc:sldChg chg="addSp delSp modSp add mod modTransition modAnim">
        <pc:chgData name="NGUYEN PHAM ANH THU" userId="baf72463-252b-4d5f-a6ca-5a6327a9888d" providerId="ADAL" clId="{CCF2F7FF-D8E6-4D7D-A97A-42429EF3BFE8}" dt="2022-03-07T10:41:58.912" v="5919"/>
        <pc:sldMkLst>
          <pc:docMk/>
          <pc:sldMk cId="3047301087" sldId="298"/>
        </pc:sldMkLst>
        <pc:spChg chg="del">
          <ac:chgData name="NGUYEN PHAM ANH THU" userId="baf72463-252b-4d5f-a6ca-5a6327a9888d" providerId="ADAL" clId="{CCF2F7FF-D8E6-4D7D-A97A-42429EF3BFE8}" dt="2022-03-07T08:27:45.392" v="2752" actId="478"/>
          <ac:spMkLst>
            <pc:docMk/>
            <pc:sldMk cId="3047301087" sldId="298"/>
            <ac:spMk id="2" creationId="{7940FBB4-C56C-4BB4-8B63-9FA55F999DF5}"/>
          </ac:spMkLst>
        </pc:spChg>
        <pc:spChg chg="add mod">
          <ac:chgData name="NGUYEN PHAM ANH THU" userId="baf72463-252b-4d5f-a6ca-5a6327a9888d" providerId="ADAL" clId="{CCF2F7FF-D8E6-4D7D-A97A-42429EF3BFE8}" dt="2022-03-07T08:34:04.455" v="2830" actId="1076"/>
          <ac:spMkLst>
            <pc:docMk/>
            <pc:sldMk cId="3047301087" sldId="298"/>
            <ac:spMk id="7" creationId="{57114B45-8CC8-4D45-89A0-F26C7886D94A}"/>
          </ac:spMkLst>
        </pc:spChg>
        <pc:spChg chg="add del mod">
          <ac:chgData name="NGUYEN PHAM ANH THU" userId="baf72463-252b-4d5f-a6ca-5a6327a9888d" providerId="ADAL" clId="{CCF2F7FF-D8E6-4D7D-A97A-42429EF3BFE8}" dt="2022-03-07T08:30:08.404" v="2776" actId="478"/>
          <ac:spMkLst>
            <pc:docMk/>
            <pc:sldMk cId="3047301087" sldId="298"/>
            <ac:spMk id="8" creationId="{4FBF8FB7-295A-458B-9967-9A31091ACBE6}"/>
          </ac:spMkLst>
        </pc:spChg>
        <pc:spChg chg="del">
          <ac:chgData name="NGUYEN PHAM ANH THU" userId="baf72463-252b-4d5f-a6ca-5a6327a9888d" providerId="ADAL" clId="{CCF2F7FF-D8E6-4D7D-A97A-42429EF3BFE8}" dt="2022-03-07T08:27:45.392" v="2752" actId="478"/>
          <ac:spMkLst>
            <pc:docMk/>
            <pc:sldMk cId="3047301087" sldId="298"/>
            <ac:spMk id="16" creationId="{DF926CE7-22BE-4EB5-A99D-E41A94CD497F}"/>
          </ac:spMkLst>
        </pc:spChg>
        <pc:spChg chg="add del mod">
          <ac:chgData name="NGUYEN PHAM ANH THU" userId="baf72463-252b-4d5f-a6ca-5a6327a9888d" providerId="ADAL" clId="{CCF2F7FF-D8E6-4D7D-A97A-42429EF3BFE8}" dt="2022-03-07T08:33:54.948" v="2828" actId="478"/>
          <ac:spMkLst>
            <pc:docMk/>
            <pc:sldMk cId="3047301087" sldId="298"/>
            <ac:spMk id="21" creationId="{CA8DF961-D395-41DC-B55D-BE523BD746FA}"/>
          </ac:spMkLst>
        </pc:spChg>
        <pc:spChg chg="add mod">
          <ac:chgData name="NGUYEN PHAM ANH THU" userId="baf72463-252b-4d5f-a6ca-5a6327a9888d" providerId="ADAL" clId="{CCF2F7FF-D8E6-4D7D-A97A-42429EF3BFE8}" dt="2022-03-07T08:34:42.015" v="2838" actId="20577"/>
          <ac:spMkLst>
            <pc:docMk/>
            <pc:sldMk cId="3047301087" sldId="298"/>
            <ac:spMk id="22" creationId="{C75910F4-B745-4307-8538-76BAB41A619F}"/>
          </ac:spMkLst>
        </pc:spChg>
        <pc:spChg chg="mod">
          <ac:chgData name="NGUYEN PHAM ANH THU" userId="baf72463-252b-4d5f-a6ca-5a6327a9888d" providerId="ADAL" clId="{CCF2F7FF-D8E6-4D7D-A97A-42429EF3BFE8}" dt="2022-03-07T08:27:41.821" v="2751" actId="20577"/>
          <ac:spMkLst>
            <pc:docMk/>
            <pc:sldMk cId="3047301087" sldId="298"/>
            <ac:spMk id="27" creationId="{01A92806-A9BA-4302-9185-B03336CAAE8B}"/>
          </ac:spMkLst>
        </pc:spChg>
        <pc:picChg chg="del">
          <ac:chgData name="NGUYEN PHAM ANH THU" userId="baf72463-252b-4d5f-a6ca-5a6327a9888d" providerId="ADAL" clId="{CCF2F7FF-D8E6-4D7D-A97A-42429EF3BFE8}" dt="2022-03-07T08:27:45.392" v="2752" actId="478"/>
          <ac:picMkLst>
            <pc:docMk/>
            <pc:sldMk cId="3047301087" sldId="298"/>
            <ac:picMk id="15" creationId="{2AA73268-E989-4710-8B0A-6467565414F9}"/>
          </ac:picMkLst>
        </pc:picChg>
        <pc:cxnChg chg="add mod">
          <ac:chgData name="NGUYEN PHAM ANH THU" userId="baf72463-252b-4d5f-a6ca-5a6327a9888d" providerId="ADAL" clId="{CCF2F7FF-D8E6-4D7D-A97A-42429EF3BFE8}" dt="2022-03-07T08:34:17.910" v="2832" actId="1076"/>
          <ac:cxnSpMkLst>
            <pc:docMk/>
            <pc:sldMk cId="3047301087" sldId="298"/>
            <ac:cxnSpMk id="5" creationId="{94C2796C-0BE3-456D-A5E8-DD76203F1ED2}"/>
          </ac:cxnSpMkLst>
        </pc:cxnChg>
        <pc:cxnChg chg="add mod">
          <ac:chgData name="NGUYEN PHAM ANH THU" userId="baf72463-252b-4d5f-a6ca-5a6327a9888d" providerId="ADAL" clId="{CCF2F7FF-D8E6-4D7D-A97A-42429EF3BFE8}" dt="2022-03-07T08:34:35.918" v="2836" actId="1076"/>
          <ac:cxnSpMkLst>
            <pc:docMk/>
            <pc:sldMk cId="3047301087" sldId="298"/>
            <ac:cxnSpMk id="17" creationId="{0E561FD6-9875-490E-A516-8568A8DB7B88}"/>
          </ac:cxnSpMkLst>
        </pc:cxnChg>
        <pc:cxnChg chg="add mod">
          <ac:chgData name="NGUYEN PHAM ANH THU" userId="baf72463-252b-4d5f-a6ca-5a6327a9888d" providerId="ADAL" clId="{CCF2F7FF-D8E6-4D7D-A97A-42429EF3BFE8}" dt="2022-03-07T08:34:21.582" v="2833" actId="1076"/>
          <ac:cxnSpMkLst>
            <pc:docMk/>
            <pc:sldMk cId="3047301087" sldId="298"/>
            <ac:cxnSpMk id="18" creationId="{500BB7B6-B4A7-47BE-91E1-46955D6AD717}"/>
          </ac:cxnSpMkLst>
        </pc:cxnChg>
        <pc:cxnChg chg="add mod">
          <ac:chgData name="NGUYEN PHAM ANH THU" userId="baf72463-252b-4d5f-a6ca-5a6327a9888d" providerId="ADAL" clId="{CCF2F7FF-D8E6-4D7D-A97A-42429EF3BFE8}" dt="2022-03-07T08:34:27.588" v="2834" actId="1076"/>
          <ac:cxnSpMkLst>
            <pc:docMk/>
            <pc:sldMk cId="3047301087" sldId="298"/>
            <ac:cxnSpMk id="19" creationId="{C04003FD-07CE-4000-BB33-08AD4BD74802}"/>
          </ac:cxnSpMkLst>
        </pc:cxnChg>
        <pc:cxnChg chg="add mod">
          <ac:chgData name="NGUYEN PHAM ANH THU" userId="baf72463-252b-4d5f-a6ca-5a6327a9888d" providerId="ADAL" clId="{CCF2F7FF-D8E6-4D7D-A97A-42429EF3BFE8}" dt="2022-03-07T08:34:30.894" v="2835" actId="1076"/>
          <ac:cxnSpMkLst>
            <pc:docMk/>
            <pc:sldMk cId="3047301087" sldId="298"/>
            <ac:cxnSpMk id="20" creationId="{67D6668D-352E-4F92-85D3-8E86B82420F6}"/>
          </ac:cxnSpMkLst>
        </pc:cxnChg>
        <pc:cxnChg chg="add mod">
          <ac:chgData name="NGUYEN PHAM ANH THU" userId="baf72463-252b-4d5f-a6ca-5a6327a9888d" providerId="ADAL" clId="{CCF2F7FF-D8E6-4D7D-A97A-42429EF3BFE8}" dt="2022-03-07T08:34:59.150" v="2840" actId="1076"/>
          <ac:cxnSpMkLst>
            <pc:docMk/>
            <pc:sldMk cId="3047301087" sldId="298"/>
            <ac:cxnSpMk id="23" creationId="{68BBCC28-6DEB-488E-9A41-ED7C2CFE19F8}"/>
          </ac:cxnSpMkLst>
        </pc:cxnChg>
        <pc:cxnChg chg="add mod">
          <ac:chgData name="NGUYEN PHAM ANH THU" userId="baf72463-252b-4d5f-a6ca-5a6327a9888d" providerId="ADAL" clId="{CCF2F7FF-D8E6-4D7D-A97A-42429EF3BFE8}" dt="2022-03-07T08:35:11.175" v="2842" actId="1076"/>
          <ac:cxnSpMkLst>
            <pc:docMk/>
            <pc:sldMk cId="3047301087" sldId="298"/>
            <ac:cxnSpMk id="24" creationId="{BD76728C-5F55-4CD9-8194-F2096AB72442}"/>
          </ac:cxnSpMkLst>
        </pc:cxnChg>
        <pc:cxnChg chg="add mod">
          <ac:chgData name="NGUYEN PHAM ANH THU" userId="baf72463-252b-4d5f-a6ca-5a6327a9888d" providerId="ADAL" clId="{CCF2F7FF-D8E6-4D7D-A97A-42429EF3BFE8}" dt="2022-03-07T08:35:19.278" v="2844" actId="1076"/>
          <ac:cxnSpMkLst>
            <pc:docMk/>
            <pc:sldMk cId="3047301087" sldId="298"/>
            <ac:cxnSpMk id="25" creationId="{FEEE4FDE-EF15-4AA2-AA62-19F3718E925C}"/>
          </ac:cxnSpMkLst>
        </pc:cxnChg>
        <pc:cxnChg chg="add mod">
          <ac:chgData name="NGUYEN PHAM ANH THU" userId="baf72463-252b-4d5f-a6ca-5a6327a9888d" providerId="ADAL" clId="{CCF2F7FF-D8E6-4D7D-A97A-42429EF3BFE8}" dt="2022-03-07T08:35:29.134" v="2847" actId="1076"/>
          <ac:cxnSpMkLst>
            <pc:docMk/>
            <pc:sldMk cId="3047301087" sldId="298"/>
            <ac:cxnSpMk id="26" creationId="{F4CFAB5E-CB64-4A13-86FE-05CB6CA686E1}"/>
          </ac:cxnSpMkLst>
        </pc:cxnChg>
        <pc:cxnChg chg="add mod">
          <ac:chgData name="NGUYEN PHAM ANH THU" userId="baf72463-252b-4d5f-a6ca-5a6327a9888d" providerId="ADAL" clId="{CCF2F7FF-D8E6-4D7D-A97A-42429EF3BFE8}" dt="2022-03-07T08:35:39.287" v="2850" actId="1076"/>
          <ac:cxnSpMkLst>
            <pc:docMk/>
            <pc:sldMk cId="3047301087" sldId="298"/>
            <ac:cxnSpMk id="28" creationId="{6321153A-F4C6-42A6-8586-D32423E95A6C}"/>
          </ac:cxnSpMkLst>
        </pc:cxnChg>
      </pc:sldChg>
      <pc:sldChg chg="modSp add mod ord modTransition modAnim">
        <pc:chgData name="NGUYEN PHAM ANH THU" userId="baf72463-252b-4d5f-a6ca-5a6327a9888d" providerId="ADAL" clId="{CCF2F7FF-D8E6-4D7D-A97A-42429EF3BFE8}" dt="2022-03-07T10:43:21.358" v="5921"/>
        <pc:sldMkLst>
          <pc:docMk/>
          <pc:sldMk cId="1227891332" sldId="299"/>
        </pc:sldMkLst>
        <pc:spChg chg="mod">
          <ac:chgData name="NGUYEN PHAM ANH THU" userId="baf72463-252b-4d5f-a6ca-5a6327a9888d" providerId="ADAL" clId="{CCF2F7FF-D8E6-4D7D-A97A-42429EF3BFE8}" dt="2022-03-07T08:37:04.990" v="2916" actId="1076"/>
          <ac:spMkLst>
            <pc:docMk/>
            <pc:sldMk cId="1227891332" sldId="299"/>
            <ac:spMk id="28" creationId="{43D037A1-7378-4961-8C9D-65CF863A14FF}"/>
          </ac:spMkLst>
        </pc:spChg>
      </pc:sldChg>
      <pc:sldChg chg="modSp add mod ord modTransition modAnim">
        <pc:chgData name="NGUYEN PHAM ANH THU" userId="baf72463-252b-4d5f-a6ca-5a6327a9888d" providerId="ADAL" clId="{CCF2F7FF-D8E6-4D7D-A97A-42429EF3BFE8}" dt="2022-03-07T10:41:58.912" v="5919"/>
        <pc:sldMkLst>
          <pc:docMk/>
          <pc:sldMk cId="2846727192" sldId="300"/>
        </pc:sldMkLst>
        <pc:spChg chg="mod">
          <ac:chgData name="NGUYEN PHAM ANH THU" userId="baf72463-252b-4d5f-a6ca-5a6327a9888d" providerId="ADAL" clId="{CCF2F7FF-D8E6-4D7D-A97A-42429EF3BFE8}" dt="2022-03-07T08:38:03.680" v="2975"/>
          <ac:spMkLst>
            <pc:docMk/>
            <pc:sldMk cId="2846727192" sldId="300"/>
            <ac:spMk id="2" creationId="{558AB5D0-F2B8-4907-A59C-41C0A97B4B4B}"/>
          </ac:spMkLst>
        </pc:spChg>
      </pc:sldChg>
      <pc:sldChg chg="addSp delSp modSp add mod modTransition delAnim modAnim">
        <pc:chgData name="NGUYEN PHAM ANH THU" userId="baf72463-252b-4d5f-a6ca-5a6327a9888d" providerId="ADAL" clId="{CCF2F7FF-D8E6-4D7D-A97A-42429EF3BFE8}" dt="2022-03-07T10:41:58.912" v="5919"/>
        <pc:sldMkLst>
          <pc:docMk/>
          <pc:sldMk cId="199329579" sldId="301"/>
        </pc:sldMkLst>
        <pc:spChg chg="add del mod">
          <ac:chgData name="NGUYEN PHAM ANH THU" userId="baf72463-252b-4d5f-a6ca-5a6327a9888d" providerId="ADAL" clId="{CCF2F7FF-D8E6-4D7D-A97A-42429EF3BFE8}" dt="2022-03-07T08:39:35.042" v="3103" actId="478"/>
          <ac:spMkLst>
            <pc:docMk/>
            <pc:sldMk cId="199329579" sldId="301"/>
            <ac:spMk id="2" creationId="{F26733EE-E021-40BF-AFB8-78EA24EEAB20}"/>
          </ac:spMkLst>
        </pc:spChg>
        <pc:spChg chg="add mod">
          <ac:chgData name="NGUYEN PHAM ANH THU" userId="baf72463-252b-4d5f-a6ca-5a6327a9888d" providerId="ADAL" clId="{CCF2F7FF-D8E6-4D7D-A97A-42429EF3BFE8}" dt="2022-03-07T08:55:13.487" v="4010" actId="1076"/>
          <ac:spMkLst>
            <pc:docMk/>
            <pc:sldMk cId="199329579" sldId="301"/>
            <ac:spMk id="3" creationId="{E1E022A6-3181-4F06-A918-070C456BDFDA}"/>
          </ac:spMkLst>
        </pc:spChg>
        <pc:spChg chg="add del mod">
          <ac:chgData name="NGUYEN PHAM ANH THU" userId="baf72463-252b-4d5f-a6ca-5a6327a9888d" providerId="ADAL" clId="{CCF2F7FF-D8E6-4D7D-A97A-42429EF3BFE8}" dt="2022-03-07T08:45:00.234" v="3328" actId="478"/>
          <ac:spMkLst>
            <pc:docMk/>
            <pc:sldMk cId="199329579" sldId="301"/>
            <ac:spMk id="4" creationId="{1758F97D-411B-45E1-A5B2-1737D4C545F9}"/>
          </ac:spMkLst>
        </pc:spChg>
        <pc:spChg chg="add del mod">
          <ac:chgData name="NGUYEN PHAM ANH THU" userId="baf72463-252b-4d5f-a6ca-5a6327a9888d" providerId="ADAL" clId="{CCF2F7FF-D8E6-4D7D-A97A-42429EF3BFE8}" dt="2022-03-07T08:45:00.234" v="3328" actId="478"/>
          <ac:spMkLst>
            <pc:docMk/>
            <pc:sldMk cId="199329579" sldId="301"/>
            <ac:spMk id="5" creationId="{40C52E49-1F5C-400E-A85D-BEDDC4E2683C}"/>
          </ac:spMkLst>
        </pc:spChg>
        <pc:spChg chg="add del">
          <ac:chgData name="NGUYEN PHAM ANH THU" userId="baf72463-252b-4d5f-a6ca-5a6327a9888d" providerId="ADAL" clId="{CCF2F7FF-D8E6-4D7D-A97A-42429EF3BFE8}" dt="2022-03-07T08:46:19.164" v="3425" actId="478"/>
          <ac:spMkLst>
            <pc:docMk/>
            <pc:sldMk cId="199329579" sldId="301"/>
            <ac:spMk id="6" creationId="{577826F4-9AB6-4E4C-8DBB-8287E34E27EC}"/>
          </ac:spMkLst>
        </pc:spChg>
        <pc:spChg chg="add del mod">
          <ac:chgData name="NGUYEN PHAM ANH THU" userId="baf72463-252b-4d5f-a6ca-5a6327a9888d" providerId="ADAL" clId="{CCF2F7FF-D8E6-4D7D-A97A-42429EF3BFE8}" dt="2022-03-07T08:47:05.716" v="3436" actId="478"/>
          <ac:spMkLst>
            <pc:docMk/>
            <pc:sldMk cId="199329579" sldId="301"/>
            <ac:spMk id="7" creationId="{3D5EA61E-1DCD-41EE-8933-3ABD7E174E6A}"/>
          </ac:spMkLst>
        </pc:spChg>
        <pc:spChg chg="add mod">
          <ac:chgData name="NGUYEN PHAM ANH THU" userId="baf72463-252b-4d5f-a6ca-5a6327a9888d" providerId="ADAL" clId="{CCF2F7FF-D8E6-4D7D-A97A-42429EF3BFE8}" dt="2022-03-07T09:00:10.135" v="4040" actId="1076"/>
          <ac:spMkLst>
            <pc:docMk/>
            <pc:sldMk cId="199329579" sldId="301"/>
            <ac:spMk id="8" creationId="{DECCED21-5488-4520-B951-4E2C5312D800}"/>
          </ac:spMkLst>
        </pc:spChg>
        <pc:spChg chg="add del mod">
          <ac:chgData name="NGUYEN PHAM ANH THU" userId="baf72463-252b-4d5f-a6ca-5a6327a9888d" providerId="ADAL" clId="{CCF2F7FF-D8E6-4D7D-A97A-42429EF3BFE8}" dt="2022-03-07T08:44:13.516" v="3278" actId="478"/>
          <ac:spMkLst>
            <pc:docMk/>
            <pc:sldMk cId="199329579" sldId="301"/>
            <ac:spMk id="9" creationId="{612DC8B9-513A-4B7C-8AE2-5F2C33E9EDBD}"/>
          </ac:spMkLst>
        </pc:spChg>
        <pc:spChg chg="add del mod">
          <ac:chgData name="NGUYEN PHAM ANH THU" userId="baf72463-252b-4d5f-a6ca-5a6327a9888d" providerId="ADAL" clId="{CCF2F7FF-D8E6-4D7D-A97A-42429EF3BFE8}" dt="2022-03-07T08:44:13.516" v="3278" actId="478"/>
          <ac:spMkLst>
            <pc:docMk/>
            <pc:sldMk cId="199329579" sldId="301"/>
            <ac:spMk id="10" creationId="{90E48896-E51B-4FA2-8899-AC345F2BDC20}"/>
          </ac:spMkLst>
        </pc:spChg>
        <pc:spChg chg="add del mod">
          <ac:chgData name="NGUYEN PHAM ANH THU" userId="baf72463-252b-4d5f-a6ca-5a6327a9888d" providerId="ADAL" clId="{CCF2F7FF-D8E6-4D7D-A97A-42429EF3BFE8}" dt="2022-03-07T08:44:13.516" v="3278" actId="478"/>
          <ac:spMkLst>
            <pc:docMk/>
            <pc:sldMk cId="199329579" sldId="301"/>
            <ac:spMk id="11" creationId="{59AEFE0B-3195-42FF-A2FA-67B8D4D1CF35}"/>
          </ac:spMkLst>
        </pc:spChg>
        <pc:spChg chg="add del mod">
          <ac:chgData name="NGUYEN PHAM ANH THU" userId="baf72463-252b-4d5f-a6ca-5a6327a9888d" providerId="ADAL" clId="{CCF2F7FF-D8E6-4D7D-A97A-42429EF3BFE8}" dt="2022-03-07T08:44:58.954" v="3327" actId="478"/>
          <ac:spMkLst>
            <pc:docMk/>
            <pc:sldMk cId="199329579" sldId="301"/>
            <ac:spMk id="13" creationId="{47163067-662D-4ED0-BBBB-205FD04CA22F}"/>
          </ac:spMkLst>
        </pc:spChg>
        <pc:spChg chg="add del mod">
          <ac:chgData name="NGUYEN PHAM ANH THU" userId="baf72463-252b-4d5f-a6ca-5a6327a9888d" providerId="ADAL" clId="{CCF2F7FF-D8E6-4D7D-A97A-42429EF3BFE8}" dt="2022-03-07T08:44:58.954" v="3327" actId="478"/>
          <ac:spMkLst>
            <pc:docMk/>
            <pc:sldMk cId="199329579" sldId="301"/>
            <ac:spMk id="14" creationId="{6BB56E27-151D-422F-82ED-EC0AB5E9DFB9}"/>
          </ac:spMkLst>
        </pc:spChg>
        <pc:spChg chg="add mod">
          <ac:chgData name="NGUYEN PHAM ANH THU" userId="baf72463-252b-4d5f-a6ca-5a6327a9888d" providerId="ADAL" clId="{CCF2F7FF-D8E6-4D7D-A97A-42429EF3BFE8}" dt="2022-03-07T08:49:34.939" v="3700" actId="164"/>
          <ac:spMkLst>
            <pc:docMk/>
            <pc:sldMk cId="199329579" sldId="301"/>
            <ac:spMk id="15" creationId="{8F520B50-E799-4EBA-BF6F-39AC31E22556}"/>
          </ac:spMkLst>
        </pc:spChg>
        <pc:spChg chg="add mod">
          <ac:chgData name="NGUYEN PHAM ANH THU" userId="baf72463-252b-4d5f-a6ca-5a6327a9888d" providerId="ADAL" clId="{CCF2F7FF-D8E6-4D7D-A97A-42429EF3BFE8}" dt="2022-03-07T08:49:34.939" v="3700" actId="164"/>
          <ac:spMkLst>
            <pc:docMk/>
            <pc:sldMk cId="199329579" sldId="301"/>
            <ac:spMk id="16" creationId="{DE395B5B-0F1C-43A7-9F81-CC2EAFE2346D}"/>
          </ac:spMkLst>
        </pc:spChg>
        <pc:spChg chg="add mod">
          <ac:chgData name="NGUYEN PHAM ANH THU" userId="baf72463-252b-4d5f-a6ca-5a6327a9888d" providerId="ADAL" clId="{CCF2F7FF-D8E6-4D7D-A97A-42429EF3BFE8}" dt="2022-03-07T08:49:33.172" v="3699" actId="164"/>
          <ac:spMkLst>
            <pc:docMk/>
            <pc:sldMk cId="199329579" sldId="301"/>
            <ac:spMk id="17" creationId="{C1E0E5BB-7290-4928-A24C-E3D3104E1725}"/>
          </ac:spMkLst>
        </pc:spChg>
        <pc:spChg chg="add mod">
          <ac:chgData name="NGUYEN PHAM ANH THU" userId="baf72463-252b-4d5f-a6ca-5a6327a9888d" providerId="ADAL" clId="{CCF2F7FF-D8E6-4D7D-A97A-42429EF3BFE8}" dt="2022-03-07T08:49:33.172" v="3699" actId="164"/>
          <ac:spMkLst>
            <pc:docMk/>
            <pc:sldMk cId="199329579" sldId="301"/>
            <ac:spMk id="18" creationId="{C5AB1F1D-0F55-4E16-8280-C6C1A7D377C6}"/>
          </ac:spMkLst>
        </pc:spChg>
        <pc:spChg chg="add mod">
          <ac:chgData name="NGUYEN PHAM ANH THU" userId="baf72463-252b-4d5f-a6ca-5a6327a9888d" providerId="ADAL" clId="{CCF2F7FF-D8E6-4D7D-A97A-42429EF3BFE8}" dt="2022-03-07T08:49:31.388" v="3698" actId="164"/>
          <ac:spMkLst>
            <pc:docMk/>
            <pc:sldMk cId="199329579" sldId="301"/>
            <ac:spMk id="19" creationId="{7DAB6B7F-E49D-4845-B218-FAF17EF85A16}"/>
          </ac:spMkLst>
        </pc:spChg>
        <pc:spChg chg="add mod">
          <ac:chgData name="NGUYEN PHAM ANH THU" userId="baf72463-252b-4d5f-a6ca-5a6327a9888d" providerId="ADAL" clId="{CCF2F7FF-D8E6-4D7D-A97A-42429EF3BFE8}" dt="2022-03-07T08:49:31.388" v="3698" actId="164"/>
          <ac:spMkLst>
            <pc:docMk/>
            <pc:sldMk cId="199329579" sldId="301"/>
            <ac:spMk id="20" creationId="{D745253B-6A77-43A0-AE43-929D00BAC7C8}"/>
          </ac:spMkLst>
        </pc:spChg>
        <pc:spChg chg="add mod">
          <ac:chgData name="NGUYEN PHAM ANH THU" userId="baf72463-252b-4d5f-a6ca-5a6327a9888d" providerId="ADAL" clId="{CCF2F7FF-D8E6-4D7D-A97A-42429EF3BFE8}" dt="2022-03-07T08:49:36.309" v="3701" actId="164"/>
          <ac:spMkLst>
            <pc:docMk/>
            <pc:sldMk cId="199329579" sldId="301"/>
            <ac:spMk id="21" creationId="{9190FD24-43AF-488B-86D1-CA9CF9F5C244}"/>
          </ac:spMkLst>
        </pc:spChg>
        <pc:spChg chg="add mod">
          <ac:chgData name="NGUYEN PHAM ANH THU" userId="baf72463-252b-4d5f-a6ca-5a6327a9888d" providerId="ADAL" clId="{CCF2F7FF-D8E6-4D7D-A97A-42429EF3BFE8}" dt="2022-03-07T08:49:36.309" v="3701" actId="164"/>
          <ac:spMkLst>
            <pc:docMk/>
            <pc:sldMk cId="199329579" sldId="301"/>
            <ac:spMk id="22" creationId="{28D4FE9E-27C4-4ECA-8FCB-3EDB2C3CF5ED}"/>
          </ac:spMkLst>
        </pc:spChg>
        <pc:spChg chg="add mod">
          <ac:chgData name="NGUYEN PHAM ANH THU" userId="baf72463-252b-4d5f-a6ca-5a6327a9888d" providerId="ADAL" clId="{CCF2F7FF-D8E6-4D7D-A97A-42429EF3BFE8}" dt="2022-03-07T08:49:37.665" v="3702" actId="164"/>
          <ac:spMkLst>
            <pc:docMk/>
            <pc:sldMk cId="199329579" sldId="301"/>
            <ac:spMk id="23" creationId="{568F9487-3F16-4BFF-8D4C-AE814994AF76}"/>
          </ac:spMkLst>
        </pc:spChg>
        <pc:spChg chg="add mod">
          <ac:chgData name="NGUYEN PHAM ANH THU" userId="baf72463-252b-4d5f-a6ca-5a6327a9888d" providerId="ADAL" clId="{CCF2F7FF-D8E6-4D7D-A97A-42429EF3BFE8}" dt="2022-03-07T08:49:37.665" v="3702" actId="164"/>
          <ac:spMkLst>
            <pc:docMk/>
            <pc:sldMk cId="199329579" sldId="301"/>
            <ac:spMk id="24" creationId="{AA0214E3-F870-4609-9319-115D176E7B15}"/>
          </ac:spMkLst>
        </pc:spChg>
        <pc:spChg chg="add mod">
          <ac:chgData name="NGUYEN PHAM ANH THU" userId="baf72463-252b-4d5f-a6ca-5a6327a9888d" providerId="ADAL" clId="{CCF2F7FF-D8E6-4D7D-A97A-42429EF3BFE8}" dt="2022-03-07T09:00:10.135" v="4040" actId="1076"/>
          <ac:spMkLst>
            <pc:docMk/>
            <pc:sldMk cId="199329579" sldId="301"/>
            <ac:spMk id="26" creationId="{84B8FD17-4718-4911-87AC-4A6B80DD04EF}"/>
          </ac:spMkLst>
        </pc:spChg>
        <pc:spChg chg="del mod">
          <ac:chgData name="NGUYEN PHAM ANH THU" userId="baf72463-252b-4d5f-a6ca-5a6327a9888d" providerId="ADAL" clId="{CCF2F7FF-D8E6-4D7D-A97A-42429EF3BFE8}" dt="2022-03-07T08:48:36.172" v="3684" actId="478"/>
          <ac:spMkLst>
            <pc:docMk/>
            <pc:sldMk cId="199329579" sldId="301"/>
            <ac:spMk id="27" creationId="{01A92806-A9BA-4302-9185-B03336CAAE8B}"/>
          </ac:spMkLst>
        </pc:spChg>
        <pc:spChg chg="del">
          <ac:chgData name="NGUYEN PHAM ANH THU" userId="baf72463-252b-4d5f-a6ca-5a6327a9888d" providerId="ADAL" clId="{CCF2F7FF-D8E6-4D7D-A97A-42429EF3BFE8}" dt="2022-03-07T08:39:21.990" v="3100" actId="478"/>
          <ac:spMkLst>
            <pc:docMk/>
            <pc:sldMk cId="199329579" sldId="301"/>
            <ac:spMk id="28" creationId="{43D037A1-7378-4961-8C9D-65CF863A14FF}"/>
          </ac:spMkLst>
        </pc:spChg>
        <pc:spChg chg="add mod">
          <ac:chgData name="NGUYEN PHAM ANH THU" userId="baf72463-252b-4d5f-a6ca-5a6327a9888d" providerId="ADAL" clId="{CCF2F7FF-D8E6-4D7D-A97A-42429EF3BFE8}" dt="2022-03-07T09:00:10.135" v="4040" actId="1076"/>
          <ac:spMkLst>
            <pc:docMk/>
            <pc:sldMk cId="199329579" sldId="301"/>
            <ac:spMk id="34" creationId="{16ECCE6C-7A09-4ED9-BF88-F71FD393A785}"/>
          </ac:spMkLst>
        </pc:spChg>
        <pc:spChg chg="add mod">
          <ac:chgData name="NGUYEN PHAM ANH THU" userId="baf72463-252b-4d5f-a6ca-5a6327a9888d" providerId="ADAL" clId="{CCF2F7FF-D8E6-4D7D-A97A-42429EF3BFE8}" dt="2022-03-07T09:00:10.135" v="4040" actId="1076"/>
          <ac:spMkLst>
            <pc:docMk/>
            <pc:sldMk cId="199329579" sldId="301"/>
            <ac:spMk id="35" creationId="{8510AD18-00B6-40B5-B4E6-3B7DE114DE4A}"/>
          </ac:spMkLst>
        </pc:spChg>
        <pc:spChg chg="add mod">
          <ac:chgData name="NGUYEN PHAM ANH THU" userId="baf72463-252b-4d5f-a6ca-5a6327a9888d" providerId="ADAL" clId="{CCF2F7FF-D8E6-4D7D-A97A-42429EF3BFE8}" dt="2022-03-07T09:00:10.135" v="4040" actId="1076"/>
          <ac:spMkLst>
            <pc:docMk/>
            <pc:sldMk cId="199329579" sldId="301"/>
            <ac:spMk id="36" creationId="{9E4522E8-009B-447B-BCB0-E471EF8BDD75}"/>
          </ac:spMkLst>
        </pc:spChg>
        <pc:spChg chg="add mod">
          <ac:chgData name="NGUYEN PHAM ANH THU" userId="baf72463-252b-4d5f-a6ca-5a6327a9888d" providerId="ADAL" clId="{CCF2F7FF-D8E6-4D7D-A97A-42429EF3BFE8}" dt="2022-03-07T09:00:10.135" v="4040" actId="1076"/>
          <ac:spMkLst>
            <pc:docMk/>
            <pc:sldMk cId="199329579" sldId="301"/>
            <ac:spMk id="37" creationId="{C9BE6FD1-4C6D-4B28-AF01-CE902FCD8F21}"/>
          </ac:spMkLst>
        </pc:spChg>
        <pc:spChg chg="add mod">
          <ac:chgData name="NGUYEN PHAM ANH THU" userId="baf72463-252b-4d5f-a6ca-5a6327a9888d" providerId="ADAL" clId="{CCF2F7FF-D8E6-4D7D-A97A-42429EF3BFE8}" dt="2022-03-07T09:00:10.135" v="4040" actId="1076"/>
          <ac:spMkLst>
            <pc:docMk/>
            <pc:sldMk cId="199329579" sldId="301"/>
            <ac:spMk id="38" creationId="{7FD16A9E-DD3E-48E8-959B-3D36DD717252}"/>
          </ac:spMkLst>
        </pc:spChg>
        <pc:spChg chg="add mod">
          <ac:chgData name="NGUYEN PHAM ANH THU" userId="baf72463-252b-4d5f-a6ca-5a6327a9888d" providerId="ADAL" clId="{CCF2F7FF-D8E6-4D7D-A97A-42429EF3BFE8}" dt="2022-03-07T09:00:10.135" v="4040" actId="1076"/>
          <ac:spMkLst>
            <pc:docMk/>
            <pc:sldMk cId="199329579" sldId="301"/>
            <ac:spMk id="39" creationId="{7DABA2E5-09AE-44DC-A3DA-3509625C0852}"/>
          </ac:spMkLst>
        </pc:spChg>
        <pc:spChg chg="add mod">
          <ac:chgData name="NGUYEN PHAM ANH THU" userId="baf72463-252b-4d5f-a6ca-5a6327a9888d" providerId="ADAL" clId="{CCF2F7FF-D8E6-4D7D-A97A-42429EF3BFE8}" dt="2022-03-07T09:00:10.135" v="4040" actId="1076"/>
          <ac:spMkLst>
            <pc:docMk/>
            <pc:sldMk cId="199329579" sldId="301"/>
            <ac:spMk id="40" creationId="{B1F215B1-19F6-4A6F-AC3F-B5630CD0AC02}"/>
          </ac:spMkLst>
        </pc:spChg>
        <pc:spChg chg="add mod">
          <ac:chgData name="NGUYEN PHAM ANH THU" userId="baf72463-252b-4d5f-a6ca-5a6327a9888d" providerId="ADAL" clId="{CCF2F7FF-D8E6-4D7D-A97A-42429EF3BFE8}" dt="2022-03-07T09:00:10.135" v="4040" actId="1076"/>
          <ac:spMkLst>
            <pc:docMk/>
            <pc:sldMk cId="199329579" sldId="301"/>
            <ac:spMk id="41" creationId="{71C5417C-F72F-4BFB-87CD-D4C56E66B1FB}"/>
          </ac:spMkLst>
        </pc:spChg>
        <pc:spChg chg="add mod ord">
          <ac:chgData name="NGUYEN PHAM ANH THU" userId="baf72463-252b-4d5f-a6ca-5a6327a9888d" providerId="ADAL" clId="{CCF2F7FF-D8E6-4D7D-A97A-42429EF3BFE8}" dt="2022-03-07T08:54:45.859" v="4000" actId="171"/>
          <ac:spMkLst>
            <pc:docMk/>
            <pc:sldMk cId="199329579" sldId="301"/>
            <ac:spMk id="42" creationId="{DC9624EA-8ECD-4ECA-AF76-655B0FA1BD66}"/>
          </ac:spMkLst>
        </pc:spChg>
        <pc:grpChg chg="add mod">
          <ac:chgData name="NGUYEN PHAM ANH THU" userId="baf72463-252b-4d5f-a6ca-5a6327a9888d" providerId="ADAL" clId="{CCF2F7FF-D8E6-4D7D-A97A-42429EF3BFE8}" dt="2022-03-07T09:00:16.715" v="4041" actId="1076"/>
          <ac:grpSpMkLst>
            <pc:docMk/>
            <pc:sldMk cId="199329579" sldId="301"/>
            <ac:grpSpMk id="12" creationId="{4F1E84F2-6AB6-494C-B755-C4B98B6E3198}"/>
          </ac:grpSpMkLst>
        </pc:grpChg>
        <pc:grpChg chg="add mod">
          <ac:chgData name="NGUYEN PHAM ANH THU" userId="baf72463-252b-4d5f-a6ca-5a6327a9888d" providerId="ADAL" clId="{CCF2F7FF-D8E6-4D7D-A97A-42429EF3BFE8}" dt="2022-03-07T09:00:16.715" v="4041" actId="1076"/>
          <ac:grpSpMkLst>
            <pc:docMk/>
            <pc:sldMk cId="199329579" sldId="301"/>
            <ac:grpSpMk id="25" creationId="{C5D5EF6F-5794-46CD-8D26-409DD85F9ABC}"/>
          </ac:grpSpMkLst>
        </pc:grpChg>
        <pc:grpChg chg="add mod">
          <ac:chgData name="NGUYEN PHAM ANH THU" userId="baf72463-252b-4d5f-a6ca-5a6327a9888d" providerId="ADAL" clId="{CCF2F7FF-D8E6-4D7D-A97A-42429EF3BFE8}" dt="2022-03-07T09:00:16.715" v="4041" actId="1076"/>
          <ac:grpSpMkLst>
            <pc:docMk/>
            <pc:sldMk cId="199329579" sldId="301"/>
            <ac:grpSpMk id="31" creationId="{FFE44F1F-0442-4864-98B2-EEB7334B918B}"/>
          </ac:grpSpMkLst>
        </pc:grpChg>
        <pc:grpChg chg="add mod">
          <ac:chgData name="NGUYEN PHAM ANH THU" userId="baf72463-252b-4d5f-a6ca-5a6327a9888d" providerId="ADAL" clId="{CCF2F7FF-D8E6-4D7D-A97A-42429EF3BFE8}" dt="2022-03-07T09:00:16.715" v="4041" actId="1076"/>
          <ac:grpSpMkLst>
            <pc:docMk/>
            <pc:sldMk cId="199329579" sldId="301"/>
            <ac:grpSpMk id="32" creationId="{55DD551E-1EED-44EC-A4D6-5428F1E9A9D7}"/>
          </ac:grpSpMkLst>
        </pc:grpChg>
        <pc:grpChg chg="add mod">
          <ac:chgData name="NGUYEN PHAM ANH THU" userId="baf72463-252b-4d5f-a6ca-5a6327a9888d" providerId="ADAL" clId="{CCF2F7FF-D8E6-4D7D-A97A-42429EF3BFE8}" dt="2022-03-07T09:00:16.715" v="4041" actId="1076"/>
          <ac:grpSpMkLst>
            <pc:docMk/>
            <pc:sldMk cId="199329579" sldId="301"/>
            <ac:grpSpMk id="33" creationId="{5FD48FCC-00EE-404C-BA76-ACC1F8742C75}"/>
          </ac:grpSpMkLst>
        </pc:grpChg>
        <pc:picChg chg="del">
          <ac:chgData name="NGUYEN PHAM ANH THU" userId="baf72463-252b-4d5f-a6ca-5a6327a9888d" providerId="ADAL" clId="{CCF2F7FF-D8E6-4D7D-A97A-42429EF3BFE8}" dt="2022-03-07T08:39:21.990" v="3100" actId="478"/>
          <ac:picMkLst>
            <pc:docMk/>
            <pc:sldMk cId="199329579" sldId="301"/>
            <ac:picMk id="29" creationId="{3EF643FC-A6D9-4FD6-A6E6-C992FC697F7C}"/>
          </ac:picMkLst>
        </pc:picChg>
        <pc:picChg chg="del">
          <ac:chgData name="NGUYEN PHAM ANH THU" userId="baf72463-252b-4d5f-a6ca-5a6327a9888d" providerId="ADAL" clId="{CCF2F7FF-D8E6-4D7D-A97A-42429EF3BFE8}" dt="2022-03-07T08:39:21.990" v="3100" actId="478"/>
          <ac:picMkLst>
            <pc:docMk/>
            <pc:sldMk cId="199329579" sldId="301"/>
            <ac:picMk id="30" creationId="{EFC49CC4-EA3E-454B-B22E-C775D11E292F}"/>
          </ac:picMkLst>
        </pc:picChg>
        <pc:cxnChg chg="add mod">
          <ac:chgData name="NGUYEN PHAM ANH THU" userId="baf72463-252b-4d5f-a6ca-5a6327a9888d" providerId="ADAL" clId="{CCF2F7FF-D8E6-4D7D-A97A-42429EF3BFE8}" dt="2022-03-07T09:02:20.368" v="4064" actId="208"/>
          <ac:cxnSpMkLst>
            <pc:docMk/>
            <pc:sldMk cId="199329579" sldId="301"/>
            <ac:cxnSpMk id="44" creationId="{BC24E9EA-E900-4B12-B7F9-451C0818F0D1}"/>
          </ac:cxnSpMkLst>
        </pc:cxnChg>
        <pc:cxnChg chg="add mod">
          <ac:chgData name="NGUYEN PHAM ANH THU" userId="baf72463-252b-4d5f-a6ca-5a6327a9888d" providerId="ADAL" clId="{CCF2F7FF-D8E6-4D7D-A97A-42429EF3BFE8}" dt="2022-03-07T09:02:20.368" v="4064" actId="208"/>
          <ac:cxnSpMkLst>
            <pc:docMk/>
            <pc:sldMk cId="199329579" sldId="301"/>
            <ac:cxnSpMk id="47" creationId="{9504B5DA-5B67-40FB-B708-6AB9E670BC6F}"/>
          </ac:cxnSpMkLst>
        </pc:cxnChg>
        <pc:cxnChg chg="add mod">
          <ac:chgData name="NGUYEN PHAM ANH THU" userId="baf72463-252b-4d5f-a6ca-5a6327a9888d" providerId="ADAL" clId="{CCF2F7FF-D8E6-4D7D-A97A-42429EF3BFE8}" dt="2022-03-07T09:02:20.368" v="4064" actId="208"/>
          <ac:cxnSpMkLst>
            <pc:docMk/>
            <pc:sldMk cId="199329579" sldId="301"/>
            <ac:cxnSpMk id="51" creationId="{28B38DB0-551B-4401-ADE6-3DA8AAFFF905}"/>
          </ac:cxnSpMkLst>
        </pc:cxnChg>
        <pc:cxnChg chg="add mod">
          <ac:chgData name="NGUYEN PHAM ANH THU" userId="baf72463-252b-4d5f-a6ca-5a6327a9888d" providerId="ADAL" clId="{CCF2F7FF-D8E6-4D7D-A97A-42429EF3BFE8}" dt="2022-03-07T09:02:20.368" v="4064" actId="208"/>
          <ac:cxnSpMkLst>
            <pc:docMk/>
            <pc:sldMk cId="199329579" sldId="301"/>
            <ac:cxnSpMk id="57" creationId="{7A72BC85-626E-40F8-B892-C41A5638B676}"/>
          </ac:cxnSpMkLst>
        </pc:cxnChg>
        <pc:cxnChg chg="add mod">
          <ac:chgData name="NGUYEN PHAM ANH THU" userId="baf72463-252b-4d5f-a6ca-5a6327a9888d" providerId="ADAL" clId="{CCF2F7FF-D8E6-4D7D-A97A-42429EF3BFE8}" dt="2022-03-07T09:02:20.368" v="4064" actId="208"/>
          <ac:cxnSpMkLst>
            <pc:docMk/>
            <pc:sldMk cId="199329579" sldId="301"/>
            <ac:cxnSpMk id="59" creationId="{B120FA19-8598-4133-8F7A-8A0805D7C195}"/>
          </ac:cxnSpMkLst>
        </pc:cxnChg>
      </pc:sldChg>
      <pc:sldChg chg="addSp delSp modSp add mod ord modTransition delAnim modAnim">
        <pc:chgData name="NGUYEN PHAM ANH THU" userId="baf72463-252b-4d5f-a6ca-5a6327a9888d" providerId="ADAL" clId="{CCF2F7FF-D8E6-4D7D-A97A-42429EF3BFE8}" dt="2022-03-07T10:41:58.912" v="5919"/>
        <pc:sldMkLst>
          <pc:docMk/>
          <pc:sldMk cId="2349276407" sldId="302"/>
        </pc:sldMkLst>
        <pc:spChg chg="mod">
          <ac:chgData name="NGUYEN PHAM ANH THU" userId="baf72463-252b-4d5f-a6ca-5a6327a9888d" providerId="ADAL" clId="{CCF2F7FF-D8E6-4D7D-A97A-42429EF3BFE8}" dt="2022-03-07T09:09:28.041" v="4132" actId="165"/>
          <ac:spMkLst>
            <pc:docMk/>
            <pc:sldMk cId="2349276407" sldId="302"/>
            <ac:spMk id="8" creationId="{3B14420D-A926-4EF0-B70B-1292129AC99E}"/>
          </ac:spMkLst>
        </pc:spChg>
        <pc:spChg chg="mod">
          <ac:chgData name="NGUYEN PHAM ANH THU" userId="baf72463-252b-4d5f-a6ca-5a6327a9888d" providerId="ADAL" clId="{CCF2F7FF-D8E6-4D7D-A97A-42429EF3BFE8}" dt="2022-03-07T09:09:28.041" v="4132" actId="165"/>
          <ac:spMkLst>
            <pc:docMk/>
            <pc:sldMk cId="2349276407" sldId="302"/>
            <ac:spMk id="9" creationId="{EDD4561F-A658-49D1-B4B1-D7E039A41429}"/>
          </ac:spMkLst>
        </pc:spChg>
        <pc:spChg chg="mod">
          <ac:chgData name="NGUYEN PHAM ANH THU" userId="baf72463-252b-4d5f-a6ca-5a6327a9888d" providerId="ADAL" clId="{CCF2F7FF-D8E6-4D7D-A97A-42429EF3BFE8}" dt="2022-03-07T09:09:28.041" v="4132" actId="165"/>
          <ac:spMkLst>
            <pc:docMk/>
            <pc:sldMk cId="2349276407" sldId="302"/>
            <ac:spMk id="10" creationId="{9D2719C3-7E0F-4BDD-A24B-325CD85A4330}"/>
          </ac:spMkLst>
        </pc:spChg>
        <pc:spChg chg="mod">
          <ac:chgData name="NGUYEN PHAM ANH THU" userId="baf72463-252b-4d5f-a6ca-5a6327a9888d" providerId="ADAL" clId="{CCF2F7FF-D8E6-4D7D-A97A-42429EF3BFE8}" dt="2022-03-07T09:09:28.041" v="4132" actId="165"/>
          <ac:spMkLst>
            <pc:docMk/>
            <pc:sldMk cId="2349276407" sldId="302"/>
            <ac:spMk id="11" creationId="{3B84D848-31BF-4A9F-859D-D91324507001}"/>
          </ac:spMkLst>
        </pc:spChg>
        <pc:spChg chg="mod">
          <ac:chgData name="NGUYEN PHAM ANH THU" userId="baf72463-252b-4d5f-a6ca-5a6327a9888d" providerId="ADAL" clId="{CCF2F7FF-D8E6-4D7D-A97A-42429EF3BFE8}" dt="2022-03-07T09:09:28.041" v="4132" actId="165"/>
          <ac:spMkLst>
            <pc:docMk/>
            <pc:sldMk cId="2349276407" sldId="302"/>
            <ac:spMk id="12" creationId="{2E41E7E7-1EAB-43B8-98EC-92EDF737B9A5}"/>
          </ac:spMkLst>
        </pc:spChg>
        <pc:spChg chg="mod">
          <ac:chgData name="NGUYEN PHAM ANH THU" userId="baf72463-252b-4d5f-a6ca-5a6327a9888d" providerId="ADAL" clId="{CCF2F7FF-D8E6-4D7D-A97A-42429EF3BFE8}" dt="2022-03-07T09:09:28.041" v="4132" actId="165"/>
          <ac:spMkLst>
            <pc:docMk/>
            <pc:sldMk cId="2349276407" sldId="302"/>
            <ac:spMk id="13" creationId="{B4829943-DD82-4F16-86DF-8212235C287D}"/>
          </ac:spMkLst>
        </pc:spChg>
        <pc:spChg chg="mod">
          <ac:chgData name="NGUYEN PHAM ANH THU" userId="baf72463-252b-4d5f-a6ca-5a6327a9888d" providerId="ADAL" clId="{CCF2F7FF-D8E6-4D7D-A97A-42429EF3BFE8}" dt="2022-03-07T09:09:28.041" v="4132" actId="165"/>
          <ac:spMkLst>
            <pc:docMk/>
            <pc:sldMk cId="2349276407" sldId="302"/>
            <ac:spMk id="14" creationId="{317A4679-361A-4F20-8D7B-49D2AB6D750D}"/>
          </ac:spMkLst>
        </pc:spChg>
        <pc:spChg chg="mod">
          <ac:chgData name="NGUYEN PHAM ANH THU" userId="baf72463-252b-4d5f-a6ca-5a6327a9888d" providerId="ADAL" clId="{CCF2F7FF-D8E6-4D7D-A97A-42429EF3BFE8}" dt="2022-03-07T09:09:28.041" v="4132" actId="165"/>
          <ac:spMkLst>
            <pc:docMk/>
            <pc:sldMk cId="2349276407" sldId="302"/>
            <ac:spMk id="15" creationId="{06E7D384-DD4A-4A99-8462-8505126080BB}"/>
          </ac:spMkLst>
        </pc:spChg>
        <pc:spChg chg="mod">
          <ac:chgData name="NGUYEN PHAM ANH THU" userId="baf72463-252b-4d5f-a6ca-5a6327a9888d" providerId="ADAL" clId="{CCF2F7FF-D8E6-4D7D-A97A-42429EF3BFE8}" dt="2022-03-07T09:09:28.041" v="4132" actId="165"/>
          <ac:spMkLst>
            <pc:docMk/>
            <pc:sldMk cId="2349276407" sldId="302"/>
            <ac:spMk id="16" creationId="{7B76CAAB-327F-4C66-A8F9-CAC7C6645EA2}"/>
          </ac:spMkLst>
        </pc:spChg>
        <pc:spChg chg="mod">
          <ac:chgData name="NGUYEN PHAM ANH THU" userId="baf72463-252b-4d5f-a6ca-5a6327a9888d" providerId="ADAL" clId="{CCF2F7FF-D8E6-4D7D-A97A-42429EF3BFE8}" dt="2022-03-07T09:09:28.041" v="4132" actId="165"/>
          <ac:spMkLst>
            <pc:docMk/>
            <pc:sldMk cId="2349276407" sldId="302"/>
            <ac:spMk id="18" creationId="{813D7712-263E-4CFD-8EA9-98D247D7D3FB}"/>
          </ac:spMkLst>
        </pc:spChg>
        <pc:spChg chg="mod">
          <ac:chgData name="NGUYEN PHAM ANH THU" userId="baf72463-252b-4d5f-a6ca-5a6327a9888d" providerId="ADAL" clId="{CCF2F7FF-D8E6-4D7D-A97A-42429EF3BFE8}" dt="2022-03-07T09:09:28.041" v="4132" actId="165"/>
          <ac:spMkLst>
            <pc:docMk/>
            <pc:sldMk cId="2349276407" sldId="302"/>
            <ac:spMk id="19" creationId="{C4A77720-AC9C-4591-80DB-FCD2578C7625}"/>
          </ac:spMkLst>
        </pc:spChg>
        <pc:spChg chg="mod">
          <ac:chgData name="NGUYEN PHAM ANH THU" userId="baf72463-252b-4d5f-a6ca-5a6327a9888d" providerId="ADAL" clId="{CCF2F7FF-D8E6-4D7D-A97A-42429EF3BFE8}" dt="2022-03-07T09:09:28.041" v="4132" actId="165"/>
          <ac:spMkLst>
            <pc:docMk/>
            <pc:sldMk cId="2349276407" sldId="302"/>
            <ac:spMk id="21" creationId="{353799D7-7B1E-4A71-9EB6-4C47C29B7ABD}"/>
          </ac:spMkLst>
        </pc:spChg>
        <pc:spChg chg="mod">
          <ac:chgData name="NGUYEN PHAM ANH THU" userId="baf72463-252b-4d5f-a6ca-5a6327a9888d" providerId="ADAL" clId="{CCF2F7FF-D8E6-4D7D-A97A-42429EF3BFE8}" dt="2022-03-07T09:09:28.041" v="4132" actId="165"/>
          <ac:spMkLst>
            <pc:docMk/>
            <pc:sldMk cId="2349276407" sldId="302"/>
            <ac:spMk id="22" creationId="{593E6113-DA39-4707-BF4B-086208D79869}"/>
          </ac:spMkLst>
        </pc:spChg>
        <pc:spChg chg="mod">
          <ac:chgData name="NGUYEN PHAM ANH THU" userId="baf72463-252b-4d5f-a6ca-5a6327a9888d" providerId="ADAL" clId="{CCF2F7FF-D8E6-4D7D-A97A-42429EF3BFE8}" dt="2022-03-07T09:09:28.041" v="4132" actId="165"/>
          <ac:spMkLst>
            <pc:docMk/>
            <pc:sldMk cId="2349276407" sldId="302"/>
            <ac:spMk id="23" creationId="{152A0CEC-846B-4109-9980-657357372441}"/>
          </ac:spMkLst>
        </pc:spChg>
        <pc:spChg chg="mod">
          <ac:chgData name="NGUYEN PHAM ANH THU" userId="baf72463-252b-4d5f-a6ca-5a6327a9888d" providerId="ADAL" clId="{CCF2F7FF-D8E6-4D7D-A97A-42429EF3BFE8}" dt="2022-03-07T09:09:28.041" v="4132" actId="165"/>
          <ac:spMkLst>
            <pc:docMk/>
            <pc:sldMk cId="2349276407" sldId="302"/>
            <ac:spMk id="24" creationId="{17DD6239-3CF2-48B5-B841-A26800879C7D}"/>
          </ac:spMkLst>
        </pc:spChg>
        <pc:spChg chg="mod">
          <ac:chgData name="NGUYEN PHAM ANH THU" userId="baf72463-252b-4d5f-a6ca-5a6327a9888d" providerId="ADAL" clId="{CCF2F7FF-D8E6-4D7D-A97A-42429EF3BFE8}" dt="2022-03-07T09:09:28.041" v="4132" actId="165"/>
          <ac:spMkLst>
            <pc:docMk/>
            <pc:sldMk cId="2349276407" sldId="302"/>
            <ac:spMk id="25" creationId="{133DA24D-5084-4605-AD20-CA8D8CD7A9FB}"/>
          </ac:spMkLst>
        </pc:spChg>
        <pc:spChg chg="mod">
          <ac:chgData name="NGUYEN PHAM ANH THU" userId="baf72463-252b-4d5f-a6ca-5a6327a9888d" providerId="ADAL" clId="{CCF2F7FF-D8E6-4D7D-A97A-42429EF3BFE8}" dt="2022-03-07T09:09:28.041" v="4132" actId="165"/>
          <ac:spMkLst>
            <pc:docMk/>
            <pc:sldMk cId="2349276407" sldId="302"/>
            <ac:spMk id="26" creationId="{8DB1A390-3253-4F0F-9E3E-E4058245F47F}"/>
          </ac:spMkLst>
        </pc:spChg>
        <pc:spChg chg="mod">
          <ac:chgData name="NGUYEN PHAM ANH THU" userId="baf72463-252b-4d5f-a6ca-5a6327a9888d" providerId="ADAL" clId="{CCF2F7FF-D8E6-4D7D-A97A-42429EF3BFE8}" dt="2022-03-07T09:07:13.284" v="4092" actId="403"/>
          <ac:spMkLst>
            <pc:docMk/>
            <pc:sldMk cId="2349276407" sldId="302"/>
            <ac:spMk id="27" creationId="{01A92806-A9BA-4302-9185-B03336CAAE8B}"/>
          </ac:spMkLst>
        </pc:spChg>
        <pc:spChg chg="del">
          <ac:chgData name="NGUYEN PHAM ANH THU" userId="baf72463-252b-4d5f-a6ca-5a6327a9888d" providerId="ADAL" clId="{CCF2F7FF-D8E6-4D7D-A97A-42429EF3BFE8}" dt="2022-03-07T09:07:17.067" v="4093" actId="478"/>
          <ac:spMkLst>
            <pc:docMk/>
            <pc:sldMk cId="2349276407" sldId="302"/>
            <ac:spMk id="28" creationId="{43D037A1-7378-4961-8C9D-65CF863A14FF}"/>
          </ac:spMkLst>
        </pc:spChg>
        <pc:spChg chg="mod">
          <ac:chgData name="NGUYEN PHAM ANH THU" userId="baf72463-252b-4d5f-a6ca-5a6327a9888d" providerId="ADAL" clId="{CCF2F7FF-D8E6-4D7D-A97A-42429EF3BFE8}" dt="2022-03-07T09:09:28.041" v="4132" actId="165"/>
          <ac:spMkLst>
            <pc:docMk/>
            <pc:sldMk cId="2349276407" sldId="302"/>
            <ac:spMk id="31" creationId="{77C1431F-70D7-49D2-84CD-27BE6FC31E51}"/>
          </ac:spMkLst>
        </pc:spChg>
        <pc:spChg chg="mod">
          <ac:chgData name="NGUYEN PHAM ANH THU" userId="baf72463-252b-4d5f-a6ca-5a6327a9888d" providerId="ADAL" clId="{CCF2F7FF-D8E6-4D7D-A97A-42429EF3BFE8}" dt="2022-03-07T09:09:28.041" v="4132" actId="165"/>
          <ac:spMkLst>
            <pc:docMk/>
            <pc:sldMk cId="2349276407" sldId="302"/>
            <ac:spMk id="32" creationId="{7D5A9AF0-A9EB-45E0-94A2-CC8027CD70A5}"/>
          </ac:spMkLst>
        </pc:spChg>
        <pc:spChg chg="mod">
          <ac:chgData name="NGUYEN PHAM ANH THU" userId="baf72463-252b-4d5f-a6ca-5a6327a9888d" providerId="ADAL" clId="{CCF2F7FF-D8E6-4D7D-A97A-42429EF3BFE8}" dt="2022-03-07T09:09:28.041" v="4132" actId="165"/>
          <ac:spMkLst>
            <pc:docMk/>
            <pc:sldMk cId="2349276407" sldId="302"/>
            <ac:spMk id="33" creationId="{2AC85C69-73C3-4563-8A24-FBCFBEA85ABD}"/>
          </ac:spMkLst>
        </pc:spChg>
        <pc:spChg chg="mod">
          <ac:chgData name="NGUYEN PHAM ANH THU" userId="baf72463-252b-4d5f-a6ca-5a6327a9888d" providerId="ADAL" clId="{CCF2F7FF-D8E6-4D7D-A97A-42429EF3BFE8}" dt="2022-03-07T09:09:28.041" v="4132" actId="165"/>
          <ac:spMkLst>
            <pc:docMk/>
            <pc:sldMk cId="2349276407" sldId="302"/>
            <ac:spMk id="34" creationId="{3231621A-57F7-4768-A7F7-4B92A728DFA6}"/>
          </ac:spMkLst>
        </pc:spChg>
        <pc:spChg chg="mod">
          <ac:chgData name="NGUYEN PHAM ANH THU" userId="baf72463-252b-4d5f-a6ca-5a6327a9888d" providerId="ADAL" clId="{CCF2F7FF-D8E6-4D7D-A97A-42429EF3BFE8}" dt="2022-03-07T09:09:28.041" v="4132" actId="165"/>
          <ac:spMkLst>
            <pc:docMk/>
            <pc:sldMk cId="2349276407" sldId="302"/>
            <ac:spMk id="35" creationId="{6D5FF7B9-49E9-4423-8A92-171AA9581C80}"/>
          </ac:spMkLst>
        </pc:spChg>
        <pc:spChg chg="mod">
          <ac:chgData name="NGUYEN PHAM ANH THU" userId="baf72463-252b-4d5f-a6ca-5a6327a9888d" providerId="ADAL" clId="{CCF2F7FF-D8E6-4D7D-A97A-42429EF3BFE8}" dt="2022-03-07T09:09:28.041" v="4132" actId="165"/>
          <ac:spMkLst>
            <pc:docMk/>
            <pc:sldMk cId="2349276407" sldId="302"/>
            <ac:spMk id="36" creationId="{3C906DFC-4144-45DF-8928-7E30CD7A4C58}"/>
          </ac:spMkLst>
        </pc:spChg>
        <pc:spChg chg="mod">
          <ac:chgData name="NGUYEN PHAM ANH THU" userId="baf72463-252b-4d5f-a6ca-5a6327a9888d" providerId="ADAL" clId="{CCF2F7FF-D8E6-4D7D-A97A-42429EF3BFE8}" dt="2022-03-07T09:09:28.041" v="4132" actId="165"/>
          <ac:spMkLst>
            <pc:docMk/>
            <pc:sldMk cId="2349276407" sldId="302"/>
            <ac:spMk id="37" creationId="{B145B36B-7E96-4F98-9BA3-A00AEC38334C}"/>
          </ac:spMkLst>
        </pc:spChg>
        <pc:spChg chg="mod">
          <ac:chgData name="NGUYEN PHAM ANH THU" userId="baf72463-252b-4d5f-a6ca-5a6327a9888d" providerId="ADAL" clId="{CCF2F7FF-D8E6-4D7D-A97A-42429EF3BFE8}" dt="2022-03-07T09:09:28.041" v="4132" actId="165"/>
          <ac:spMkLst>
            <pc:docMk/>
            <pc:sldMk cId="2349276407" sldId="302"/>
            <ac:spMk id="38" creationId="{822E7FA7-079C-42CF-B133-2B48EF62A711}"/>
          </ac:spMkLst>
        </pc:spChg>
        <pc:spChg chg="mod">
          <ac:chgData name="NGUYEN PHAM ANH THU" userId="baf72463-252b-4d5f-a6ca-5a6327a9888d" providerId="ADAL" clId="{CCF2F7FF-D8E6-4D7D-A97A-42429EF3BFE8}" dt="2022-03-07T09:09:28.041" v="4132" actId="165"/>
          <ac:spMkLst>
            <pc:docMk/>
            <pc:sldMk cId="2349276407" sldId="302"/>
            <ac:spMk id="39" creationId="{676BF890-BE77-4E85-A99B-2727B73CFAE3}"/>
          </ac:spMkLst>
        </pc:spChg>
        <pc:spChg chg="mod">
          <ac:chgData name="NGUYEN PHAM ANH THU" userId="baf72463-252b-4d5f-a6ca-5a6327a9888d" providerId="ADAL" clId="{CCF2F7FF-D8E6-4D7D-A97A-42429EF3BFE8}" dt="2022-03-07T09:09:28.041" v="4132" actId="165"/>
          <ac:spMkLst>
            <pc:docMk/>
            <pc:sldMk cId="2349276407" sldId="302"/>
            <ac:spMk id="40" creationId="{50EEBF73-197A-4E97-878E-77D169590E4B}"/>
          </ac:spMkLst>
        </pc:spChg>
        <pc:spChg chg="mod">
          <ac:chgData name="NGUYEN PHAM ANH THU" userId="baf72463-252b-4d5f-a6ca-5a6327a9888d" providerId="ADAL" clId="{CCF2F7FF-D8E6-4D7D-A97A-42429EF3BFE8}" dt="2022-03-07T09:09:28.041" v="4132" actId="165"/>
          <ac:spMkLst>
            <pc:docMk/>
            <pc:sldMk cId="2349276407" sldId="302"/>
            <ac:spMk id="41" creationId="{A0EBDC7E-3E22-4446-B896-F55495937AD2}"/>
          </ac:spMkLst>
        </pc:spChg>
        <pc:spChg chg="mod">
          <ac:chgData name="NGUYEN PHAM ANH THU" userId="baf72463-252b-4d5f-a6ca-5a6327a9888d" providerId="ADAL" clId="{CCF2F7FF-D8E6-4D7D-A97A-42429EF3BFE8}" dt="2022-03-07T09:09:28.041" v="4132" actId="165"/>
          <ac:spMkLst>
            <pc:docMk/>
            <pc:sldMk cId="2349276407" sldId="302"/>
            <ac:spMk id="42" creationId="{7FDC7BC0-E2C9-4F24-A08B-B24574E6E1E4}"/>
          </ac:spMkLst>
        </pc:spChg>
        <pc:spChg chg="mod">
          <ac:chgData name="NGUYEN PHAM ANH THU" userId="baf72463-252b-4d5f-a6ca-5a6327a9888d" providerId="ADAL" clId="{CCF2F7FF-D8E6-4D7D-A97A-42429EF3BFE8}" dt="2022-03-07T09:09:28.041" v="4132" actId="165"/>
          <ac:spMkLst>
            <pc:docMk/>
            <pc:sldMk cId="2349276407" sldId="302"/>
            <ac:spMk id="43" creationId="{9503DDD6-7B14-4252-B197-5CFEFD136CBF}"/>
          </ac:spMkLst>
        </pc:spChg>
        <pc:spChg chg="mod">
          <ac:chgData name="NGUYEN PHAM ANH THU" userId="baf72463-252b-4d5f-a6ca-5a6327a9888d" providerId="ADAL" clId="{CCF2F7FF-D8E6-4D7D-A97A-42429EF3BFE8}" dt="2022-03-07T09:09:28.041" v="4132" actId="165"/>
          <ac:spMkLst>
            <pc:docMk/>
            <pc:sldMk cId="2349276407" sldId="302"/>
            <ac:spMk id="44" creationId="{FC97A709-1430-48DE-A795-28AE6F93EBF3}"/>
          </ac:spMkLst>
        </pc:spChg>
        <pc:spChg chg="mod">
          <ac:chgData name="NGUYEN PHAM ANH THU" userId="baf72463-252b-4d5f-a6ca-5a6327a9888d" providerId="ADAL" clId="{CCF2F7FF-D8E6-4D7D-A97A-42429EF3BFE8}" dt="2022-03-07T09:09:28.041" v="4132" actId="165"/>
          <ac:spMkLst>
            <pc:docMk/>
            <pc:sldMk cId="2349276407" sldId="302"/>
            <ac:spMk id="45" creationId="{904F4A1A-B9C3-4697-B4EB-498AF2BD60B9}"/>
          </ac:spMkLst>
        </pc:spChg>
        <pc:spChg chg="mod">
          <ac:chgData name="NGUYEN PHAM ANH THU" userId="baf72463-252b-4d5f-a6ca-5a6327a9888d" providerId="ADAL" clId="{CCF2F7FF-D8E6-4D7D-A97A-42429EF3BFE8}" dt="2022-03-07T09:09:28.041" v="4132" actId="165"/>
          <ac:spMkLst>
            <pc:docMk/>
            <pc:sldMk cId="2349276407" sldId="302"/>
            <ac:spMk id="46" creationId="{FACBFDF3-1A55-4C8D-9F9C-FB2B72778625}"/>
          </ac:spMkLst>
        </pc:spChg>
        <pc:spChg chg="mod">
          <ac:chgData name="NGUYEN PHAM ANH THU" userId="baf72463-252b-4d5f-a6ca-5a6327a9888d" providerId="ADAL" clId="{CCF2F7FF-D8E6-4D7D-A97A-42429EF3BFE8}" dt="2022-03-07T09:09:28.041" v="4132" actId="165"/>
          <ac:spMkLst>
            <pc:docMk/>
            <pc:sldMk cId="2349276407" sldId="302"/>
            <ac:spMk id="47" creationId="{E4BA8FE9-1F87-43C8-A3AE-9F285351681B}"/>
          </ac:spMkLst>
        </pc:spChg>
        <pc:spChg chg="mod">
          <ac:chgData name="NGUYEN PHAM ANH THU" userId="baf72463-252b-4d5f-a6ca-5a6327a9888d" providerId="ADAL" clId="{CCF2F7FF-D8E6-4D7D-A97A-42429EF3BFE8}" dt="2022-03-07T09:09:28.041" v="4132" actId="165"/>
          <ac:spMkLst>
            <pc:docMk/>
            <pc:sldMk cId="2349276407" sldId="302"/>
            <ac:spMk id="48" creationId="{AE3B86C7-F911-4224-9A3D-12AD5364F8B8}"/>
          </ac:spMkLst>
        </pc:spChg>
        <pc:spChg chg="mod">
          <ac:chgData name="NGUYEN PHAM ANH THU" userId="baf72463-252b-4d5f-a6ca-5a6327a9888d" providerId="ADAL" clId="{CCF2F7FF-D8E6-4D7D-A97A-42429EF3BFE8}" dt="2022-03-07T09:09:28.041" v="4132" actId="165"/>
          <ac:spMkLst>
            <pc:docMk/>
            <pc:sldMk cId="2349276407" sldId="302"/>
            <ac:spMk id="49" creationId="{4014FF06-B395-426F-8213-DF8C33E893BD}"/>
          </ac:spMkLst>
        </pc:spChg>
        <pc:spChg chg="mod">
          <ac:chgData name="NGUYEN PHAM ANH THU" userId="baf72463-252b-4d5f-a6ca-5a6327a9888d" providerId="ADAL" clId="{CCF2F7FF-D8E6-4D7D-A97A-42429EF3BFE8}" dt="2022-03-07T09:09:28.041" v="4132" actId="165"/>
          <ac:spMkLst>
            <pc:docMk/>
            <pc:sldMk cId="2349276407" sldId="302"/>
            <ac:spMk id="50" creationId="{E356F304-769E-482A-B98E-AF752F12630B}"/>
          </ac:spMkLst>
        </pc:spChg>
        <pc:spChg chg="mod">
          <ac:chgData name="NGUYEN PHAM ANH THU" userId="baf72463-252b-4d5f-a6ca-5a6327a9888d" providerId="ADAL" clId="{CCF2F7FF-D8E6-4D7D-A97A-42429EF3BFE8}" dt="2022-03-07T09:09:28.041" v="4132" actId="165"/>
          <ac:spMkLst>
            <pc:docMk/>
            <pc:sldMk cId="2349276407" sldId="302"/>
            <ac:spMk id="51" creationId="{5197B479-7C43-4A2F-BEDF-65C61B7EB9BA}"/>
          </ac:spMkLst>
        </pc:spChg>
        <pc:spChg chg="mod">
          <ac:chgData name="NGUYEN PHAM ANH THU" userId="baf72463-252b-4d5f-a6ca-5a6327a9888d" providerId="ADAL" clId="{CCF2F7FF-D8E6-4D7D-A97A-42429EF3BFE8}" dt="2022-03-07T09:09:28.041" v="4132" actId="165"/>
          <ac:spMkLst>
            <pc:docMk/>
            <pc:sldMk cId="2349276407" sldId="302"/>
            <ac:spMk id="52" creationId="{46F7C0B4-F8F0-48F5-A447-0601C808321F}"/>
          </ac:spMkLst>
        </pc:spChg>
        <pc:spChg chg="mod">
          <ac:chgData name="NGUYEN PHAM ANH THU" userId="baf72463-252b-4d5f-a6ca-5a6327a9888d" providerId="ADAL" clId="{CCF2F7FF-D8E6-4D7D-A97A-42429EF3BFE8}" dt="2022-03-07T09:09:28.041" v="4132" actId="165"/>
          <ac:spMkLst>
            <pc:docMk/>
            <pc:sldMk cId="2349276407" sldId="302"/>
            <ac:spMk id="54" creationId="{AFDF3F5D-4D94-401F-9528-820D59265A72}"/>
          </ac:spMkLst>
        </pc:spChg>
        <pc:spChg chg="mod">
          <ac:chgData name="NGUYEN PHAM ANH THU" userId="baf72463-252b-4d5f-a6ca-5a6327a9888d" providerId="ADAL" clId="{CCF2F7FF-D8E6-4D7D-A97A-42429EF3BFE8}" dt="2022-03-07T09:09:28.041" v="4132" actId="165"/>
          <ac:spMkLst>
            <pc:docMk/>
            <pc:sldMk cId="2349276407" sldId="302"/>
            <ac:spMk id="55" creationId="{9B2BB0CF-E3C4-4042-9399-7167BA866020}"/>
          </ac:spMkLst>
        </pc:spChg>
        <pc:spChg chg="mod">
          <ac:chgData name="NGUYEN PHAM ANH THU" userId="baf72463-252b-4d5f-a6ca-5a6327a9888d" providerId="ADAL" clId="{CCF2F7FF-D8E6-4D7D-A97A-42429EF3BFE8}" dt="2022-03-07T09:09:28.041" v="4132" actId="165"/>
          <ac:spMkLst>
            <pc:docMk/>
            <pc:sldMk cId="2349276407" sldId="302"/>
            <ac:spMk id="56" creationId="{A794FFE4-3E6E-4659-BEDC-9E4D0CD2FE47}"/>
          </ac:spMkLst>
        </pc:spChg>
        <pc:spChg chg="mod">
          <ac:chgData name="NGUYEN PHAM ANH THU" userId="baf72463-252b-4d5f-a6ca-5a6327a9888d" providerId="ADAL" clId="{CCF2F7FF-D8E6-4D7D-A97A-42429EF3BFE8}" dt="2022-03-07T09:09:28.041" v="4132" actId="165"/>
          <ac:spMkLst>
            <pc:docMk/>
            <pc:sldMk cId="2349276407" sldId="302"/>
            <ac:spMk id="57" creationId="{F787574C-89BA-4C8C-9ED1-B08C6EE981BB}"/>
          </ac:spMkLst>
        </pc:spChg>
        <pc:spChg chg="mod">
          <ac:chgData name="NGUYEN PHAM ANH THU" userId="baf72463-252b-4d5f-a6ca-5a6327a9888d" providerId="ADAL" clId="{CCF2F7FF-D8E6-4D7D-A97A-42429EF3BFE8}" dt="2022-03-07T09:09:28.041" v="4132" actId="165"/>
          <ac:spMkLst>
            <pc:docMk/>
            <pc:sldMk cId="2349276407" sldId="302"/>
            <ac:spMk id="58" creationId="{5F0A24E7-2FB6-403B-93F5-EEDD72A7FF9D}"/>
          </ac:spMkLst>
        </pc:spChg>
        <pc:spChg chg="mod">
          <ac:chgData name="NGUYEN PHAM ANH THU" userId="baf72463-252b-4d5f-a6ca-5a6327a9888d" providerId="ADAL" clId="{CCF2F7FF-D8E6-4D7D-A97A-42429EF3BFE8}" dt="2022-03-07T09:09:28.041" v="4132" actId="165"/>
          <ac:spMkLst>
            <pc:docMk/>
            <pc:sldMk cId="2349276407" sldId="302"/>
            <ac:spMk id="59" creationId="{87892E03-A0A6-48E1-9CB3-064E9A36147D}"/>
          </ac:spMkLst>
        </pc:spChg>
        <pc:spChg chg="mod">
          <ac:chgData name="NGUYEN PHAM ANH THU" userId="baf72463-252b-4d5f-a6ca-5a6327a9888d" providerId="ADAL" clId="{CCF2F7FF-D8E6-4D7D-A97A-42429EF3BFE8}" dt="2022-03-07T09:09:28.041" v="4132" actId="165"/>
          <ac:spMkLst>
            <pc:docMk/>
            <pc:sldMk cId="2349276407" sldId="302"/>
            <ac:spMk id="60" creationId="{0D407A0B-0A8E-4B51-99F6-BA44A5D42874}"/>
          </ac:spMkLst>
        </pc:spChg>
        <pc:spChg chg="mod">
          <ac:chgData name="NGUYEN PHAM ANH THU" userId="baf72463-252b-4d5f-a6ca-5a6327a9888d" providerId="ADAL" clId="{CCF2F7FF-D8E6-4D7D-A97A-42429EF3BFE8}" dt="2022-03-07T09:09:28.041" v="4132" actId="165"/>
          <ac:spMkLst>
            <pc:docMk/>
            <pc:sldMk cId="2349276407" sldId="302"/>
            <ac:spMk id="61" creationId="{05377740-C574-43C2-85B4-51FE0A54F7D6}"/>
          </ac:spMkLst>
        </pc:spChg>
        <pc:spChg chg="mod">
          <ac:chgData name="NGUYEN PHAM ANH THU" userId="baf72463-252b-4d5f-a6ca-5a6327a9888d" providerId="ADAL" clId="{CCF2F7FF-D8E6-4D7D-A97A-42429EF3BFE8}" dt="2022-03-07T09:09:28.041" v="4132" actId="165"/>
          <ac:spMkLst>
            <pc:docMk/>
            <pc:sldMk cId="2349276407" sldId="302"/>
            <ac:spMk id="62" creationId="{30D4BCC3-56C9-494A-B594-D1F7B5449B2C}"/>
          </ac:spMkLst>
        </pc:spChg>
        <pc:spChg chg="mod">
          <ac:chgData name="NGUYEN PHAM ANH THU" userId="baf72463-252b-4d5f-a6ca-5a6327a9888d" providerId="ADAL" clId="{CCF2F7FF-D8E6-4D7D-A97A-42429EF3BFE8}" dt="2022-03-07T09:09:28.041" v="4132" actId="165"/>
          <ac:spMkLst>
            <pc:docMk/>
            <pc:sldMk cId="2349276407" sldId="302"/>
            <ac:spMk id="63" creationId="{12D519C7-7E17-4604-96F1-9B7BD0213BE8}"/>
          </ac:spMkLst>
        </pc:spChg>
        <pc:spChg chg="mod">
          <ac:chgData name="NGUYEN PHAM ANH THU" userId="baf72463-252b-4d5f-a6ca-5a6327a9888d" providerId="ADAL" clId="{CCF2F7FF-D8E6-4D7D-A97A-42429EF3BFE8}" dt="2022-03-07T09:09:28.041" v="4132" actId="165"/>
          <ac:spMkLst>
            <pc:docMk/>
            <pc:sldMk cId="2349276407" sldId="302"/>
            <ac:spMk id="1024" creationId="{4F86667A-B873-4370-B411-3CB8CA4E43A2}"/>
          </ac:spMkLst>
        </pc:spChg>
        <pc:spChg chg="mod">
          <ac:chgData name="NGUYEN PHAM ANH THU" userId="baf72463-252b-4d5f-a6ca-5a6327a9888d" providerId="ADAL" clId="{CCF2F7FF-D8E6-4D7D-A97A-42429EF3BFE8}" dt="2022-03-07T09:09:28.041" v="4132" actId="165"/>
          <ac:spMkLst>
            <pc:docMk/>
            <pc:sldMk cId="2349276407" sldId="302"/>
            <ac:spMk id="1025" creationId="{011C2973-33A0-4C87-BE30-12EACB36483F}"/>
          </ac:spMkLst>
        </pc:spChg>
        <pc:spChg chg="mod">
          <ac:chgData name="NGUYEN PHAM ANH THU" userId="baf72463-252b-4d5f-a6ca-5a6327a9888d" providerId="ADAL" clId="{CCF2F7FF-D8E6-4D7D-A97A-42429EF3BFE8}" dt="2022-03-07T09:09:28.041" v="4132" actId="165"/>
          <ac:spMkLst>
            <pc:docMk/>
            <pc:sldMk cId="2349276407" sldId="302"/>
            <ac:spMk id="1027" creationId="{477864DD-572E-4D96-9E06-EB9C88478F5E}"/>
          </ac:spMkLst>
        </pc:spChg>
        <pc:spChg chg="mod">
          <ac:chgData name="NGUYEN PHAM ANH THU" userId="baf72463-252b-4d5f-a6ca-5a6327a9888d" providerId="ADAL" clId="{CCF2F7FF-D8E6-4D7D-A97A-42429EF3BFE8}" dt="2022-03-07T09:09:28.041" v="4132" actId="165"/>
          <ac:spMkLst>
            <pc:docMk/>
            <pc:sldMk cId="2349276407" sldId="302"/>
            <ac:spMk id="1028" creationId="{484DA9EA-75BD-468F-BCAD-FC7FB1D1A863}"/>
          </ac:spMkLst>
        </pc:spChg>
        <pc:spChg chg="mod">
          <ac:chgData name="NGUYEN PHAM ANH THU" userId="baf72463-252b-4d5f-a6ca-5a6327a9888d" providerId="ADAL" clId="{CCF2F7FF-D8E6-4D7D-A97A-42429EF3BFE8}" dt="2022-03-07T09:09:28.041" v="4132" actId="165"/>
          <ac:spMkLst>
            <pc:docMk/>
            <pc:sldMk cId="2349276407" sldId="302"/>
            <ac:spMk id="1029" creationId="{D62596B8-7EEE-4DC7-A199-8C47753A2DE8}"/>
          </ac:spMkLst>
        </pc:spChg>
        <pc:spChg chg="mod">
          <ac:chgData name="NGUYEN PHAM ANH THU" userId="baf72463-252b-4d5f-a6ca-5a6327a9888d" providerId="ADAL" clId="{CCF2F7FF-D8E6-4D7D-A97A-42429EF3BFE8}" dt="2022-03-07T09:09:28.041" v="4132" actId="165"/>
          <ac:spMkLst>
            <pc:docMk/>
            <pc:sldMk cId="2349276407" sldId="302"/>
            <ac:spMk id="1030" creationId="{9E6B9A55-2575-44BF-98A0-D900FEBE6E45}"/>
          </ac:spMkLst>
        </pc:spChg>
        <pc:spChg chg="mod">
          <ac:chgData name="NGUYEN PHAM ANH THU" userId="baf72463-252b-4d5f-a6ca-5a6327a9888d" providerId="ADAL" clId="{CCF2F7FF-D8E6-4D7D-A97A-42429EF3BFE8}" dt="2022-03-07T09:09:28.041" v="4132" actId="165"/>
          <ac:spMkLst>
            <pc:docMk/>
            <pc:sldMk cId="2349276407" sldId="302"/>
            <ac:spMk id="1031" creationId="{36E985D5-0599-46BF-A90D-21E24797C0CC}"/>
          </ac:spMkLst>
        </pc:spChg>
        <pc:spChg chg="mod">
          <ac:chgData name="NGUYEN PHAM ANH THU" userId="baf72463-252b-4d5f-a6ca-5a6327a9888d" providerId="ADAL" clId="{CCF2F7FF-D8E6-4D7D-A97A-42429EF3BFE8}" dt="2022-03-07T09:09:28.041" v="4132" actId="165"/>
          <ac:spMkLst>
            <pc:docMk/>
            <pc:sldMk cId="2349276407" sldId="302"/>
            <ac:spMk id="1032" creationId="{914A83A5-130E-4E7F-A1AA-FBC17744EA3E}"/>
          </ac:spMkLst>
        </pc:spChg>
        <pc:spChg chg="mod">
          <ac:chgData name="NGUYEN PHAM ANH THU" userId="baf72463-252b-4d5f-a6ca-5a6327a9888d" providerId="ADAL" clId="{CCF2F7FF-D8E6-4D7D-A97A-42429EF3BFE8}" dt="2022-03-07T09:09:28.041" v="4132" actId="165"/>
          <ac:spMkLst>
            <pc:docMk/>
            <pc:sldMk cId="2349276407" sldId="302"/>
            <ac:spMk id="1033" creationId="{A912A366-407F-423A-B005-A164C833C8C5}"/>
          </ac:spMkLst>
        </pc:spChg>
        <pc:spChg chg="mod">
          <ac:chgData name="NGUYEN PHAM ANH THU" userId="baf72463-252b-4d5f-a6ca-5a6327a9888d" providerId="ADAL" clId="{CCF2F7FF-D8E6-4D7D-A97A-42429EF3BFE8}" dt="2022-03-07T09:09:28.041" v="4132" actId="165"/>
          <ac:spMkLst>
            <pc:docMk/>
            <pc:sldMk cId="2349276407" sldId="302"/>
            <ac:spMk id="1034" creationId="{87C25859-C5D2-41ED-8D46-7863F25079E3}"/>
          </ac:spMkLst>
        </pc:spChg>
        <pc:spChg chg="mod">
          <ac:chgData name="NGUYEN PHAM ANH THU" userId="baf72463-252b-4d5f-a6ca-5a6327a9888d" providerId="ADAL" clId="{CCF2F7FF-D8E6-4D7D-A97A-42429EF3BFE8}" dt="2022-03-07T09:09:28.041" v="4132" actId="165"/>
          <ac:spMkLst>
            <pc:docMk/>
            <pc:sldMk cId="2349276407" sldId="302"/>
            <ac:spMk id="1035" creationId="{4038AA49-D0A9-47CE-8E0B-1CC0A69555B7}"/>
          </ac:spMkLst>
        </pc:spChg>
        <pc:spChg chg="mod">
          <ac:chgData name="NGUYEN PHAM ANH THU" userId="baf72463-252b-4d5f-a6ca-5a6327a9888d" providerId="ADAL" clId="{CCF2F7FF-D8E6-4D7D-A97A-42429EF3BFE8}" dt="2022-03-07T09:09:28.041" v="4132" actId="165"/>
          <ac:spMkLst>
            <pc:docMk/>
            <pc:sldMk cId="2349276407" sldId="302"/>
            <ac:spMk id="1036" creationId="{B992B496-24E2-4C5B-9201-43B9FC7272C6}"/>
          </ac:spMkLst>
        </pc:spChg>
        <pc:spChg chg="mod">
          <ac:chgData name="NGUYEN PHAM ANH THU" userId="baf72463-252b-4d5f-a6ca-5a6327a9888d" providerId="ADAL" clId="{CCF2F7FF-D8E6-4D7D-A97A-42429EF3BFE8}" dt="2022-03-07T09:09:28.041" v="4132" actId="165"/>
          <ac:spMkLst>
            <pc:docMk/>
            <pc:sldMk cId="2349276407" sldId="302"/>
            <ac:spMk id="1037" creationId="{8DFE0F78-5524-43C0-9383-CBF1AB161EB4}"/>
          </ac:spMkLst>
        </pc:spChg>
        <pc:spChg chg="mod">
          <ac:chgData name="NGUYEN PHAM ANH THU" userId="baf72463-252b-4d5f-a6ca-5a6327a9888d" providerId="ADAL" clId="{CCF2F7FF-D8E6-4D7D-A97A-42429EF3BFE8}" dt="2022-03-07T09:09:28.041" v="4132" actId="165"/>
          <ac:spMkLst>
            <pc:docMk/>
            <pc:sldMk cId="2349276407" sldId="302"/>
            <ac:spMk id="1038" creationId="{6ADE5544-48DD-4D18-B9E2-672DAC2F27C6}"/>
          </ac:spMkLst>
        </pc:spChg>
        <pc:spChg chg="mod">
          <ac:chgData name="NGUYEN PHAM ANH THU" userId="baf72463-252b-4d5f-a6ca-5a6327a9888d" providerId="ADAL" clId="{CCF2F7FF-D8E6-4D7D-A97A-42429EF3BFE8}" dt="2022-03-07T09:09:28.041" v="4132" actId="165"/>
          <ac:spMkLst>
            <pc:docMk/>
            <pc:sldMk cId="2349276407" sldId="302"/>
            <ac:spMk id="1039" creationId="{F64E1453-6B3E-42B6-A340-BBB99A3C3691}"/>
          </ac:spMkLst>
        </pc:spChg>
        <pc:spChg chg="mod">
          <ac:chgData name="NGUYEN PHAM ANH THU" userId="baf72463-252b-4d5f-a6ca-5a6327a9888d" providerId="ADAL" clId="{CCF2F7FF-D8E6-4D7D-A97A-42429EF3BFE8}" dt="2022-03-07T09:09:28.041" v="4132" actId="165"/>
          <ac:spMkLst>
            <pc:docMk/>
            <pc:sldMk cId="2349276407" sldId="302"/>
            <ac:spMk id="1040" creationId="{509DC3E1-9299-4361-83EE-78B58C4C6785}"/>
          </ac:spMkLst>
        </pc:spChg>
        <pc:spChg chg="mod">
          <ac:chgData name="NGUYEN PHAM ANH THU" userId="baf72463-252b-4d5f-a6ca-5a6327a9888d" providerId="ADAL" clId="{CCF2F7FF-D8E6-4D7D-A97A-42429EF3BFE8}" dt="2022-03-07T09:09:28.041" v="4132" actId="165"/>
          <ac:spMkLst>
            <pc:docMk/>
            <pc:sldMk cId="2349276407" sldId="302"/>
            <ac:spMk id="1041" creationId="{F93BD87D-BE10-4619-89D4-B99DF562E8BB}"/>
          </ac:spMkLst>
        </pc:spChg>
        <pc:spChg chg="mod">
          <ac:chgData name="NGUYEN PHAM ANH THU" userId="baf72463-252b-4d5f-a6ca-5a6327a9888d" providerId="ADAL" clId="{CCF2F7FF-D8E6-4D7D-A97A-42429EF3BFE8}" dt="2022-03-07T09:09:28.041" v="4132" actId="165"/>
          <ac:spMkLst>
            <pc:docMk/>
            <pc:sldMk cId="2349276407" sldId="302"/>
            <ac:spMk id="1042" creationId="{621D4F76-365A-43B8-951D-7C65F1B0EEF5}"/>
          </ac:spMkLst>
        </pc:spChg>
        <pc:spChg chg="mod">
          <ac:chgData name="NGUYEN PHAM ANH THU" userId="baf72463-252b-4d5f-a6ca-5a6327a9888d" providerId="ADAL" clId="{CCF2F7FF-D8E6-4D7D-A97A-42429EF3BFE8}" dt="2022-03-07T09:09:28.041" v="4132" actId="165"/>
          <ac:spMkLst>
            <pc:docMk/>
            <pc:sldMk cId="2349276407" sldId="302"/>
            <ac:spMk id="1043" creationId="{92CBA4D5-294D-4E56-AF35-E9ABCD836BBA}"/>
          </ac:spMkLst>
        </pc:spChg>
        <pc:spChg chg="mod">
          <ac:chgData name="NGUYEN PHAM ANH THU" userId="baf72463-252b-4d5f-a6ca-5a6327a9888d" providerId="ADAL" clId="{CCF2F7FF-D8E6-4D7D-A97A-42429EF3BFE8}" dt="2022-03-07T09:09:28.041" v="4132" actId="165"/>
          <ac:spMkLst>
            <pc:docMk/>
            <pc:sldMk cId="2349276407" sldId="302"/>
            <ac:spMk id="1044" creationId="{0A0E3B15-5C5F-4204-A317-94BEF64C7067}"/>
          </ac:spMkLst>
        </pc:spChg>
        <pc:spChg chg="mod">
          <ac:chgData name="NGUYEN PHAM ANH THU" userId="baf72463-252b-4d5f-a6ca-5a6327a9888d" providerId="ADAL" clId="{CCF2F7FF-D8E6-4D7D-A97A-42429EF3BFE8}" dt="2022-03-07T09:09:28.041" v="4132" actId="165"/>
          <ac:spMkLst>
            <pc:docMk/>
            <pc:sldMk cId="2349276407" sldId="302"/>
            <ac:spMk id="1045" creationId="{9F98BB20-83F0-417D-B4B2-569984F965CD}"/>
          </ac:spMkLst>
        </pc:spChg>
        <pc:spChg chg="mod">
          <ac:chgData name="NGUYEN PHAM ANH THU" userId="baf72463-252b-4d5f-a6ca-5a6327a9888d" providerId="ADAL" clId="{CCF2F7FF-D8E6-4D7D-A97A-42429EF3BFE8}" dt="2022-03-07T09:09:28.041" v="4132" actId="165"/>
          <ac:spMkLst>
            <pc:docMk/>
            <pc:sldMk cId="2349276407" sldId="302"/>
            <ac:spMk id="1046" creationId="{F4620A29-38A0-478E-A0DC-9FD0EBE3D113}"/>
          </ac:spMkLst>
        </pc:spChg>
        <pc:spChg chg="mod">
          <ac:chgData name="NGUYEN PHAM ANH THU" userId="baf72463-252b-4d5f-a6ca-5a6327a9888d" providerId="ADAL" clId="{CCF2F7FF-D8E6-4D7D-A97A-42429EF3BFE8}" dt="2022-03-07T09:09:28.041" v="4132" actId="165"/>
          <ac:spMkLst>
            <pc:docMk/>
            <pc:sldMk cId="2349276407" sldId="302"/>
            <ac:spMk id="1047" creationId="{07951799-2D49-4F98-8508-D9D5A02A05C3}"/>
          </ac:spMkLst>
        </pc:spChg>
        <pc:spChg chg="mod">
          <ac:chgData name="NGUYEN PHAM ANH THU" userId="baf72463-252b-4d5f-a6ca-5a6327a9888d" providerId="ADAL" clId="{CCF2F7FF-D8E6-4D7D-A97A-42429EF3BFE8}" dt="2022-03-07T09:09:28.041" v="4132" actId="165"/>
          <ac:spMkLst>
            <pc:docMk/>
            <pc:sldMk cId="2349276407" sldId="302"/>
            <ac:spMk id="1048" creationId="{C36FB0B2-82C4-407A-A0CF-B875EC2785A6}"/>
          </ac:spMkLst>
        </pc:spChg>
        <pc:spChg chg="mod">
          <ac:chgData name="NGUYEN PHAM ANH THU" userId="baf72463-252b-4d5f-a6ca-5a6327a9888d" providerId="ADAL" clId="{CCF2F7FF-D8E6-4D7D-A97A-42429EF3BFE8}" dt="2022-03-07T09:09:28.041" v="4132" actId="165"/>
          <ac:spMkLst>
            <pc:docMk/>
            <pc:sldMk cId="2349276407" sldId="302"/>
            <ac:spMk id="1051" creationId="{F4083E4F-23C8-4D8E-8717-608CC7BC980D}"/>
          </ac:spMkLst>
        </pc:spChg>
        <pc:spChg chg="mod">
          <ac:chgData name="NGUYEN PHAM ANH THU" userId="baf72463-252b-4d5f-a6ca-5a6327a9888d" providerId="ADAL" clId="{CCF2F7FF-D8E6-4D7D-A97A-42429EF3BFE8}" dt="2022-03-07T09:09:28.041" v="4132" actId="165"/>
          <ac:spMkLst>
            <pc:docMk/>
            <pc:sldMk cId="2349276407" sldId="302"/>
            <ac:spMk id="1052" creationId="{3268111D-3C40-4253-8762-366AA04AB323}"/>
          </ac:spMkLst>
        </pc:spChg>
        <pc:spChg chg="mod">
          <ac:chgData name="NGUYEN PHAM ANH THU" userId="baf72463-252b-4d5f-a6ca-5a6327a9888d" providerId="ADAL" clId="{CCF2F7FF-D8E6-4D7D-A97A-42429EF3BFE8}" dt="2022-03-07T09:09:28.041" v="4132" actId="165"/>
          <ac:spMkLst>
            <pc:docMk/>
            <pc:sldMk cId="2349276407" sldId="302"/>
            <ac:spMk id="1053" creationId="{80658058-2D41-4E45-8CE2-FC62FE71F9C3}"/>
          </ac:spMkLst>
        </pc:spChg>
        <pc:spChg chg="mod">
          <ac:chgData name="NGUYEN PHAM ANH THU" userId="baf72463-252b-4d5f-a6ca-5a6327a9888d" providerId="ADAL" clId="{CCF2F7FF-D8E6-4D7D-A97A-42429EF3BFE8}" dt="2022-03-07T09:09:28.041" v="4132" actId="165"/>
          <ac:spMkLst>
            <pc:docMk/>
            <pc:sldMk cId="2349276407" sldId="302"/>
            <ac:spMk id="1056" creationId="{8392FB46-AD8A-451F-9623-B64270FA532B}"/>
          </ac:spMkLst>
        </pc:spChg>
        <pc:spChg chg="mod">
          <ac:chgData name="NGUYEN PHAM ANH THU" userId="baf72463-252b-4d5f-a6ca-5a6327a9888d" providerId="ADAL" clId="{CCF2F7FF-D8E6-4D7D-A97A-42429EF3BFE8}" dt="2022-03-07T09:09:28.041" v="4132" actId="165"/>
          <ac:spMkLst>
            <pc:docMk/>
            <pc:sldMk cId="2349276407" sldId="302"/>
            <ac:spMk id="1057" creationId="{21C0EAC9-E8CA-46E5-85A0-6CB488A5757A}"/>
          </ac:spMkLst>
        </pc:spChg>
        <pc:spChg chg="mod">
          <ac:chgData name="NGUYEN PHAM ANH THU" userId="baf72463-252b-4d5f-a6ca-5a6327a9888d" providerId="ADAL" clId="{CCF2F7FF-D8E6-4D7D-A97A-42429EF3BFE8}" dt="2022-03-07T09:09:28.041" v="4132" actId="165"/>
          <ac:spMkLst>
            <pc:docMk/>
            <pc:sldMk cId="2349276407" sldId="302"/>
            <ac:spMk id="1058" creationId="{944DF327-77F0-4C26-B2C3-33B20E6E5D0D}"/>
          </ac:spMkLst>
        </pc:spChg>
        <pc:spChg chg="mod">
          <ac:chgData name="NGUYEN PHAM ANH THU" userId="baf72463-252b-4d5f-a6ca-5a6327a9888d" providerId="ADAL" clId="{CCF2F7FF-D8E6-4D7D-A97A-42429EF3BFE8}" dt="2022-03-07T09:09:28.041" v="4132" actId="165"/>
          <ac:spMkLst>
            <pc:docMk/>
            <pc:sldMk cId="2349276407" sldId="302"/>
            <ac:spMk id="1059" creationId="{40B226E1-ED81-4B91-8B50-9C271F6983DB}"/>
          </ac:spMkLst>
        </pc:spChg>
        <pc:spChg chg="mod">
          <ac:chgData name="NGUYEN PHAM ANH THU" userId="baf72463-252b-4d5f-a6ca-5a6327a9888d" providerId="ADAL" clId="{CCF2F7FF-D8E6-4D7D-A97A-42429EF3BFE8}" dt="2022-03-07T09:09:28.041" v="4132" actId="165"/>
          <ac:spMkLst>
            <pc:docMk/>
            <pc:sldMk cId="2349276407" sldId="302"/>
            <ac:spMk id="1060" creationId="{800F62C2-D978-48BF-A421-AA36DFFD3628}"/>
          </ac:spMkLst>
        </pc:spChg>
        <pc:spChg chg="mod">
          <ac:chgData name="NGUYEN PHAM ANH THU" userId="baf72463-252b-4d5f-a6ca-5a6327a9888d" providerId="ADAL" clId="{CCF2F7FF-D8E6-4D7D-A97A-42429EF3BFE8}" dt="2022-03-07T09:09:28.041" v="4132" actId="165"/>
          <ac:spMkLst>
            <pc:docMk/>
            <pc:sldMk cId="2349276407" sldId="302"/>
            <ac:spMk id="1061" creationId="{30CCCD22-688F-44C4-AF71-17E3F65C9620}"/>
          </ac:spMkLst>
        </pc:spChg>
        <pc:spChg chg="mod">
          <ac:chgData name="NGUYEN PHAM ANH THU" userId="baf72463-252b-4d5f-a6ca-5a6327a9888d" providerId="ADAL" clId="{CCF2F7FF-D8E6-4D7D-A97A-42429EF3BFE8}" dt="2022-03-07T09:09:28.041" v="4132" actId="165"/>
          <ac:spMkLst>
            <pc:docMk/>
            <pc:sldMk cId="2349276407" sldId="302"/>
            <ac:spMk id="1062" creationId="{B0F142E5-8807-4DA3-BFA1-A8CFA1FB5D30}"/>
          </ac:spMkLst>
        </pc:spChg>
        <pc:spChg chg="mod">
          <ac:chgData name="NGUYEN PHAM ANH THU" userId="baf72463-252b-4d5f-a6ca-5a6327a9888d" providerId="ADAL" clId="{CCF2F7FF-D8E6-4D7D-A97A-42429EF3BFE8}" dt="2022-03-07T09:09:28.041" v="4132" actId="165"/>
          <ac:spMkLst>
            <pc:docMk/>
            <pc:sldMk cId="2349276407" sldId="302"/>
            <ac:spMk id="1063" creationId="{CD981548-4531-473A-8D26-28FAC550164E}"/>
          </ac:spMkLst>
        </pc:spChg>
        <pc:spChg chg="mod">
          <ac:chgData name="NGUYEN PHAM ANH THU" userId="baf72463-252b-4d5f-a6ca-5a6327a9888d" providerId="ADAL" clId="{CCF2F7FF-D8E6-4D7D-A97A-42429EF3BFE8}" dt="2022-03-07T09:09:28.041" v="4132" actId="165"/>
          <ac:spMkLst>
            <pc:docMk/>
            <pc:sldMk cId="2349276407" sldId="302"/>
            <ac:spMk id="1065" creationId="{2BD08449-4495-41D0-BB05-9443F6F09FE7}"/>
          </ac:spMkLst>
        </pc:spChg>
        <pc:spChg chg="mod">
          <ac:chgData name="NGUYEN PHAM ANH THU" userId="baf72463-252b-4d5f-a6ca-5a6327a9888d" providerId="ADAL" clId="{CCF2F7FF-D8E6-4D7D-A97A-42429EF3BFE8}" dt="2022-03-07T09:09:28.041" v="4132" actId="165"/>
          <ac:spMkLst>
            <pc:docMk/>
            <pc:sldMk cId="2349276407" sldId="302"/>
            <ac:spMk id="1066" creationId="{7C9B428B-177C-46C7-91B8-1AC612AC2561}"/>
          </ac:spMkLst>
        </pc:spChg>
        <pc:spChg chg="mod">
          <ac:chgData name="NGUYEN PHAM ANH THU" userId="baf72463-252b-4d5f-a6ca-5a6327a9888d" providerId="ADAL" clId="{CCF2F7FF-D8E6-4D7D-A97A-42429EF3BFE8}" dt="2022-03-07T09:09:28.041" v="4132" actId="165"/>
          <ac:spMkLst>
            <pc:docMk/>
            <pc:sldMk cId="2349276407" sldId="302"/>
            <ac:spMk id="1067" creationId="{848364C8-1761-466D-A08E-891BC18F5845}"/>
          </ac:spMkLst>
        </pc:spChg>
        <pc:spChg chg="mod">
          <ac:chgData name="NGUYEN PHAM ANH THU" userId="baf72463-252b-4d5f-a6ca-5a6327a9888d" providerId="ADAL" clId="{CCF2F7FF-D8E6-4D7D-A97A-42429EF3BFE8}" dt="2022-03-07T09:09:28.041" v="4132" actId="165"/>
          <ac:spMkLst>
            <pc:docMk/>
            <pc:sldMk cId="2349276407" sldId="302"/>
            <ac:spMk id="1068" creationId="{10C4236B-0F4A-4AAC-A75B-2EB6BDD077DE}"/>
          </ac:spMkLst>
        </pc:spChg>
        <pc:spChg chg="mod">
          <ac:chgData name="NGUYEN PHAM ANH THU" userId="baf72463-252b-4d5f-a6ca-5a6327a9888d" providerId="ADAL" clId="{CCF2F7FF-D8E6-4D7D-A97A-42429EF3BFE8}" dt="2022-03-07T09:09:28.041" v="4132" actId="165"/>
          <ac:spMkLst>
            <pc:docMk/>
            <pc:sldMk cId="2349276407" sldId="302"/>
            <ac:spMk id="1070" creationId="{8308F7AF-22BD-4932-99CE-247BA9BD716C}"/>
          </ac:spMkLst>
        </pc:spChg>
        <pc:spChg chg="mod">
          <ac:chgData name="NGUYEN PHAM ANH THU" userId="baf72463-252b-4d5f-a6ca-5a6327a9888d" providerId="ADAL" clId="{CCF2F7FF-D8E6-4D7D-A97A-42429EF3BFE8}" dt="2022-03-07T09:09:28.041" v="4132" actId="165"/>
          <ac:spMkLst>
            <pc:docMk/>
            <pc:sldMk cId="2349276407" sldId="302"/>
            <ac:spMk id="1071" creationId="{957B7D55-C711-48D7-BEC0-96746CA0CC7B}"/>
          </ac:spMkLst>
        </pc:spChg>
        <pc:spChg chg="mod">
          <ac:chgData name="NGUYEN PHAM ANH THU" userId="baf72463-252b-4d5f-a6ca-5a6327a9888d" providerId="ADAL" clId="{CCF2F7FF-D8E6-4D7D-A97A-42429EF3BFE8}" dt="2022-03-07T09:09:28.041" v="4132" actId="165"/>
          <ac:spMkLst>
            <pc:docMk/>
            <pc:sldMk cId="2349276407" sldId="302"/>
            <ac:spMk id="1072" creationId="{D0746D81-0D90-49D1-91B4-986C4C153AED}"/>
          </ac:spMkLst>
        </pc:spChg>
        <pc:spChg chg="mod">
          <ac:chgData name="NGUYEN PHAM ANH THU" userId="baf72463-252b-4d5f-a6ca-5a6327a9888d" providerId="ADAL" clId="{CCF2F7FF-D8E6-4D7D-A97A-42429EF3BFE8}" dt="2022-03-07T09:09:28.041" v="4132" actId="165"/>
          <ac:spMkLst>
            <pc:docMk/>
            <pc:sldMk cId="2349276407" sldId="302"/>
            <ac:spMk id="1073" creationId="{B6FAD66A-A9AE-4B29-8E23-7D459CC8F6F9}"/>
          </ac:spMkLst>
        </pc:spChg>
        <pc:spChg chg="mod">
          <ac:chgData name="NGUYEN PHAM ANH THU" userId="baf72463-252b-4d5f-a6ca-5a6327a9888d" providerId="ADAL" clId="{CCF2F7FF-D8E6-4D7D-A97A-42429EF3BFE8}" dt="2022-03-07T09:09:28.041" v="4132" actId="165"/>
          <ac:spMkLst>
            <pc:docMk/>
            <pc:sldMk cId="2349276407" sldId="302"/>
            <ac:spMk id="1074" creationId="{8C8115E1-639F-4CBC-B7D7-CFCC18F3F9C9}"/>
          </ac:spMkLst>
        </pc:spChg>
        <pc:spChg chg="mod">
          <ac:chgData name="NGUYEN PHAM ANH THU" userId="baf72463-252b-4d5f-a6ca-5a6327a9888d" providerId="ADAL" clId="{CCF2F7FF-D8E6-4D7D-A97A-42429EF3BFE8}" dt="2022-03-07T09:09:28.041" v="4132" actId="165"/>
          <ac:spMkLst>
            <pc:docMk/>
            <pc:sldMk cId="2349276407" sldId="302"/>
            <ac:spMk id="1075" creationId="{03BD624D-4069-4AC3-811B-37323D1F0F41}"/>
          </ac:spMkLst>
        </pc:spChg>
        <pc:spChg chg="mod">
          <ac:chgData name="NGUYEN PHAM ANH THU" userId="baf72463-252b-4d5f-a6ca-5a6327a9888d" providerId="ADAL" clId="{CCF2F7FF-D8E6-4D7D-A97A-42429EF3BFE8}" dt="2022-03-07T09:09:28.041" v="4132" actId="165"/>
          <ac:spMkLst>
            <pc:docMk/>
            <pc:sldMk cId="2349276407" sldId="302"/>
            <ac:spMk id="1076" creationId="{3CD862F8-6F81-48AD-B4E6-5A0918ED37A0}"/>
          </ac:spMkLst>
        </pc:spChg>
        <pc:spChg chg="mod">
          <ac:chgData name="NGUYEN PHAM ANH THU" userId="baf72463-252b-4d5f-a6ca-5a6327a9888d" providerId="ADAL" clId="{CCF2F7FF-D8E6-4D7D-A97A-42429EF3BFE8}" dt="2022-03-07T09:09:28.041" v="4132" actId="165"/>
          <ac:spMkLst>
            <pc:docMk/>
            <pc:sldMk cId="2349276407" sldId="302"/>
            <ac:spMk id="1077" creationId="{8E43CEB3-5432-4396-8015-D2E10B4DDC8B}"/>
          </ac:spMkLst>
        </pc:spChg>
        <pc:spChg chg="mod">
          <ac:chgData name="NGUYEN PHAM ANH THU" userId="baf72463-252b-4d5f-a6ca-5a6327a9888d" providerId="ADAL" clId="{CCF2F7FF-D8E6-4D7D-A97A-42429EF3BFE8}" dt="2022-03-07T09:09:28.041" v="4132" actId="165"/>
          <ac:spMkLst>
            <pc:docMk/>
            <pc:sldMk cId="2349276407" sldId="302"/>
            <ac:spMk id="1078" creationId="{EC5C7709-2AB4-4225-9793-553C6F8FFCDD}"/>
          </ac:spMkLst>
        </pc:spChg>
        <pc:spChg chg="mod">
          <ac:chgData name="NGUYEN PHAM ANH THU" userId="baf72463-252b-4d5f-a6ca-5a6327a9888d" providerId="ADAL" clId="{CCF2F7FF-D8E6-4D7D-A97A-42429EF3BFE8}" dt="2022-03-07T09:09:28.041" v="4132" actId="165"/>
          <ac:spMkLst>
            <pc:docMk/>
            <pc:sldMk cId="2349276407" sldId="302"/>
            <ac:spMk id="1079" creationId="{7B87B1D0-93D1-489E-87F0-75CC0B2C2DC0}"/>
          </ac:spMkLst>
        </pc:spChg>
        <pc:spChg chg="mod">
          <ac:chgData name="NGUYEN PHAM ANH THU" userId="baf72463-252b-4d5f-a6ca-5a6327a9888d" providerId="ADAL" clId="{CCF2F7FF-D8E6-4D7D-A97A-42429EF3BFE8}" dt="2022-03-07T09:09:28.041" v="4132" actId="165"/>
          <ac:spMkLst>
            <pc:docMk/>
            <pc:sldMk cId="2349276407" sldId="302"/>
            <ac:spMk id="1081" creationId="{E910E5DB-F191-4503-A53F-E17260E7FE29}"/>
          </ac:spMkLst>
        </pc:spChg>
        <pc:spChg chg="mod">
          <ac:chgData name="NGUYEN PHAM ANH THU" userId="baf72463-252b-4d5f-a6ca-5a6327a9888d" providerId="ADAL" clId="{CCF2F7FF-D8E6-4D7D-A97A-42429EF3BFE8}" dt="2022-03-07T09:09:28.041" v="4132" actId="165"/>
          <ac:spMkLst>
            <pc:docMk/>
            <pc:sldMk cId="2349276407" sldId="302"/>
            <ac:spMk id="1082" creationId="{BE85CE37-4806-475B-BBA4-B2309F06AC23}"/>
          </ac:spMkLst>
        </pc:spChg>
        <pc:spChg chg="mod">
          <ac:chgData name="NGUYEN PHAM ANH THU" userId="baf72463-252b-4d5f-a6ca-5a6327a9888d" providerId="ADAL" clId="{CCF2F7FF-D8E6-4D7D-A97A-42429EF3BFE8}" dt="2022-03-07T09:09:28.041" v="4132" actId="165"/>
          <ac:spMkLst>
            <pc:docMk/>
            <pc:sldMk cId="2349276407" sldId="302"/>
            <ac:spMk id="1083" creationId="{4F5CDF72-22E5-4BA9-9884-D9F146E9DFD0}"/>
          </ac:spMkLst>
        </pc:spChg>
        <pc:spChg chg="mod">
          <ac:chgData name="NGUYEN PHAM ANH THU" userId="baf72463-252b-4d5f-a6ca-5a6327a9888d" providerId="ADAL" clId="{CCF2F7FF-D8E6-4D7D-A97A-42429EF3BFE8}" dt="2022-03-07T09:09:28.041" v="4132" actId="165"/>
          <ac:spMkLst>
            <pc:docMk/>
            <pc:sldMk cId="2349276407" sldId="302"/>
            <ac:spMk id="1084" creationId="{08967AD1-C7C6-4391-B920-D472926C12D7}"/>
          </ac:spMkLst>
        </pc:spChg>
        <pc:spChg chg="mod">
          <ac:chgData name="NGUYEN PHAM ANH THU" userId="baf72463-252b-4d5f-a6ca-5a6327a9888d" providerId="ADAL" clId="{CCF2F7FF-D8E6-4D7D-A97A-42429EF3BFE8}" dt="2022-03-07T09:09:28.041" v="4132" actId="165"/>
          <ac:spMkLst>
            <pc:docMk/>
            <pc:sldMk cId="2349276407" sldId="302"/>
            <ac:spMk id="1086" creationId="{4895C89E-5616-4A0B-A05C-0A0E89835B47}"/>
          </ac:spMkLst>
        </pc:spChg>
        <pc:spChg chg="mod">
          <ac:chgData name="NGUYEN PHAM ANH THU" userId="baf72463-252b-4d5f-a6ca-5a6327a9888d" providerId="ADAL" clId="{CCF2F7FF-D8E6-4D7D-A97A-42429EF3BFE8}" dt="2022-03-07T09:09:28.041" v="4132" actId="165"/>
          <ac:spMkLst>
            <pc:docMk/>
            <pc:sldMk cId="2349276407" sldId="302"/>
            <ac:spMk id="1087" creationId="{57A2E4B6-8902-4306-B6AA-533D67413A8E}"/>
          </ac:spMkLst>
        </pc:spChg>
        <pc:spChg chg="mod">
          <ac:chgData name="NGUYEN PHAM ANH THU" userId="baf72463-252b-4d5f-a6ca-5a6327a9888d" providerId="ADAL" clId="{CCF2F7FF-D8E6-4D7D-A97A-42429EF3BFE8}" dt="2022-03-07T09:09:28.041" v="4132" actId="165"/>
          <ac:spMkLst>
            <pc:docMk/>
            <pc:sldMk cId="2349276407" sldId="302"/>
            <ac:spMk id="1088" creationId="{27279AE4-218B-4A50-8F44-EDA44E4A9E7C}"/>
          </ac:spMkLst>
        </pc:spChg>
        <pc:spChg chg="mod">
          <ac:chgData name="NGUYEN PHAM ANH THU" userId="baf72463-252b-4d5f-a6ca-5a6327a9888d" providerId="ADAL" clId="{CCF2F7FF-D8E6-4D7D-A97A-42429EF3BFE8}" dt="2022-03-07T09:09:28.041" v="4132" actId="165"/>
          <ac:spMkLst>
            <pc:docMk/>
            <pc:sldMk cId="2349276407" sldId="302"/>
            <ac:spMk id="1090" creationId="{20DC9618-19CA-4277-A742-F336CA02F075}"/>
          </ac:spMkLst>
        </pc:spChg>
        <pc:spChg chg="mod">
          <ac:chgData name="NGUYEN PHAM ANH THU" userId="baf72463-252b-4d5f-a6ca-5a6327a9888d" providerId="ADAL" clId="{CCF2F7FF-D8E6-4D7D-A97A-42429EF3BFE8}" dt="2022-03-07T09:09:28.041" v="4132" actId="165"/>
          <ac:spMkLst>
            <pc:docMk/>
            <pc:sldMk cId="2349276407" sldId="302"/>
            <ac:spMk id="1091" creationId="{9CE2F72D-903F-4D2A-94EC-89428BEA3E70}"/>
          </ac:spMkLst>
        </pc:spChg>
        <pc:spChg chg="mod">
          <ac:chgData name="NGUYEN PHAM ANH THU" userId="baf72463-252b-4d5f-a6ca-5a6327a9888d" providerId="ADAL" clId="{CCF2F7FF-D8E6-4D7D-A97A-42429EF3BFE8}" dt="2022-03-07T09:09:28.041" v="4132" actId="165"/>
          <ac:spMkLst>
            <pc:docMk/>
            <pc:sldMk cId="2349276407" sldId="302"/>
            <ac:spMk id="1092" creationId="{706B5358-EBED-4F54-A7AA-B1A4E8516490}"/>
          </ac:spMkLst>
        </pc:spChg>
        <pc:spChg chg="mod">
          <ac:chgData name="NGUYEN PHAM ANH THU" userId="baf72463-252b-4d5f-a6ca-5a6327a9888d" providerId="ADAL" clId="{CCF2F7FF-D8E6-4D7D-A97A-42429EF3BFE8}" dt="2022-03-07T09:09:28.041" v="4132" actId="165"/>
          <ac:spMkLst>
            <pc:docMk/>
            <pc:sldMk cId="2349276407" sldId="302"/>
            <ac:spMk id="1093" creationId="{5B57C0AA-BDB8-464F-B7A9-7D355DCC06D0}"/>
          </ac:spMkLst>
        </pc:spChg>
        <pc:spChg chg="mod">
          <ac:chgData name="NGUYEN PHAM ANH THU" userId="baf72463-252b-4d5f-a6ca-5a6327a9888d" providerId="ADAL" clId="{CCF2F7FF-D8E6-4D7D-A97A-42429EF3BFE8}" dt="2022-03-07T09:09:28.041" v="4132" actId="165"/>
          <ac:spMkLst>
            <pc:docMk/>
            <pc:sldMk cId="2349276407" sldId="302"/>
            <ac:spMk id="1094" creationId="{352750E5-4FE2-4619-B71B-74A985D1D79E}"/>
          </ac:spMkLst>
        </pc:spChg>
        <pc:spChg chg="mod">
          <ac:chgData name="NGUYEN PHAM ANH THU" userId="baf72463-252b-4d5f-a6ca-5a6327a9888d" providerId="ADAL" clId="{CCF2F7FF-D8E6-4D7D-A97A-42429EF3BFE8}" dt="2022-03-07T09:09:28.041" v="4132" actId="165"/>
          <ac:spMkLst>
            <pc:docMk/>
            <pc:sldMk cId="2349276407" sldId="302"/>
            <ac:spMk id="1095" creationId="{CB27FC2D-88D4-4628-8D9F-C4DB81DC80C8}"/>
          </ac:spMkLst>
        </pc:spChg>
        <pc:spChg chg="mod">
          <ac:chgData name="NGUYEN PHAM ANH THU" userId="baf72463-252b-4d5f-a6ca-5a6327a9888d" providerId="ADAL" clId="{CCF2F7FF-D8E6-4D7D-A97A-42429EF3BFE8}" dt="2022-03-07T09:09:28.041" v="4132" actId="165"/>
          <ac:spMkLst>
            <pc:docMk/>
            <pc:sldMk cId="2349276407" sldId="302"/>
            <ac:spMk id="1096" creationId="{BC7B28AC-6733-49C7-8B1A-7F80D1F1E09B}"/>
          </ac:spMkLst>
        </pc:spChg>
        <pc:spChg chg="mod">
          <ac:chgData name="NGUYEN PHAM ANH THU" userId="baf72463-252b-4d5f-a6ca-5a6327a9888d" providerId="ADAL" clId="{CCF2F7FF-D8E6-4D7D-A97A-42429EF3BFE8}" dt="2022-03-07T09:09:28.041" v="4132" actId="165"/>
          <ac:spMkLst>
            <pc:docMk/>
            <pc:sldMk cId="2349276407" sldId="302"/>
            <ac:spMk id="1097" creationId="{343B2409-C0D4-4DAE-9F42-0360FBA532AE}"/>
          </ac:spMkLst>
        </pc:spChg>
        <pc:spChg chg="mod">
          <ac:chgData name="NGUYEN PHAM ANH THU" userId="baf72463-252b-4d5f-a6ca-5a6327a9888d" providerId="ADAL" clId="{CCF2F7FF-D8E6-4D7D-A97A-42429EF3BFE8}" dt="2022-03-07T09:09:28.041" v="4132" actId="165"/>
          <ac:spMkLst>
            <pc:docMk/>
            <pc:sldMk cId="2349276407" sldId="302"/>
            <ac:spMk id="1098" creationId="{239CD469-B037-43AF-88B2-65FE0B32889C}"/>
          </ac:spMkLst>
        </pc:spChg>
        <pc:spChg chg="mod">
          <ac:chgData name="NGUYEN PHAM ANH THU" userId="baf72463-252b-4d5f-a6ca-5a6327a9888d" providerId="ADAL" clId="{CCF2F7FF-D8E6-4D7D-A97A-42429EF3BFE8}" dt="2022-03-07T09:09:28.041" v="4132" actId="165"/>
          <ac:spMkLst>
            <pc:docMk/>
            <pc:sldMk cId="2349276407" sldId="302"/>
            <ac:spMk id="1101" creationId="{EEB55FCB-D74E-4CF1-8490-E830CF75C4DC}"/>
          </ac:spMkLst>
        </pc:spChg>
        <pc:spChg chg="mod">
          <ac:chgData name="NGUYEN PHAM ANH THU" userId="baf72463-252b-4d5f-a6ca-5a6327a9888d" providerId="ADAL" clId="{CCF2F7FF-D8E6-4D7D-A97A-42429EF3BFE8}" dt="2022-03-07T09:09:28.041" v="4132" actId="165"/>
          <ac:spMkLst>
            <pc:docMk/>
            <pc:sldMk cId="2349276407" sldId="302"/>
            <ac:spMk id="1102" creationId="{06A22A48-C3AB-4FA1-B4CB-DAACC5AB51B7}"/>
          </ac:spMkLst>
        </pc:spChg>
        <pc:spChg chg="mod">
          <ac:chgData name="NGUYEN PHAM ANH THU" userId="baf72463-252b-4d5f-a6ca-5a6327a9888d" providerId="ADAL" clId="{CCF2F7FF-D8E6-4D7D-A97A-42429EF3BFE8}" dt="2022-03-07T09:09:28.041" v="4132" actId="165"/>
          <ac:spMkLst>
            <pc:docMk/>
            <pc:sldMk cId="2349276407" sldId="302"/>
            <ac:spMk id="1103" creationId="{6C7DCD25-1C93-45FB-BE02-C78F41E88DAF}"/>
          </ac:spMkLst>
        </pc:spChg>
        <pc:spChg chg="mod">
          <ac:chgData name="NGUYEN PHAM ANH THU" userId="baf72463-252b-4d5f-a6ca-5a6327a9888d" providerId="ADAL" clId="{CCF2F7FF-D8E6-4D7D-A97A-42429EF3BFE8}" dt="2022-03-07T09:09:28.041" v="4132" actId="165"/>
          <ac:spMkLst>
            <pc:docMk/>
            <pc:sldMk cId="2349276407" sldId="302"/>
            <ac:spMk id="1104" creationId="{BF90CCA5-857B-4FD4-8C07-FDCFAA4AD3BB}"/>
          </ac:spMkLst>
        </pc:spChg>
        <pc:spChg chg="mod">
          <ac:chgData name="NGUYEN PHAM ANH THU" userId="baf72463-252b-4d5f-a6ca-5a6327a9888d" providerId="ADAL" clId="{CCF2F7FF-D8E6-4D7D-A97A-42429EF3BFE8}" dt="2022-03-07T09:09:28.041" v="4132" actId="165"/>
          <ac:spMkLst>
            <pc:docMk/>
            <pc:sldMk cId="2349276407" sldId="302"/>
            <ac:spMk id="1105" creationId="{D527DC93-0334-4054-83CC-D572DEEBC594}"/>
          </ac:spMkLst>
        </pc:spChg>
        <pc:spChg chg="mod">
          <ac:chgData name="NGUYEN PHAM ANH THU" userId="baf72463-252b-4d5f-a6ca-5a6327a9888d" providerId="ADAL" clId="{CCF2F7FF-D8E6-4D7D-A97A-42429EF3BFE8}" dt="2022-03-07T09:09:28.041" v="4132" actId="165"/>
          <ac:spMkLst>
            <pc:docMk/>
            <pc:sldMk cId="2349276407" sldId="302"/>
            <ac:spMk id="1106" creationId="{24558150-508C-454D-AB04-16232DDDD239}"/>
          </ac:spMkLst>
        </pc:spChg>
        <pc:spChg chg="mod">
          <ac:chgData name="NGUYEN PHAM ANH THU" userId="baf72463-252b-4d5f-a6ca-5a6327a9888d" providerId="ADAL" clId="{CCF2F7FF-D8E6-4D7D-A97A-42429EF3BFE8}" dt="2022-03-07T09:09:28.041" v="4132" actId="165"/>
          <ac:spMkLst>
            <pc:docMk/>
            <pc:sldMk cId="2349276407" sldId="302"/>
            <ac:spMk id="1107" creationId="{C43C0F4D-E474-448C-8A8F-EF4950886C02}"/>
          </ac:spMkLst>
        </pc:spChg>
        <pc:spChg chg="mod">
          <ac:chgData name="NGUYEN PHAM ANH THU" userId="baf72463-252b-4d5f-a6ca-5a6327a9888d" providerId="ADAL" clId="{CCF2F7FF-D8E6-4D7D-A97A-42429EF3BFE8}" dt="2022-03-07T09:09:28.041" v="4132" actId="165"/>
          <ac:spMkLst>
            <pc:docMk/>
            <pc:sldMk cId="2349276407" sldId="302"/>
            <ac:spMk id="1108" creationId="{88E559C0-5980-4ADA-BB23-5A4BCDA564D5}"/>
          </ac:spMkLst>
        </pc:spChg>
        <pc:spChg chg="mod">
          <ac:chgData name="NGUYEN PHAM ANH THU" userId="baf72463-252b-4d5f-a6ca-5a6327a9888d" providerId="ADAL" clId="{CCF2F7FF-D8E6-4D7D-A97A-42429EF3BFE8}" dt="2022-03-07T09:09:28.041" v="4132" actId="165"/>
          <ac:spMkLst>
            <pc:docMk/>
            <pc:sldMk cId="2349276407" sldId="302"/>
            <ac:spMk id="1109" creationId="{20F640E4-6113-4271-BD6C-D1C2CB8912C8}"/>
          </ac:spMkLst>
        </pc:spChg>
        <pc:spChg chg="mod">
          <ac:chgData name="NGUYEN PHAM ANH THU" userId="baf72463-252b-4d5f-a6ca-5a6327a9888d" providerId="ADAL" clId="{CCF2F7FF-D8E6-4D7D-A97A-42429EF3BFE8}" dt="2022-03-07T09:09:28.041" v="4132" actId="165"/>
          <ac:spMkLst>
            <pc:docMk/>
            <pc:sldMk cId="2349276407" sldId="302"/>
            <ac:spMk id="1111" creationId="{A98BCB84-EA48-4F7C-8411-6C965B4E913B}"/>
          </ac:spMkLst>
        </pc:spChg>
        <pc:spChg chg="mod">
          <ac:chgData name="NGUYEN PHAM ANH THU" userId="baf72463-252b-4d5f-a6ca-5a6327a9888d" providerId="ADAL" clId="{CCF2F7FF-D8E6-4D7D-A97A-42429EF3BFE8}" dt="2022-03-07T09:09:28.041" v="4132" actId="165"/>
          <ac:spMkLst>
            <pc:docMk/>
            <pc:sldMk cId="2349276407" sldId="302"/>
            <ac:spMk id="1112" creationId="{3808CCE3-5D21-4F91-9AC0-BB4A7198CC35}"/>
          </ac:spMkLst>
        </pc:spChg>
        <pc:spChg chg="mod">
          <ac:chgData name="NGUYEN PHAM ANH THU" userId="baf72463-252b-4d5f-a6ca-5a6327a9888d" providerId="ADAL" clId="{CCF2F7FF-D8E6-4D7D-A97A-42429EF3BFE8}" dt="2022-03-07T09:09:28.041" v="4132" actId="165"/>
          <ac:spMkLst>
            <pc:docMk/>
            <pc:sldMk cId="2349276407" sldId="302"/>
            <ac:spMk id="1113" creationId="{2865362D-95E0-47E7-8D5C-A6D943D9E55B}"/>
          </ac:spMkLst>
        </pc:spChg>
        <pc:spChg chg="mod">
          <ac:chgData name="NGUYEN PHAM ANH THU" userId="baf72463-252b-4d5f-a6ca-5a6327a9888d" providerId="ADAL" clId="{CCF2F7FF-D8E6-4D7D-A97A-42429EF3BFE8}" dt="2022-03-07T09:09:28.041" v="4132" actId="165"/>
          <ac:spMkLst>
            <pc:docMk/>
            <pc:sldMk cId="2349276407" sldId="302"/>
            <ac:spMk id="1114" creationId="{D3C459C7-49C6-4D3D-8A82-189A0C7FD1F2}"/>
          </ac:spMkLst>
        </pc:spChg>
        <pc:spChg chg="mod">
          <ac:chgData name="NGUYEN PHAM ANH THU" userId="baf72463-252b-4d5f-a6ca-5a6327a9888d" providerId="ADAL" clId="{CCF2F7FF-D8E6-4D7D-A97A-42429EF3BFE8}" dt="2022-03-07T09:09:28.041" v="4132" actId="165"/>
          <ac:spMkLst>
            <pc:docMk/>
            <pc:sldMk cId="2349276407" sldId="302"/>
            <ac:spMk id="1115" creationId="{0D9681FA-E359-4AF1-A607-A1031FEEC5FA}"/>
          </ac:spMkLst>
        </pc:spChg>
        <pc:spChg chg="mod">
          <ac:chgData name="NGUYEN PHAM ANH THU" userId="baf72463-252b-4d5f-a6ca-5a6327a9888d" providerId="ADAL" clId="{CCF2F7FF-D8E6-4D7D-A97A-42429EF3BFE8}" dt="2022-03-07T09:09:28.041" v="4132" actId="165"/>
          <ac:spMkLst>
            <pc:docMk/>
            <pc:sldMk cId="2349276407" sldId="302"/>
            <ac:spMk id="1116" creationId="{B2D5CC70-0DCA-407E-B38A-531ADE4555F6}"/>
          </ac:spMkLst>
        </pc:spChg>
        <pc:spChg chg="mod">
          <ac:chgData name="NGUYEN PHAM ANH THU" userId="baf72463-252b-4d5f-a6ca-5a6327a9888d" providerId="ADAL" clId="{CCF2F7FF-D8E6-4D7D-A97A-42429EF3BFE8}" dt="2022-03-07T09:09:28.041" v="4132" actId="165"/>
          <ac:spMkLst>
            <pc:docMk/>
            <pc:sldMk cId="2349276407" sldId="302"/>
            <ac:spMk id="1117" creationId="{EFD54E87-AE5A-4D71-ABCD-63852DBD8779}"/>
          </ac:spMkLst>
        </pc:spChg>
        <pc:spChg chg="mod">
          <ac:chgData name="NGUYEN PHAM ANH THU" userId="baf72463-252b-4d5f-a6ca-5a6327a9888d" providerId="ADAL" clId="{CCF2F7FF-D8E6-4D7D-A97A-42429EF3BFE8}" dt="2022-03-07T09:09:28.041" v="4132" actId="165"/>
          <ac:spMkLst>
            <pc:docMk/>
            <pc:sldMk cId="2349276407" sldId="302"/>
            <ac:spMk id="1118" creationId="{DF27E748-2FCC-49C2-835D-14C3817F3458}"/>
          </ac:spMkLst>
        </pc:spChg>
        <pc:spChg chg="mod">
          <ac:chgData name="NGUYEN PHAM ANH THU" userId="baf72463-252b-4d5f-a6ca-5a6327a9888d" providerId="ADAL" clId="{CCF2F7FF-D8E6-4D7D-A97A-42429EF3BFE8}" dt="2022-03-07T09:09:28.041" v="4132" actId="165"/>
          <ac:spMkLst>
            <pc:docMk/>
            <pc:sldMk cId="2349276407" sldId="302"/>
            <ac:spMk id="1119" creationId="{98D706F9-F067-4F7C-9537-AE3128DBBC4A}"/>
          </ac:spMkLst>
        </pc:spChg>
        <pc:spChg chg="mod">
          <ac:chgData name="NGUYEN PHAM ANH THU" userId="baf72463-252b-4d5f-a6ca-5a6327a9888d" providerId="ADAL" clId="{CCF2F7FF-D8E6-4D7D-A97A-42429EF3BFE8}" dt="2022-03-07T09:09:28.041" v="4132" actId="165"/>
          <ac:spMkLst>
            <pc:docMk/>
            <pc:sldMk cId="2349276407" sldId="302"/>
            <ac:spMk id="1120" creationId="{23700DE9-6D68-4C6C-ABFF-A4FD2C2C24C5}"/>
          </ac:spMkLst>
        </pc:spChg>
        <pc:spChg chg="mod">
          <ac:chgData name="NGUYEN PHAM ANH THU" userId="baf72463-252b-4d5f-a6ca-5a6327a9888d" providerId="ADAL" clId="{CCF2F7FF-D8E6-4D7D-A97A-42429EF3BFE8}" dt="2022-03-07T09:09:28.041" v="4132" actId="165"/>
          <ac:spMkLst>
            <pc:docMk/>
            <pc:sldMk cId="2349276407" sldId="302"/>
            <ac:spMk id="1121" creationId="{0D522332-70E0-45F4-A3DD-03E63932EA78}"/>
          </ac:spMkLst>
        </pc:spChg>
        <pc:spChg chg="mod">
          <ac:chgData name="NGUYEN PHAM ANH THU" userId="baf72463-252b-4d5f-a6ca-5a6327a9888d" providerId="ADAL" clId="{CCF2F7FF-D8E6-4D7D-A97A-42429EF3BFE8}" dt="2022-03-07T09:09:28.041" v="4132" actId="165"/>
          <ac:spMkLst>
            <pc:docMk/>
            <pc:sldMk cId="2349276407" sldId="302"/>
            <ac:spMk id="1122" creationId="{A3FCE916-1C1B-435B-ADF5-48E6E35E8680}"/>
          </ac:spMkLst>
        </pc:spChg>
        <pc:spChg chg="mod">
          <ac:chgData name="NGUYEN PHAM ANH THU" userId="baf72463-252b-4d5f-a6ca-5a6327a9888d" providerId="ADAL" clId="{CCF2F7FF-D8E6-4D7D-A97A-42429EF3BFE8}" dt="2022-03-07T09:09:28.041" v="4132" actId="165"/>
          <ac:spMkLst>
            <pc:docMk/>
            <pc:sldMk cId="2349276407" sldId="302"/>
            <ac:spMk id="1123" creationId="{A869FEE0-EF70-41BE-A275-CDE4FA7595CF}"/>
          </ac:spMkLst>
        </pc:spChg>
        <pc:spChg chg="mod">
          <ac:chgData name="NGUYEN PHAM ANH THU" userId="baf72463-252b-4d5f-a6ca-5a6327a9888d" providerId="ADAL" clId="{CCF2F7FF-D8E6-4D7D-A97A-42429EF3BFE8}" dt="2022-03-07T09:09:28.041" v="4132" actId="165"/>
          <ac:spMkLst>
            <pc:docMk/>
            <pc:sldMk cId="2349276407" sldId="302"/>
            <ac:spMk id="1124" creationId="{9330FB63-53D8-4876-B730-B60AF36F4B2C}"/>
          </ac:spMkLst>
        </pc:spChg>
        <pc:spChg chg="mod">
          <ac:chgData name="NGUYEN PHAM ANH THU" userId="baf72463-252b-4d5f-a6ca-5a6327a9888d" providerId="ADAL" clId="{CCF2F7FF-D8E6-4D7D-A97A-42429EF3BFE8}" dt="2022-03-07T09:09:28.041" v="4132" actId="165"/>
          <ac:spMkLst>
            <pc:docMk/>
            <pc:sldMk cId="2349276407" sldId="302"/>
            <ac:spMk id="1125" creationId="{A5D1B81D-6F25-4991-AC0D-7456599E6B9A}"/>
          </ac:spMkLst>
        </pc:spChg>
        <pc:spChg chg="mod">
          <ac:chgData name="NGUYEN PHAM ANH THU" userId="baf72463-252b-4d5f-a6ca-5a6327a9888d" providerId="ADAL" clId="{CCF2F7FF-D8E6-4D7D-A97A-42429EF3BFE8}" dt="2022-03-07T09:09:28.041" v="4132" actId="165"/>
          <ac:spMkLst>
            <pc:docMk/>
            <pc:sldMk cId="2349276407" sldId="302"/>
            <ac:spMk id="1126" creationId="{9D9765F7-E162-4A5A-9615-DB89BD4A2558}"/>
          </ac:spMkLst>
        </pc:spChg>
        <pc:spChg chg="mod">
          <ac:chgData name="NGUYEN PHAM ANH THU" userId="baf72463-252b-4d5f-a6ca-5a6327a9888d" providerId="ADAL" clId="{CCF2F7FF-D8E6-4D7D-A97A-42429EF3BFE8}" dt="2022-03-07T09:09:28.041" v="4132" actId="165"/>
          <ac:spMkLst>
            <pc:docMk/>
            <pc:sldMk cId="2349276407" sldId="302"/>
            <ac:spMk id="1127" creationId="{2A5CAD86-F9CF-426B-85F4-112743DDAA01}"/>
          </ac:spMkLst>
        </pc:spChg>
        <pc:spChg chg="mod">
          <ac:chgData name="NGUYEN PHAM ANH THU" userId="baf72463-252b-4d5f-a6ca-5a6327a9888d" providerId="ADAL" clId="{CCF2F7FF-D8E6-4D7D-A97A-42429EF3BFE8}" dt="2022-03-07T09:09:28.041" v="4132" actId="165"/>
          <ac:spMkLst>
            <pc:docMk/>
            <pc:sldMk cId="2349276407" sldId="302"/>
            <ac:spMk id="1128" creationId="{7F545D65-A30F-4EFB-93A6-9D43134829F1}"/>
          </ac:spMkLst>
        </pc:spChg>
        <pc:spChg chg="mod">
          <ac:chgData name="NGUYEN PHAM ANH THU" userId="baf72463-252b-4d5f-a6ca-5a6327a9888d" providerId="ADAL" clId="{CCF2F7FF-D8E6-4D7D-A97A-42429EF3BFE8}" dt="2022-03-07T09:09:28.041" v="4132" actId="165"/>
          <ac:spMkLst>
            <pc:docMk/>
            <pc:sldMk cId="2349276407" sldId="302"/>
            <ac:spMk id="1129" creationId="{1211B787-C6ED-47DC-B5BF-E1A30079ACC3}"/>
          </ac:spMkLst>
        </pc:spChg>
        <pc:spChg chg="mod">
          <ac:chgData name="NGUYEN PHAM ANH THU" userId="baf72463-252b-4d5f-a6ca-5a6327a9888d" providerId="ADAL" clId="{CCF2F7FF-D8E6-4D7D-A97A-42429EF3BFE8}" dt="2022-03-07T09:09:28.041" v="4132" actId="165"/>
          <ac:spMkLst>
            <pc:docMk/>
            <pc:sldMk cId="2349276407" sldId="302"/>
            <ac:spMk id="1130" creationId="{6F5003B1-00E5-48F3-838B-826E2ABAFE9D}"/>
          </ac:spMkLst>
        </pc:spChg>
        <pc:spChg chg="mod">
          <ac:chgData name="NGUYEN PHAM ANH THU" userId="baf72463-252b-4d5f-a6ca-5a6327a9888d" providerId="ADAL" clId="{CCF2F7FF-D8E6-4D7D-A97A-42429EF3BFE8}" dt="2022-03-07T09:09:28.041" v="4132" actId="165"/>
          <ac:spMkLst>
            <pc:docMk/>
            <pc:sldMk cId="2349276407" sldId="302"/>
            <ac:spMk id="1131" creationId="{D2AAE5FD-9698-4085-B433-F6480FF69472}"/>
          </ac:spMkLst>
        </pc:spChg>
        <pc:spChg chg="mod">
          <ac:chgData name="NGUYEN PHAM ANH THU" userId="baf72463-252b-4d5f-a6ca-5a6327a9888d" providerId="ADAL" clId="{CCF2F7FF-D8E6-4D7D-A97A-42429EF3BFE8}" dt="2022-03-07T09:09:28.041" v="4132" actId="165"/>
          <ac:spMkLst>
            <pc:docMk/>
            <pc:sldMk cId="2349276407" sldId="302"/>
            <ac:spMk id="1132" creationId="{EB1281B5-F95E-47DD-9486-8365A2AF712A}"/>
          </ac:spMkLst>
        </pc:spChg>
        <pc:spChg chg="mod">
          <ac:chgData name="NGUYEN PHAM ANH THU" userId="baf72463-252b-4d5f-a6ca-5a6327a9888d" providerId="ADAL" clId="{CCF2F7FF-D8E6-4D7D-A97A-42429EF3BFE8}" dt="2022-03-07T09:09:28.041" v="4132" actId="165"/>
          <ac:spMkLst>
            <pc:docMk/>
            <pc:sldMk cId="2349276407" sldId="302"/>
            <ac:spMk id="1133" creationId="{CC8B9157-1382-4CF5-A6C1-D524A91BF3B5}"/>
          </ac:spMkLst>
        </pc:spChg>
        <pc:spChg chg="mod">
          <ac:chgData name="NGUYEN PHAM ANH THU" userId="baf72463-252b-4d5f-a6ca-5a6327a9888d" providerId="ADAL" clId="{CCF2F7FF-D8E6-4D7D-A97A-42429EF3BFE8}" dt="2022-03-07T09:09:28.041" v="4132" actId="165"/>
          <ac:spMkLst>
            <pc:docMk/>
            <pc:sldMk cId="2349276407" sldId="302"/>
            <ac:spMk id="1134" creationId="{00650AB2-F9B9-48BA-8994-0659434039ED}"/>
          </ac:spMkLst>
        </pc:spChg>
        <pc:spChg chg="mod">
          <ac:chgData name="NGUYEN PHAM ANH THU" userId="baf72463-252b-4d5f-a6ca-5a6327a9888d" providerId="ADAL" clId="{CCF2F7FF-D8E6-4D7D-A97A-42429EF3BFE8}" dt="2022-03-07T09:09:28.041" v="4132" actId="165"/>
          <ac:spMkLst>
            <pc:docMk/>
            <pc:sldMk cId="2349276407" sldId="302"/>
            <ac:spMk id="1135" creationId="{6C04F79A-E0B3-4B84-91F8-36D24C8040FE}"/>
          </ac:spMkLst>
        </pc:spChg>
        <pc:spChg chg="mod">
          <ac:chgData name="NGUYEN PHAM ANH THU" userId="baf72463-252b-4d5f-a6ca-5a6327a9888d" providerId="ADAL" clId="{CCF2F7FF-D8E6-4D7D-A97A-42429EF3BFE8}" dt="2022-03-07T09:09:28.041" v="4132" actId="165"/>
          <ac:spMkLst>
            <pc:docMk/>
            <pc:sldMk cId="2349276407" sldId="302"/>
            <ac:spMk id="1136" creationId="{9BB1EE6C-4D30-48C4-8B2B-BBDCA0FBC82A}"/>
          </ac:spMkLst>
        </pc:spChg>
        <pc:spChg chg="mod">
          <ac:chgData name="NGUYEN PHAM ANH THU" userId="baf72463-252b-4d5f-a6ca-5a6327a9888d" providerId="ADAL" clId="{CCF2F7FF-D8E6-4D7D-A97A-42429EF3BFE8}" dt="2022-03-07T09:09:28.041" v="4132" actId="165"/>
          <ac:spMkLst>
            <pc:docMk/>
            <pc:sldMk cId="2349276407" sldId="302"/>
            <ac:spMk id="1137" creationId="{B5C511DF-1E26-42B8-8EC5-A97559CE3B40}"/>
          </ac:spMkLst>
        </pc:spChg>
        <pc:spChg chg="mod">
          <ac:chgData name="NGUYEN PHAM ANH THU" userId="baf72463-252b-4d5f-a6ca-5a6327a9888d" providerId="ADAL" clId="{CCF2F7FF-D8E6-4D7D-A97A-42429EF3BFE8}" dt="2022-03-07T09:09:28.041" v="4132" actId="165"/>
          <ac:spMkLst>
            <pc:docMk/>
            <pc:sldMk cId="2349276407" sldId="302"/>
            <ac:spMk id="1138" creationId="{8AC5D045-19BA-4582-83F1-734AD78A0299}"/>
          </ac:spMkLst>
        </pc:spChg>
        <pc:spChg chg="mod">
          <ac:chgData name="NGUYEN PHAM ANH THU" userId="baf72463-252b-4d5f-a6ca-5a6327a9888d" providerId="ADAL" clId="{CCF2F7FF-D8E6-4D7D-A97A-42429EF3BFE8}" dt="2022-03-07T09:09:28.041" v="4132" actId="165"/>
          <ac:spMkLst>
            <pc:docMk/>
            <pc:sldMk cId="2349276407" sldId="302"/>
            <ac:spMk id="1139" creationId="{C35A90A1-07E8-4D8E-B097-9AE1384200B8}"/>
          </ac:spMkLst>
        </pc:spChg>
        <pc:spChg chg="mod">
          <ac:chgData name="NGUYEN PHAM ANH THU" userId="baf72463-252b-4d5f-a6ca-5a6327a9888d" providerId="ADAL" clId="{CCF2F7FF-D8E6-4D7D-A97A-42429EF3BFE8}" dt="2022-03-07T09:09:28.041" v="4132" actId="165"/>
          <ac:spMkLst>
            <pc:docMk/>
            <pc:sldMk cId="2349276407" sldId="302"/>
            <ac:spMk id="1140" creationId="{D859D3E3-37F5-4D8C-A0B7-922D720CB87D}"/>
          </ac:spMkLst>
        </pc:spChg>
        <pc:spChg chg="mod">
          <ac:chgData name="NGUYEN PHAM ANH THU" userId="baf72463-252b-4d5f-a6ca-5a6327a9888d" providerId="ADAL" clId="{CCF2F7FF-D8E6-4D7D-A97A-42429EF3BFE8}" dt="2022-03-07T09:09:28.041" v="4132" actId="165"/>
          <ac:spMkLst>
            <pc:docMk/>
            <pc:sldMk cId="2349276407" sldId="302"/>
            <ac:spMk id="1141" creationId="{394F7C71-68C7-42BC-84C4-3BE53368DF90}"/>
          </ac:spMkLst>
        </pc:spChg>
        <pc:spChg chg="mod">
          <ac:chgData name="NGUYEN PHAM ANH THU" userId="baf72463-252b-4d5f-a6ca-5a6327a9888d" providerId="ADAL" clId="{CCF2F7FF-D8E6-4D7D-A97A-42429EF3BFE8}" dt="2022-03-07T09:09:28.041" v="4132" actId="165"/>
          <ac:spMkLst>
            <pc:docMk/>
            <pc:sldMk cId="2349276407" sldId="302"/>
            <ac:spMk id="1143" creationId="{8B7EB357-B5DC-44D9-A104-1EE685686483}"/>
          </ac:spMkLst>
        </pc:spChg>
        <pc:spChg chg="mod">
          <ac:chgData name="NGUYEN PHAM ANH THU" userId="baf72463-252b-4d5f-a6ca-5a6327a9888d" providerId="ADAL" clId="{CCF2F7FF-D8E6-4D7D-A97A-42429EF3BFE8}" dt="2022-03-07T09:09:28.041" v="4132" actId="165"/>
          <ac:spMkLst>
            <pc:docMk/>
            <pc:sldMk cId="2349276407" sldId="302"/>
            <ac:spMk id="1144" creationId="{AD2F5257-64F4-42F9-81EC-E9C2D6BBD189}"/>
          </ac:spMkLst>
        </pc:spChg>
        <pc:spChg chg="mod">
          <ac:chgData name="NGUYEN PHAM ANH THU" userId="baf72463-252b-4d5f-a6ca-5a6327a9888d" providerId="ADAL" clId="{CCF2F7FF-D8E6-4D7D-A97A-42429EF3BFE8}" dt="2022-03-07T09:09:28.041" v="4132" actId="165"/>
          <ac:spMkLst>
            <pc:docMk/>
            <pc:sldMk cId="2349276407" sldId="302"/>
            <ac:spMk id="1145" creationId="{78D62068-B342-48C7-9EB3-C85611263B58}"/>
          </ac:spMkLst>
        </pc:spChg>
        <pc:spChg chg="mod">
          <ac:chgData name="NGUYEN PHAM ANH THU" userId="baf72463-252b-4d5f-a6ca-5a6327a9888d" providerId="ADAL" clId="{CCF2F7FF-D8E6-4D7D-A97A-42429EF3BFE8}" dt="2022-03-07T09:09:28.041" v="4132" actId="165"/>
          <ac:spMkLst>
            <pc:docMk/>
            <pc:sldMk cId="2349276407" sldId="302"/>
            <ac:spMk id="1146" creationId="{2DCEAB6E-5A37-4A71-B79E-B3DBF3B327A4}"/>
          </ac:spMkLst>
        </pc:spChg>
        <pc:spChg chg="mod">
          <ac:chgData name="NGUYEN PHAM ANH THU" userId="baf72463-252b-4d5f-a6ca-5a6327a9888d" providerId="ADAL" clId="{CCF2F7FF-D8E6-4D7D-A97A-42429EF3BFE8}" dt="2022-03-07T09:09:28.041" v="4132" actId="165"/>
          <ac:spMkLst>
            <pc:docMk/>
            <pc:sldMk cId="2349276407" sldId="302"/>
            <ac:spMk id="1147" creationId="{7EFC1B80-0C7A-449E-A56D-443556D1F050}"/>
          </ac:spMkLst>
        </pc:spChg>
        <pc:spChg chg="mod">
          <ac:chgData name="NGUYEN PHAM ANH THU" userId="baf72463-252b-4d5f-a6ca-5a6327a9888d" providerId="ADAL" clId="{CCF2F7FF-D8E6-4D7D-A97A-42429EF3BFE8}" dt="2022-03-07T09:09:28.041" v="4132" actId="165"/>
          <ac:spMkLst>
            <pc:docMk/>
            <pc:sldMk cId="2349276407" sldId="302"/>
            <ac:spMk id="1148" creationId="{73CFD496-94F4-457E-A945-859E0001845A}"/>
          </ac:spMkLst>
        </pc:spChg>
        <pc:spChg chg="mod">
          <ac:chgData name="NGUYEN PHAM ANH THU" userId="baf72463-252b-4d5f-a6ca-5a6327a9888d" providerId="ADAL" clId="{CCF2F7FF-D8E6-4D7D-A97A-42429EF3BFE8}" dt="2022-03-07T09:09:28.041" v="4132" actId="165"/>
          <ac:spMkLst>
            <pc:docMk/>
            <pc:sldMk cId="2349276407" sldId="302"/>
            <ac:spMk id="1149" creationId="{22A762AA-0AD5-4072-BA2A-8CA3F735AD42}"/>
          </ac:spMkLst>
        </pc:spChg>
        <pc:spChg chg="mod">
          <ac:chgData name="NGUYEN PHAM ANH THU" userId="baf72463-252b-4d5f-a6ca-5a6327a9888d" providerId="ADAL" clId="{CCF2F7FF-D8E6-4D7D-A97A-42429EF3BFE8}" dt="2022-03-07T09:09:28.041" v="4132" actId="165"/>
          <ac:spMkLst>
            <pc:docMk/>
            <pc:sldMk cId="2349276407" sldId="302"/>
            <ac:spMk id="1150" creationId="{38D9AA00-A747-4A05-830F-F0B49DC56C01}"/>
          </ac:spMkLst>
        </pc:spChg>
        <pc:spChg chg="mod">
          <ac:chgData name="NGUYEN PHAM ANH THU" userId="baf72463-252b-4d5f-a6ca-5a6327a9888d" providerId="ADAL" clId="{CCF2F7FF-D8E6-4D7D-A97A-42429EF3BFE8}" dt="2022-03-07T09:09:28.041" v="4132" actId="165"/>
          <ac:spMkLst>
            <pc:docMk/>
            <pc:sldMk cId="2349276407" sldId="302"/>
            <ac:spMk id="1151" creationId="{EADB58B3-AEE5-46DF-B5F1-A7448E880D4D}"/>
          </ac:spMkLst>
        </pc:spChg>
        <pc:spChg chg="mod">
          <ac:chgData name="NGUYEN PHAM ANH THU" userId="baf72463-252b-4d5f-a6ca-5a6327a9888d" providerId="ADAL" clId="{CCF2F7FF-D8E6-4D7D-A97A-42429EF3BFE8}" dt="2022-03-07T09:09:28.041" v="4132" actId="165"/>
          <ac:spMkLst>
            <pc:docMk/>
            <pc:sldMk cId="2349276407" sldId="302"/>
            <ac:spMk id="1152" creationId="{7D2B6A52-F086-4C7C-802E-38580BCCC6E7}"/>
          </ac:spMkLst>
        </pc:spChg>
        <pc:spChg chg="mod">
          <ac:chgData name="NGUYEN PHAM ANH THU" userId="baf72463-252b-4d5f-a6ca-5a6327a9888d" providerId="ADAL" clId="{CCF2F7FF-D8E6-4D7D-A97A-42429EF3BFE8}" dt="2022-03-07T09:09:28.041" v="4132" actId="165"/>
          <ac:spMkLst>
            <pc:docMk/>
            <pc:sldMk cId="2349276407" sldId="302"/>
            <ac:spMk id="1153" creationId="{90C7EB0F-19BB-4B42-A4DE-88093070B906}"/>
          </ac:spMkLst>
        </pc:spChg>
        <pc:spChg chg="mod">
          <ac:chgData name="NGUYEN PHAM ANH THU" userId="baf72463-252b-4d5f-a6ca-5a6327a9888d" providerId="ADAL" clId="{CCF2F7FF-D8E6-4D7D-A97A-42429EF3BFE8}" dt="2022-03-07T09:09:28.041" v="4132" actId="165"/>
          <ac:spMkLst>
            <pc:docMk/>
            <pc:sldMk cId="2349276407" sldId="302"/>
            <ac:spMk id="1154" creationId="{AFCA3651-B36F-43B4-B0B5-C5810C91F18C}"/>
          </ac:spMkLst>
        </pc:spChg>
        <pc:spChg chg="mod">
          <ac:chgData name="NGUYEN PHAM ANH THU" userId="baf72463-252b-4d5f-a6ca-5a6327a9888d" providerId="ADAL" clId="{CCF2F7FF-D8E6-4D7D-A97A-42429EF3BFE8}" dt="2022-03-07T09:09:28.041" v="4132" actId="165"/>
          <ac:spMkLst>
            <pc:docMk/>
            <pc:sldMk cId="2349276407" sldId="302"/>
            <ac:spMk id="1155" creationId="{26FA76B4-D2B1-4152-87A6-E8593B2F69AC}"/>
          </ac:spMkLst>
        </pc:spChg>
        <pc:spChg chg="mod">
          <ac:chgData name="NGUYEN PHAM ANH THU" userId="baf72463-252b-4d5f-a6ca-5a6327a9888d" providerId="ADAL" clId="{CCF2F7FF-D8E6-4D7D-A97A-42429EF3BFE8}" dt="2022-03-07T09:09:28.041" v="4132" actId="165"/>
          <ac:spMkLst>
            <pc:docMk/>
            <pc:sldMk cId="2349276407" sldId="302"/>
            <ac:spMk id="1156" creationId="{0D7FBB12-91F9-4AC2-886B-72ED8FF7FAD7}"/>
          </ac:spMkLst>
        </pc:spChg>
        <pc:spChg chg="mod">
          <ac:chgData name="NGUYEN PHAM ANH THU" userId="baf72463-252b-4d5f-a6ca-5a6327a9888d" providerId="ADAL" clId="{CCF2F7FF-D8E6-4D7D-A97A-42429EF3BFE8}" dt="2022-03-07T09:09:28.041" v="4132" actId="165"/>
          <ac:spMkLst>
            <pc:docMk/>
            <pc:sldMk cId="2349276407" sldId="302"/>
            <ac:spMk id="1157" creationId="{B71B29A4-6293-43AB-99AF-BF5AFF82A314}"/>
          </ac:spMkLst>
        </pc:spChg>
        <pc:spChg chg="mod">
          <ac:chgData name="NGUYEN PHAM ANH THU" userId="baf72463-252b-4d5f-a6ca-5a6327a9888d" providerId="ADAL" clId="{CCF2F7FF-D8E6-4D7D-A97A-42429EF3BFE8}" dt="2022-03-07T09:09:28.041" v="4132" actId="165"/>
          <ac:spMkLst>
            <pc:docMk/>
            <pc:sldMk cId="2349276407" sldId="302"/>
            <ac:spMk id="1158" creationId="{48687F86-C68A-4C1F-822C-0A7E34656178}"/>
          </ac:spMkLst>
        </pc:spChg>
        <pc:spChg chg="mod">
          <ac:chgData name="NGUYEN PHAM ANH THU" userId="baf72463-252b-4d5f-a6ca-5a6327a9888d" providerId="ADAL" clId="{CCF2F7FF-D8E6-4D7D-A97A-42429EF3BFE8}" dt="2022-03-07T09:09:28.041" v="4132" actId="165"/>
          <ac:spMkLst>
            <pc:docMk/>
            <pc:sldMk cId="2349276407" sldId="302"/>
            <ac:spMk id="1159" creationId="{8B55F940-78E7-4C76-BFFB-25C5F089326A}"/>
          </ac:spMkLst>
        </pc:spChg>
        <pc:spChg chg="mod">
          <ac:chgData name="NGUYEN PHAM ANH THU" userId="baf72463-252b-4d5f-a6ca-5a6327a9888d" providerId="ADAL" clId="{CCF2F7FF-D8E6-4D7D-A97A-42429EF3BFE8}" dt="2022-03-07T09:09:28.041" v="4132" actId="165"/>
          <ac:spMkLst>
            <pc:docMk/>
            <pc:sldMk cId="2349276407" sldId="302"/>
            <ac:spMk id="1160" creationId="{A689F0A5-32CC-4CB3-BDBA-3BA63A1FE742}"/>
          </ac:spMkLst>
        </pc:spChg>
        <pc:spChg chg="mod">
          <ac:chgData name="NGUYEN PHAM ANH THU" userId="baf72463-252b-4d5f-a6ca-5a6327a9888d" providerId="ADAL" clId="{CCF2F7FF-D8E6-4D7D-A97A-42429EF3BFE8}" dt="2022-03-07T09:09:28.041" v="4132" actId="165"/>
          <ac:spMkLst>
            <pc:docMk/>
            <pc:sldMk cId="2349276407" sldId="302"/>
            <ac:spMk id="1161" creationId="{A97BFEA7-7111-4884-890A-B85C4F0E76DC}"/>
          </ac:spMkLst>
        </pc:spChg>
        <pc:spChg chg="mod">
          <ac:chgData name="NGUYEN PHAM ANH THU" userId="baf72463-252b-4d5f-a6ca-5a6327a9888d" providerId="ADAL" clId="{CCF2F7FF-D8E6-4D7D-A97A-42429EF3BFE8}" dt="2022-03-07T09:09:28.041" v="4132" actId="165"/>
          <ac:spMkLst>
            <pc:docMk/>
            <pc:sldMk cId="2349276407" sldId="302"/>
            <ac:spMk id="1162" creationId="{0C23EF72-5673-438F-837C-0AE1246914B4}"/>
          </ac:spMkLst>
        </pc:spChg>
        <pc:spChg chg="mod">
          <ac:chgData name="NGUYEN PHAM ANH THU" userId="baf72463-252b-4d5f-a6ca-5a6327a9888d" providerId="ADAL" clId="{CCF2F7FF-D8E6-4D7D-A97A-42429EF3BFE8}" dt="2022-03-07T09:09:28.041" v="4132" actId="165"/>
          <ac:spMkLst>
            <pc:docMk/>
            <pc:sldMk cId="2349276407" sldId="302"/>
            <ac:spMk id="1163" creationId="{1DE83508-02AB-403F-B899-CCDEE4ED8A8C}"/>
          </ac:spMkLst>
        </pc:spChg>
        <pc:spChg chg="mod">
          <ac:chgData name="NGUYEN PHAM ANH THU" userId="baf72463-252b-4d5f-a6ca-5a6327a9888d" providerId="ADAL" clId="{CCF2F7FF-D8E6-4D7D-A97A-42429EF3BFE8}" dt="2022-03-07T09:09:28.041" v="4132" actId="165"/>
          <ac:spMkLst>
            <pc:docMk/>
            <pc:sldMk cId="2349276407" sldId="302"/>
            <ac:spMk id="1164" creationId="{32FEF03B-D94B-483F-B4D1-4AA38A3AF55F}"/>
          </ac:spMkLst>
        </pc:spChg>
        <pc:spChg chg="mod">
          <ac:chgData name="NGUYEN PHAM ANH THU" userId="baf72463-252b-4d5f-a6ca-5a6327a9888d" providerId="ADAL" clId="{CCF2F7FF-D8E6-4D7D-A97A-42429EF3BFE8}" dt="2022-03-07T09:09:28.041" v="4132" actId="165"/>
          <ac:spMkLst>
            <pc:docMk/>
            <pc:sldMk cId="2349276407" sldId="302"/>
            <ac:spMk id="1165" creationId="{7810EDFF-2D8E-4867-8936-359E5468B780}"/>
          </ac:spMkLst>
        </pc:spChg>
        <pc:spChg chg="mod">
          <ac:chgData name="NGUYEN PHAM ANH THU" userId="baf72463-252b-4d5f-a6ca-5a6327a9888d" providerId="ADAL" clId="{CCF2F7FF-D8E6-4D7D-A97A-42429EF3BFE8}" dt="2022-03-07T09:09:28.041" v="4132" actId="165"/>
          <ac:spMkLst>
            <pc:docMk/>
            <pc:sldMk cId="2349276407" sldId="302"/>
            <ac:spMk id="1166" creationId="{1C34E378-2D3B-4A71-9D7E-1940EC556A74}"/>
          </ac:spMkLst>
        </pc:spChg>
        <pc:spChg chg="mod">
          <ac:chgData name="NGUYEN PHAM ANH THU" userId="baf72463-252b-4d5f-a6ca-5a6327a9888d" providerId="ADAL" clId="{CCF2F7FF-D8E6-4D7D-A97A-42429EF3BFE8}" dt="2022-03-07T09:09:28.041" v="4132" actId="165"/>
          <ac:spMkLst>
            <pc:docMk/>
            <pc:sldMk cId="2349276407" sldId="302"/>
            <ac:spMk id="1167" creationId="{DDEDBBF3-122F-4594-BDE0-B991E5EE48F9}"/>
          </ac:spMkLst>
        </pc:spChg>
        <pc:spChg chg="mod">
          <ac:chgData name="NGUYEN PHAM ANH THU" userId="baf72463-252b-4d5f-a6ca-5a6327a9888d" providerId="ADAL" clId="{CCF2F7FF-D8E6-4D7D-A97A-42429EF3BFE8}" dt="2022-03-07T09:09:28.041" v="4132" actId="165"/>
          <ac:spMkLst>
            <pc:docMk/>
            <pc:sldMk cId="2349276407" sldId="302"/>
            <ac:spMk id="1168" creationId="{07084816-45D0-4B93-A16B-CA944A29D3E8}"/>
          </ac:spMkLst>
        </pc:spChg>
        <pc:spChg chg="mod">
          <ac:chgData name="NGUYEN PHAM ANH THU" userId="baf72463-252b-4d5f-a6ca-5a6327a9888d" providerId="ADAL" clId="{CCF2F7FF-D8E6-4D7D-A97A-42429EF3BFE8}" dt="2022-03-07T09:09:28.041" v="4132" actId="165"/>
          <ac:spMkLst>
            <pc:docMk/>
            <pc:sldMk cId="2349276407" sldId="302"/>
            <ac:spMk id="1169" creationId="{3CB4054D-DBAC-495D-BEFA-82936EE0A1EB}"/>
          </ac:spMkLst>
        </pc:spChg>
        <pc:spChg chg="mod">
          <ac:chgData name="NGUYEN PHAM ANH THU" userId="baf72463-252b-4d5f-a6ca-5a6327a9888d" providerId="ADAL" clId="{CCF2F7FF-D8E6-4D7D-A97A-42429EF3BFE8}" dt="2022-03-07T09:09:28.041" v="4132" actId="165"/>
          <ac:spMkLst>
            <pc:docMk/>
            <pc:sldMk cId="2349276407" sldId="302"/>
            <ac:spMk id="1170" creationId="{95887267-64DE-4C94-81CA-56CA14148CC6}"/>
          </ac:spMkLst>
        </pc:spChg>
        <pc:spChg chg="mod">
          <ac:chgData name="NGUYEN PHAM ANH THU" userId="baf72463-252b-4d5f-a6ca-5a6327a9888d" providerId="ADAL" clId="{CCF2F7FF-D8E6-4D7D-A97A-42429EF3BFE8}" dt="2022-03-07T09:09:28.041" v="4132" actId="165"/>
          <ac:spMkLst>
            <pc:docMk/>
            <pc:sldMk cId="2349276407" sldId="302"/>
            <ac:spMk id="1171" creationId="{181C4E13-F333-44A5-BC9E-C2DA28378177}"/>
          </ac:spMkLst>
        </pc:spChg>
        <pc:spChg chg="mod">
          <ac:chgData name="NGUYEN PHAM ANH THU" userId="baf72463-252b-4d5f-a6ca-5a6327a9888d" providerId="ADAL" clId="{CCF2F7FF-D8E6-4D7D-A97A-42429EF3BFE8}" dt="2022-03-07T09:09:28.041" v="4132" actId="165"/>
          <ac:spMkLst>
            <pc:docMk/>
            <pc:sldMk cId="2349276407" sldId="302"/>
            <ac:spMk id="1172" creationId="{1071E80B-29D1-4424-B3C7-B7CE6DE827BF}"/>
          </ac:spMkLst>
        </pc:spChg>
        <pc:spChg chg="add del mod">
          <ac:chgData name="NGUYEN PHAM ANH THU" userId="baf72463-252b-4d5f-a6ca-5a6327a9888d" providerId="ADAL" clId="{CCF2F7FF-D8E6-4D7D-A97A-42429EF3BFE8}" dt="2022-03-07T09:09:28.041" v="4132" actId="165"/>
          <ac:spMkLst>
            <pc:docMk/>
            <pc:sldMk cId="2349276407" sldId="302"/>
            <ac:spMk id="1173" creationId="{A7E1E18C-7F41-4E11-9A78-BA01A2D4895F}"/>
          </ac:spMkLst>
        </pc:spChg>
        <pc:spChg chg="add del mod">
          <ac:chgData name="NGUYEN PHAM ANH THU" userId="baf72463-252b-4d5f-a6ca-5a6327a9888d" providerId="ADAL" clId="{CCF2F7FF-D8E6-4D7D-A97A-42429EF3BFE8}" dt="2022-03-07T09:09:28.333" v="4134" actId="478"/>
          <ac:spMkLst>
            <pc:docMk/>
            <pc:sldMk cId="2349276407" sldId="302"/>
            <ac:spMk id="1174" creationId="{4CEAF618-EF9F-415C-A7D1-5A874B87FA61}"/>
          </ac:spMkLst>
        </pc:spChg>
        <pc:spChg chg="mod">
          <ac:chgData name="NGUYEN PHAM ANH THU" userId="baf72463-252b-4d5f-a6ca-5a6327a9888d" providerId="ADAL" clId="{CCF2F7FF-D8E6-4D7D-A97A-42429EF3BFE8}" dt="2022-03-07T09:09:28.041" v="4132" actId="165"/>
          <ac:spMkLst>
            <pc:docMk/>
            <pc:sldMk cId="2349276407" sldId="302"/>
            <ac:spMk id="1175" creationId="{430A3E6E-1656-4C9A-9BDD-4A12FE39B790}"/>
          </ac:spMkLst>
        </pc:spChg>
        <pc:spChg chg="mod">
          <ac:chgData name="NGUYEN PHAM ANH THU" userId="baf72463-252b-4d5f-a6ca-5a6327a9888d" providerId="ADAL" clId="{CCF2F7FF-D8E6-4D7D-A97A-42429EF3BFE8}" dt="2022-03-07T09:09:28.041" v="4132" actId="165"/>
          <ac:spMkLst>
            <pc:docMk/>
            <pc:sldMk cId="2349276407" sldId="302"/>
            <ac:spMk id="1176" creationId="{D3182BFD-BA0D-4E6E-85FD-7C76C25B65D2}"/>
          </ac:spMkLst>
        </pc:spChg>
        <pc:spChg chg="mod">
          <ac:chgData name="NGUYEN PHAM ANH THU" userId="baf72463-252b-4d5f-a6ca-5a6327a9888d" providerId="ADAL" clId="{CCF2F7FF-D8E6-4D7D-A97A-42429EF3BFE8}" dt="2022-03-07T09:09:28.041" v="4132" actId="165"/>
          <ac:spMkLst>
            <pc:docMk/>
            <pc:sldMk cId="2349276407" sldId="302"/>
            <ac:spMk id="1179" creationId="{84201CF4-86BD-428F-AF92-FAE55C89857B}"/>
          </ac:spMkLst>
        </pc:spChg>
        <pc:spChg chg="mod">
          <ac:chgData name="NGUYEN PHAM ANH THU" userId="baf72463-252b-4d5f-a6ca-5a6327a9888d" providerId="ADAL" clId="{CCF2F7FF-D8E6-4D7D-A97A-42429EF3BFE8}" dt="2022-03-07T09:09:28.041" v="4132" actId="165"/>
          <ac:spMkLst>
            <pc:docMk/>
            <pc:sldMk cId="2349276407" sldId="302"/>
            <ac:spMk id="1180" creationId="{F566F041-C729-4BE3-9CD2-6638AC9B744B}"/>
          </ac:spMkLst>
        </pc:spChg>
        <pc:spChg chg="mod">
          <ac:chgData name="NGUYEN PHAM ANH THU" userId="baf72463-252b-4d5f-a6ca-5a6327a9888d" providerId="ADAL" clId="{CCF2F7FF-D8E6-4D7D-A97A-42429EF3BFE8}" dt="2022-03-07T09:09:28.041" v="4132" actId="165"/>
          <ac:spMkLst>
            <pc:docMk/>
            <pc:sldMk cId="2349276407" sldId="302"/>
            <ac:spMk id="1181" creationId="{94DC42DC-FA8D-416E-AF12-C36B3FB90BE7}"/>
          </ac:spMkLst>
        </pc:spChg>
        <pc:spChg chg="mod">
          <ac:chgData name="NGUYEN PHAM ANH THU" userId="baf72463-252b-4d5f-a6ca-5a6327a9888d" providerId="ADAL" clId="{CCF2F7FF-D8E6-4D7D-A97A-42429EF3BFE8}" dt="2022-03-07T09:09:28.041" v="4132" actId="165"/>
          <ac:spMkLst>
            <pc:docMk/>
            <pc:sldMk cId="2349276407" sldId="302"/>
            <ac:spMk id="1184" creationId="{21CF00DB-53C4-4825-98DF-DF084E077AC4}"/>
          </ac:spMkLst>
        </pc:spChg>
        <pc:spChg chg="mod">
          <ac:chgData name="NGUYEN PHAM ANH THU" userId="baf72463-252b-4d5f-a6ca-5a6327a9888d" providerId="ADAL" clId="{CCF2F7FF-D8E6-4D7D-A97A-42429EF3BFE8}" dt="2022-03-07T09:09:28.041" v="4132" actId="165"/>
          <ac:spMkLst>
            <pc:docMk/>
            <pc:sldMk cId="2349276407" sldId="302"/>
            <ac:spMk id="1185" creationId="{06620297-1780-447C-9701-A4B31266F558}"/>
          </ac:spMkLst>
        </pc:spChg>
        <pc:spChg chg="mod">
          <ac:chgData name="NGUYEN PHAM ANH THU" userId="baf72463-252b-4d5f-a6ca-5a6327a9888d" providerId="ADAL" clId="{CCF2F7FF-D8E6-4D7D-A97A-42429EF3BFE8}" dt="2022-03-07T09:09:28.041" v="4132" actId="165"/>
          <ac:spMkLst>
            <pc:docMk/>
            <pc:sldMk cId="2349276407" sldId="302"/>
            <ac:spMk id="1186" creationId="{E1F27E1C-B43A-4138-B950-2DEE339A1F3F}"/>
          </ac:spMkLst>
        </pc:spChg>
        <pc:spChg chg="mod">
          <ac:chgData name="NGUYEN PHAM ANH THU" userId="baf72463-252b-4d5f-a6ca-5a6327a9888d" providerId="ADAL" clId="{CCF2F7FF-D8E6-4D7D-A97A-42429EF3BFE8}" dt="2022-03-07T09:09:28.041" v="4132" actId="165"/>
          <ac:spMkLst>
            <pc:docMk/>
            <pc:sldMk cId="2349276407" sldId="302"/>
            <ac:spMk id="1187" creationId="{BB89CB14-D5A5-4E18-BBA7-2E11E1B8D1DC}"/>
          </ac:spMkLst>
        </pc:spChg>
        <pc:spChg chg="mod">
          <ac:chgData name="NGUYEN PHAM ANH THU" userId="baf72463-252b-4d5f-a6ca-5a6327a9888d" providerId="ADAL" clId="{CCF2F7FF-D8E6-4D7D-A97A-42429EF3BFE8}" dt="2022-03-07T09:09:28.041" v="4132" actId="165"/>
          <ac:spMkLst>
            <pc:docMk/>
            <pc:sldMk cId="2349276407" sldId="302"/>
            <ac:spMk id="1188" creationId="{AC127D87-83C8-47DD-B3F6-D80E301D2B1B}"/>
          </ac:spMkLst>
        </pc:spChg>
        <pc:spChg chg="mod">
          <ac:chgData name="NGUYEN PHAM ANH THU" userId="baf72463-252b-4d5f-a6ca-5a6327a9888d" providerId="ADAL" clId="{CCF2F7FF-D8E6-4D7D-A97A-42429EF3BFE8}" dt="2022-03-07T09:09:28.041" v="4132" actId="165"/>
          <ac:spMkLst>
            <pc:docMk/>
            <pc:sldMk cId="2349276407" sldId="302"/>
            <ac:spMk id="1190" creationId="{3E2B90EB-085F-4AE4-A9C8-23FBEA61BAC2}"/>
          </ac:spMkLst>
        </pc:spChg>
        <pc:spChg chg="mod">
          <ac:chgData name="NGUYEN PHAM ANH THU" userId="baf72463-252b-4d5f-a6ca-5a6327a9888d" providerId="ADAL" clId="{CCF2F7FF-D8E6-4D7D-A97A-42429EF3BFE8}" dt="2022-03-07T09:09:28.041" v="4132" actId="165"/>
          <ac:spMkLst>
            <pc:docMk/>
            <pc:sldMk cId="2349276407" sldId="302"/>
            <ac:spMk id="1191" creationId="{565EA44C-5E65-4E3C-BB60-D6B86AB93190}"/>
          </ac:spMkLst>
        </pc:spChg>
        <pc:spChg chg="mod">
          <ac:chgData name="NGUYEN PHAM ANH THU" userId="baf72463-252b-4d5f-a6ca-5a6327a9888d" providerId="ADAL" clId="{CCF2F7FF-D8E6-4D7D-A97A-42429EF3BFE8}" dt="2022-03-07T09:09:28.041" v="4132" actId="165"/>
          <ac:spMkLst>
            <pc:docMk/>
            <pc:sldMk cId="2349276407" sldId="302"/>
            <ac:spMk id="1192" creationId="{DE92EFFD-F424-47CA-9F74-E71DBD2D63BC}"/>
          </ac:spMkLst>
        </pc:spChg>
        <pc:spChg chg="mod">
          <ac:chgData name="NGUYEN PHAM ANH THU" userId="baf72463-252b-4d5f-a6ca-5a6327a9888d" providerId="ADAL" clId="{CCF2F7FF-D8E6-4D7D-A97A-42429EF3BFE8}" dt="2022-03-07T09:09:28.041" v="4132" actId="165"/>
          <ac:spMkLst>
            <pc:docMk/>
            <pc:sldMk cId="2349276407" sldId="302"/>
            <ac:spMk id="1193" creationId="{D9366B72-068B-49F2-92C3-1DB6874EC814}"/>
          </ac:spMkLst>
        </pc:spChg>
        <pc:spChg chg="mod">
          <ac:chgData name="NGUYEN PHAM ANH THU" userId="baf72463-252b-4d5f-a6ca-5a6327a9888d" providerId="ADAL" clId="{CCF2F7FF-D8E6-4D7D-A97A-42429EF3BFE8}" dt="2022-03-07T09:09:28.041" v="4132" actId="165"/>
          <ac:spMkLst>
            <pc:docMk/>
            <pc:sldMk cId="2349276407" sldId="302"/>
            <ac:spMk id="1194" creationId="{2E9AF9DF-9BB7-4BFD-8D87-0D82EE42EA49}"/>
          </ac:spMkLst>
        </pc:spChg>
        <pc:spChg chg="mod">
          <ac:chgData name="NGUYEN PHAM ANH THU" userId="baf72463-252b-4d5f-a6ca-5a6327a9888d" providerId="ADAL" clId="{CCF2F7FF-D8E6-4D7D-A97A-42429EF3BFE8}" dt="2022-03-07T09:09:28.041" v="4132" actId="165"/>
          <ac:spMkLst>
            <pc:docMk/>
            <pc:sldMk cId="2349276407" sldId="302"/>
            <ac:spMk id="1195" creationId="{FDDA459C-86E3-4375-9E6A-F2380272A949}"/>
          </ac:spMkLst>
        </pc:spChg>
        <pc:spChg chg="mod">
          <ac:chgData name="NGUYEN PHAM ANH THU" userId="baf72463-252b-4d5f-a6ca-5a6327a9888d" providerId="ADAL" clId="{CCF2F7FF-D8E6-4D7D-A97A-42429EF3BFE8}" dt="2022-03-07T09:09:28.041" v="4132" actId="165"/>
          <ac:spMkLst>
            <pc:docMk/>
            <pc:sldMk cId="2349276407" sldId="302"/>
            <ac:spMk id="1196" creationId="{D2FB8935-A60E-40B0-B95F-42D73205CBA4}"/>
          </ac:spMkLst>
        </pc:spChg>
        <pc:spChg chg="mod">
          <ac:chgData name="NGUYEN PHAM ANH THU" userId="baf72463-252b-4d5f-a6ca-5a6327a9888d" providerId="ADAL" clId="{CCF2F7FF-D8E6-4D7D-A97A-42429EF3BFE8}" dt="2022-03-07T09:09:28.041" v="4132" actId="165"/>
          <ac:spMkLst>
            <pc:docMk/>
            <pc:sldMk cId="2349276407" sldId="302"/>
            <ac:spMk id="1197" creationId="{1BA52A60-26AB-462E-86ED-DAD1C70FB3A9}"/>
          </ac:spMkLst>
        </pc:spChg>
        <pc:spChg chg="mod">
          <ac:chgData name="NGUYEN PHAM ANH THU" userId="baf72463-252b-4d5f-a6ca-5a6327a9888d" providerId="ADAL" clId="{CCF2F7FF-D8E6-4D7D-A97A-42429EF3BFE8}" dt="2022-03-07T09:09:28.041" v="4132" actId="165"/>
          <ac:spMkLst>
            <pc:docMk/>
            <pc:sldMk cId="2349276407" sldId="302"/>
            <ac:spMk id="1199" creationId="{98BE0242-753C-42D7-9D5B-C5B3CCEEE8A3}"/>
          </ac:spMkLst>
        </pc:spChg>
        <pc:spChg chg="mod">
          <ac:chgData name="NGUYEN PHAM ANH THU" userId="baf72463-252b-4d5f-a6ca-5a6327a9888d" providerId="ADAL" clId="{CCF2F7FF-D8E6-4D7D-A97A-42429EF3BFE8}" dt="2022-03-07T09:09:28.041" v="4132" actId="165"/>
          <ac:spMkLst>
            <pc:docMk/>
            <pc:sldMk cId="2349276407" sldId="302"/>
            <ac:spMk id="1200" creationId="{457C5482-3079-462F-8BE7-31DF43B4A11E}"/>
          </ac:spMkLst>
        </pc:spChg>
        <pc:spChg chg="mod">
          <ac:chgData name="NGUYEN PHAM ANH THU" userId="baf72463-252b-4d5f-a6ca-5a6327a9888d" providerId="ADAL" clId="{CCF2F7FF-D8E6-4D7D-A97A-42429EF3BFE8}" dt="2022-03-07T09:09:28.041" v="4132" actId="165"/>
          <ac:spMkLst>
            <pc:docMk/>
            <pc:sldMk cId="2349276407" sldId="302"/>
            <ac:spMk id="1201" creationId="{6CBA543A-890A-4120-8BEF-90894227CDD8}"/>
          </ac:spMkLst>
        </pc:spChg>
        <pc:spChg chg="mod">
          <ac:chgData name="NGUYEN PHAM ANH THU" userId="baf72463-252b-4d5f-a6ca-5a6327a9888d" providerId="ADAL" clId="{CCF2F7FF-D8E6-4D7D-A97A-42429EF3BFE8}" dt="2022-03-07T09:09:28.041" v="4132" actId="165"/>
          <ac:spMkLst>
            <pc:docMk/>
            <pc:sldMk cId="2349276407" sldId="302"/>
            <ac:spMk id="1202" creationId="{6D4728F4-93BF-4BAA-987B-F70112D32B6D}"/>
          </ac:spMkLst>
        </pc:spChg>
        <pc:spChg chg="mod">
          <ac:chgData name="NGUYEN PHAM ANH THU" userId="baf72463-252b-4d5f-a6ca-5a6327a9888d" providerId="ADAL" clId="{CCF2F7FF-D8E6-4D7D-A97A-42429EF3BFE8}" dt="2022-03-07T09:09:28.041" v="4132" actId="165"/>
          <ac:spMkLst>
            <pc:docMk/>
            <pc:sldMk cId="2349276407" sldId="302"/>
            <ac:spMk id="1203" creationId="{7D563D7F-0B9F-4970-A05D-368029A22ABF}"/>
          </ac:spMkLst>
        </pc:spChg>
        <pc:spChg chg="mod">
          <ac:chgData name="NGUYEN PHAM ANH THU" userId="baf72463-252b-4d5f-a6ca-5a6327a9888d" providerId="ADAL" clId="{CCF2F7FF-D8E6-4D7D-A97A-42429EF3BFE8}" dt="2022-03-07T09:09:28.041" v="4132" actId="165"/>
          <ac:spMkLst>
            <pc:docMk/>
            <pc:sldMk cId="2349276407" sldId="302"/>
            <ac:spMk id="1204" creationId="{D1AE2929-B156-481B-9AC5-78EF04938653}"/>
          </ac:spMkLst>
        </pc:spChg>
        <pc:spChg chg="mod">
          <ac:chgData name="NGUYEN PHAM ANH THU" userId="baf72463-252b-4d5f-a6ca-5a6327a9888d" providerId="ADAL" clId="{CCF2F7FF-D8E6-4D7D-A97A-42429EF3BFE8}" dt="2022-03-07T09:09:28.041" v="4132" actId="165"/>
          <ac:spMkLst>
            <pc:docMk/>
            <pc:sldMk cId="2349276407" sldId="302"/>
            <ac:spMk id="1205" creationId="{5D0CA3FA-1C6E-48DD-B6D9-402B0559DCB2}"/>
          </ac:spMkLst>
        </pc:spChg>
        <pc:spChg chg="mod">
          <ac:chgData name="NGUYEN PHAM ANH THU" userId="baf72463-252b-4d5f-a6ca-5a6327a9888d" providerId="ADAL" clId="{CCF2F7FF-D8E6-4D7D-A97A-42429EF3BFE8}" dt="2022-03-07T09:09:28.041" v="4132" actId="165"/>
          <ac:spMkLst>
            <pc:docMk/>
            <pc:sldMk cId="2349276407" sldId="302"/>
            <ac:spMk id="1206" creationId="{3B0B0218-3463-42D3-AC39-8800C031B406}"/>
          </ac:spMkLst>
        </pc:spChg>
        <pc:spChg chg="mod">
          <ac:chgData name="NGUYEN PHAM ANH THU" userId="baf72463-252b-4d5f-a6ca-5a6327a9888d" providerId="ADAL" clId="{CCF2F7FF-D8E6-4D7D-A97A-42429EF3BFE8}" dt="2022-03-07T09:09:28.041" v="4132" actId="165"/>
          <ac:spMkLst>
            <pc:docMk/>
            <pc:sldMk cId="2349276407" sldId="302"/>
            <ac:spMk id="1207" creationId="{5B01925E-E389-4163-80AD-1D4CB46A65F0}"/>
          </ac:spMkLst>
        </pc:spChg>
        <pc:spChg chg="mod">
          <ac:chgData name="NGUYEN PHAM ANH THU" userId="baf72463-252b-4d5f-a6ca-5a6327a9888d" providerId="ADAL" clId="{CCF2F7FF-D8E6-4D7D-A97A-42429EF3BFE8}" dt="2022-03-07T09:09:28.041" v="4132" actId="165"/>
          <ac:spMkLst>
            <pc:docMk/>
            <pc:sldMk cId="2349276407" sldId="302"/>
            <ac:spMk id="1208" creationId="{3F963058-7302-4651-B7D1-36DECEFC3BCC}"/>
          </ac:spMkLst>
        </pc:spChg>
        <pc:spChg chg="mod">
          <ac:chgData name="NGUYEN PHAM ANH THU" userId="baf72463-252b-4d5f-a6ca-5a6327a9888d" providerId="ADAL" clId="{CCF2F7FF-D8E6-4D7D-A97A-42429EF3BFE8}" dt="2022-03-07T09:09:28.041" v="4132" actId="165"/>
          <ac:spMkLst>
            <pc:docMk/>
            <pc:sldMk cId="2349276407" sldId="302"/>
            <ac:spMk id="1210" creationId="{AB497DDC-1CBD-4071-88B8-D0D0381B7866}"/>
          </ac:spMkLst>
        </pc:spChg>
        <pc:spChg chg="mod">
          <ac:chgData name="NGUYEN PHAM ANH THU" userId="baf72463-252b-4d5f-a6ca-5a6327a9888d" providerId="ADAL" clId="{CCF2F7FF-D8E6-4D7D-A97A-42429EF3BFE8}" dt="2022-03-07T09:09:28.041" v="4132" actId="165"/>
          <ac:spMkLst>
            <pc:docMk/>
            <pc:sldMk cId="2349276407" sldId="302"/>
            <ac:spMk id="1211" creationId="{48DEC527-CA5E-420E-A42B-87F69675A6AF}"/>
          </ac:spMkLst>
        </pc:spChg>
        <pc:spChg chg="mod">
          <ac:chgData name="NGUYEN PHAM ANH THU" userId="baf72463-252b-4d5f-a6ca-5a6327a9888d" providerId="ADAL" clId="{CCF2F7FF-D8E6-4D7D-A97A-42429EF3BFE8}" dt="2022-03-07T09:09:28.041" v="4132" actId="165"/>
          <ac:spMkLst>
            <pc:docMk/>
            <pc:sldMk cId="2349276407" sldId="302"/>
            <ac:spMk id="1212" creationId="{6A949E28-F4CE-4280-9C69-0F132586BEB7}"/>
          </ac:spMkLst>
        </pc:spChg>
        <pc:spChg chg="mod">
          <ac:chgData name="NGUYEN PHAM ANH THU" userId="baf72463-252b-4d5f-a6ca-5a6327a9888d" providerId="ADAL" clId="{CCF2F7FF-D8E6-4D7D-A97A-42429EF3BFE8}" dt="2022-03-07T09:09:28.041" v="4132" actId="165"/>
          <ac:spMkLst>
            <pc:docMk/>
            <pc:sldMk cId="2349276407" sldId="302"/>
            <ac:spMk id="1213" creationId="{540D2CCC-E34E-401B-A75F-8D16265E7A70}"/>
          </ac:spMkLst>
        </pc:spChg>
        <pc:spChg chg="mod">
          <ac:chgData name="NGUYEN PHAM ANH THU" userId="baf72463-252b-4d5f-a6ca-5a6327a9888d" providerId="ADAL" clId="{CCF2F7FF-D8E6-4D7D-A97A-42429EF3BFE8}" dt="2022-03-07T09:09:28.041" v="4132" actId="165"/>
          <ac:spMkLst>
            <pc:docMk/>
            <pc:sldMk cId="2349276407" sldId="302"/>
            <ac:spMk id="1214" creationId="{7490C70E-FE2D-4EB6-8F64-ED86D2CACCBC}"/>
          </ac:spMkLst>
        </pc:spChg>
        <pc:spChg chg="mod">
          <ac:chgData name="NGUYEN PHAM ANH THU" userId="baf72463-252b-4d5f-a6ca-5a6327a9888d" providerId="ADAL" clId="{CCF2F7FF-D8E6-4D7D-A97A-42429EF3BFE8}" dt="2022-03-07T09:09:28.041" v="4132" actId="165"/>
          <ac:spMkLst>
            <pc:docMk/>
            <pc:sldMk cId="2349276407" sldId="302"/>
            <ac:spMk id="1215" creationId="{28F740AB-9A31-447C-9A2E-DF9FD9987AAA}"/>
          </ac:spMkLst>
        </pc:spChg>
        <pc:spChg chg="mod">
          <ac:chgData name="NGUYEN PHAM ANH THU" userId="baf72463-252b-4d5f-a6ca-5a6327a9888d" providerId="ADAL" clId="{CCF2F7FF-D8E6-4D7D-A97A-42429EF3BFE8}" dt="2022-03-07T09:09:28.041" v="4132" actId="165"/>
          <ac:spMkLst>
            <pc:docMk/>
            <pc:sldMk cId="2349276407" sldId="302"/>
            <ac:spMk id="1216" creationId="{8A449EDE-7E1C-4538-A677-72F7462DFDAA}"/>
          </ac:spMkLst>
        </pc:spChg>
        <pc:spChg chg="mod">
          <ac:chgData name="NGUYEN PHAM ANH THU" userId="baf72463-252b-4d5f-a6ca-5a6327a9888d" providerId="ADAL" clId="{CCF2F7FF-D8E6-4D7D-A97A-42429EF3BFE8}" dt="2022-03-07T09:09:28.041" v="4132" actId="165"/>
          <ac:spMkLst>
            <pc:docMk/>
            <pc:sldMk cId="2349276407" sldId="302"/>
            <ac:spMk id="1217" creationId="{60893652-6B18-499A-9428-C225CDCA19B4}"/>
          </ac:spMkLst>
        </pc:spChg>
        <pc:spChg chg="mod">
          <ac:chgData name="NGUYEN PHAM ANH THU" userId="baf72463-252b-4d5f-a6ca-5a6327a9888d" providerId="ADAL" clId="{CCF2F7FF-D8E6-4D7D-A97A-42429EF3BFE8}" dt="2022-03-07T09:09:28.041" v="4132" actId="165"/>
          <ac:spMkLst>
            <pc:docMk/>
            <pc:sldMk cId="2349276407" sldId="302"/>
            <ac:spMk id="1218" creationId="{CFF48981-0B52-41B9-B4B4-E3F788AF731F}"/>
          </ac:spMkLst>
        </pc:spChg>
        <pc:spChg chg="mod">
          <ac:chgData name="NGUYEN PHAM ANH THU" userId="baf72463-252b-4d5f-a6ca-5a6327a9888d" providerId="ADAL" clId="{CCF2F7FF-D8E6-4D7D-A97A-42429EF3BFE8}" dt="2022-03-07T09:09:28.041" v="4132" actId="165"/>
          <ac:spMkLst>
            <pc:docMk/>
            <pc:sldMk cId="2349276407" sldId="302"/>
            <ac:spMk id="1219" creationId="{9E1FBD37-CCFE-4493-83A3-0B2AF5831E9B}"/>
          </ac:spMkLst>
        </pc:spChg>
        <pc:spChg chg="mod">
          <ac:chgData name="NGUYEN PHAM ANH THU" userId="baf72463-252b-4d5f-a6ca-5a6327a9888d" providerId="ADAL" clId="{CCF2F7FF-D8E6-4D7D-A97A-42429EF3BFE8}" dt="2022-03-07T09:09:28.041" v="4132" actId="165"/>
          <ac:spMkLst>
            <pc:docMk/>
            <pc:sldMk cId="2349276407" sldId="302"/>
            <ac:spMk id="1220" creationId="{79F2F192-A2F9-407A-9F0A-BA8E35B7667F}"/>
          </ac:spMkLst>
        </pc:spChg>
        <pc:spChg chg="mod">
          <ac:chgData name="NGUYEN PHAM ANH THU" userId="baf72463-252b-4d5f-a6ca-5a6327a9888d" providerId="ADAL" clId="{CCF2F7FF-D8E6-4D7D-A97A-42429EF3BFE8}" dt="2022-03-07T09:09:28.041" v="4132" actId="165"/>
          <ac:spMkLst>
            <pc:docMk/>
            <pc:sldMk cId="2349276407" sldId="302"/>
            <ac:spMk id="1221" creationId="{2B4F144A-865E-4792-885F-6014BEF910F3}"/>
          </ac:spMkLst>
        </pc:spChg>
        <pc:spChg chg="mod">
          <ac:chgData name="NGUYEN PHAM ANH THU" userId="baf72463-252b-4d5f-a6ca-5a6327a9888d" providerId="ADAL" clId="{CCF2F7FF-D8E6-4D7D-A97A-42429EF3BFE8}" dt="2022-03-07T09:09:28.041" v="4132" actId="165"/>
          <ac:spMkLst>
            <pc:docMk/>
            <pc:sldMk cId="2349276407" sldId="302"/>
            <ac:spMk id="1222" creationId="{3BE28493-5BEE-40FD-A9EE-EB81A5C25280}"/>
          </ac:spMkLst>
        </pc:spChg>
        <pc:spChg chg="mod">
          <ac:chgData name="NGUYEN PHAM ANH THU" userId="baf72463-252b-4d5f-a6ca-5a6327a9888d" providerId="ADAL" clId="{CCF2F7FF-D8E6-4D7D-A97A-42429EF3BFE8}" dt="2022-03-07T09:09:28.041" v="4132" actId="165"/>
          <ac:spMkLst>
            <pc:docMk/>
            <pc:sldMk cId="2349276407" sldId="302"/>
            <ac:spMk id="1223" creationId="{AE1067B3-493D-4008-88BE-E1C7B93C0AC1}"/>
          </ac:spMkLst>
        </pc:spChg>
        <pc:spChg chg="mod">
          <ac:chgData name="NGUYEN PHAM ANH THU" userId="baf72463-252b-4d5f-a6ca-5a6327a9888d" providerId="ADAL" clId="{CCF2F7FF-D8E6-4D7D-A97A-42429EF3BFE8}" dt="2022-03-07T09:09:28.041" v="4132" actId="165"/>
          <ac:spMkLst>
            <pc:docMk/>
            <pc:sldMk cId="2349276407" sldId="302"/>
            <ac:spMk id="1224" creationId="{0864E6E7-45CF-481C-BFD6-C9513B9A1161}"/>
          </ac:spMkLst>
        </pc:spChg>
        <pc:spChg chg="mod">
          <ac:chgData name="NGUYEN PHAM ANH THU" userId="baf72463-252b-4d5f-a6ca-5a6327a9888d" providerId="ADAL" clId="{CCF2F7FF-D8E6-4D7D-A97A-42429EF3BFE8}" dt="2022-03-07T09:09:28.041" v="4132" actId="165"/>
          <ac:spMkLst>
            <pc:docMk/>
            <pc:sldMk cId="2349276407" sldId="302"/>
            <ac:spMk id="1225" creationId="{8E532B4E-F91C-447A-9F76-48310A35D68B}"/>
          </ac:spMkLst>
        </pc:spChg>
        <pc:spChg chg="mod">
          <ac:chgData name="NGUYEN PHAM ANH THU" userId="baf72463-252b-4d5f-a6ca-5a6327a9888d" providerId="ADAL" clId="{CCF2F7FF-D8E6-4D7D-A97A-42429EF3BFE8}" dt="2022-03-07T09:09:28.041" v="4132" actId="165"/>
          <ac:spMkLst>
            <pc:docMk/>
            <pc:sldMk cId="2349276407" sldId="302"/>
            <ac:spMk id="1226" creationId="{37DDEF59-1BD2-470A-93B3-E3B36F954171}"/>
          </ac:spMkLst>
        </pc:spChg>
        <pc:spChg chg="mod">
          <ac:chgData name="NGUYEN PHAM ANH THU" userId="baf72463-252b-4d5f-a6ca-5a6327a9888d" providerId="ADAL" clId="{CCF2F7FF-D8E6-4D7D-A97A-42429EF3BFE8}" dt="2022-03-07T09:09:28.041" v="4132" actId="165"/>
          <ac:spMkLst>
            <pc:docMk/>
            <pc:sldMk cId="2349276407" sldId="302"/>
            <ac:spMk id="1227" creationId="{EB762576-2975-436A-AAF5-D354B48DA95B}"/>
          </ac:spMkLst>
        </pc:spChg>
        <pc:spChg chg="mod">
          <ac:chgData name="NGUYEN PHAM ANH THU" userId="baf72463-252b-4d5f-a6ca-5a6327a9888d" providerId="ADAL" clId="{CCF2F7FF-D8E6-4D7D-A97A-42429EF3BFE8}" dt="2022-03-07T09:09:28.041" v="4132" actId="165"/>
          <ac:spMkLst>
            <pc:docMk/>
            <pc:sldMk cId="2349276407" sldId="302"/>
            <ac:spMk id="1228" creationId="{DCAC4D3B-A960-4141-86C1-B422C8693FDD}"/>
          </ac:spMkLst>
        </pc:spChg>
        <pc:spChg chg="mod">
          <ac:chgData name="NGUYEN PHAM ANH THU" userId="baf72463-252b-4d5f-a6ca-5a6327a9888d" providerId="ADAL" clId="{CCF2F7FF-D8E6-4D7D-A97A-42429EF3BFE8}" dt="2022-03-07T09:09:28.041" v="4132" actId="165"/>
          <ac:spMkLst>
            <pc:docMk/>
            <pc:sldMk cId="2349276407" sldId="302"/>
            <ac:spMk id="1229" creationId="{551959DA-DA09-4740-97E8-7BC0D29D0A72}"/>
          </ac:spMkLst>
        </pc:spChg>
        <pc:spChg chg="mod">
          <ac:chgData name="NGUYEN PHAM ANH THU" userId="baf72463-252b-4d5f-a6ca-5a6327a9888d" providerId="ADAL" clId="{CCF2F7FF-D8E6-4D7D-A97A-42429EF3BFE8}" dt="2022-03-07T09:09:28.041" v="4132" actId="165"/>
          <ac:spMkLst>
            <pc:docMk/>
            <pc:sldMk cId="2349276407" sldId="302"/>
            <ac:spMk id="1230" creationId="{E50529CB-31B8-4591-902C-2F1FDD0BE362}"/>
          </ac:spMkLst>
        </pc:spChg>
        <pc:spChg chg="mod">
          <ac:chgData name="NGUYEN PHAM ANH THU" userId="baf72463-252b-4d5f-a6ca-5a6327a9888d" providerId="ADAL" clId="{CCF2F7FF-D8E6-4D7D-A97A-42429EF3BFE8}" dt="2022-03-07T09:09:28.041" v="4132" actId="165"/>
          <ac:spMkLst>
            <pc:docMk/>
            <pc:sldMk cId="2349276407" sldId="302"/>
            <ac:spMk id="1231" creationId="{3FC31F39-1F3A-4DF9-A824-8CE7990DF79F}"/>
          </ac:spMkLst>
        </pc:spChg>
        <pc:spChg chg="mod">
          <ac:chgData name="NGUYEN PHAM ANH THU" userId="baf72463-252b-4d5f-a6ca-5a6327a9888d" providerId="ADAL" clId="{CCF2F7FF-D8E6-4D7D-A97A-42429EF3BFE8}" dt="2022-03-07T09:09:28.041" v="4132" actId="165"/>
          <ac:spMkLst>
            <pc:docMk/>
            <pc:sldMk cId="2349276407" sldId="302"/>
            <ac:spMk id="1232" creationId="{C1090F38-E221-4598-812A-7957BAD1A72F}"/>
          </ac:spMkLst>
        </pc:spChg>
        <pc:spChg chg="mod">
          <ac:chgData name="NGUYEN PHAM ANH THU" userId="baf72463-252b-4d5f-a6ca-5a6327a9888d" providerId="ADAL" clId="{CCF2F7FF-D8E6-4D7D-A97A-42429EF3BFE8}" dt="2022-03-07T09:09:28.041" v="4132" actId="165"/>
          <ac:spMkLst>
            <pc:docMk/>
            <pc:sldMk cId="2349276407" sldId="302"/>
            <ac:spMk id="1233" creationId="{924BC13A-8BC2-4FBD-BB11-C916CB71DA60}"/>
          </ac:spMkLst>
        </pc:spChg>
        <pc:spChg chg="mod">
          <ac:chgData name="NGUYEN PHAM ANH THU" userId="baf72463-252b-4d5f-a6ca-5a6327a9888d" providerId="ADAL" clId="{CCF2F7FF-D8E6-4D7D-A97A-42429EF3BFE8}" dt="2022-03-07T09:09:28.041" v="4132" actId="165"/>
          <ac:spMkLst>
            <pc:docMk/>
            <pc:sldMk cId="2349276407" sldId="302"/>
            <ac:spMk id="1234" creationId="{7E58CC6F-2E68-47F6-988D-432132F7BB6B}"/>
          </ac:spMkLst>
        </pc:spChg>
        <pc:spChg chg="mod">
          <ac:chgData name="NGUYEN PHAM ANH THU" userId="baf72463-252b-4d5f-a6ca-5a6327a9888d" providerId="ADAL" clId="{CCF2F7FF-D8E6-4D7D-A97A-42429EF3BFE8}" dt="2022-03-07T09:09:28.041" v="4132" actId="165"/>
          <ac:spMkLst>
            <pc:docMk/>
            <pc:sldMk cId="2349276407" sldId="302"/>
            <ac:spMk id="1235" creationId="{464ED563-2B94-420D-AD01-938A375AB661}"/>
          </ac:spMkLst>
        </pc:spChg>
        <pc:spChg chg="mod">
          <ac:chgData name="NGUYEN PHAM ANH THU" userId="baf72463-252b-4d5f-a6ca-5a6327a9888d" providerId="ADAL" clId="{CCF2F7FF-D8E6-4D7D-A97A-42429EF3BFE8}" dt="2022-03-07T09:09:28.041" v="4132" actId="165"/>
          <ac:spMkLst>
            <pc:docMk/>
            <pc:sldMk cId="2349276407" sldId="302"/>
            <ac:spMk id="1237" creationId="{9256529A-9040-4EC6-BEDF-1334B1472C63}"/>
          </ac:spMkLst>
        </pc:spChg>
        <pc:spChg chg="mod">
          <ac:chgData name="NGUYEN PHAM ANH THU" userId="baf72463-252b-4d5f-a6ca-5a6327a9888d" providerId="ADAL" clId="{CCF2F7FF-D8E6-4D7D-A97A-42429EF3BFE8}" dt="2022-03-07T09:09:28.041" v="4132" actId="165"/>
          <ac:spMkLst>
            <pc:docMk/>
            <pc:sldMk cId="2349276407" sldId="302"/>
            <ac:spMk id="1238" creationId="{70A3BEC5-5568-4527-AFF3-ED80F011E339}"/>
          </ac:spMkLst>
        </pc:spChg>
        <pc:spChg chg="mod">
          <ac:chgData name="NGUYEN PHAM ANH THU" userId="baf72463-252b-4d5f-a6ca-5a6327a9888d" providerId="ADAL" clId="{CCF2F7FF-D8E6-4D7D-A97A-42429EF3BFE8}" dt="2022-03-07T09:09:28.041" v="4132" actId="165"/>
          <ac:spMkLst>
            <pc:docMk/>
            <pc:sldMk cId="2349276407" sldId="302"/>
            <ac:spMk id="1239" creationId="{AB9ADEFB-CD39-4A1A-8712-C3D4FF75EE11}"/>
          </ac:spMkLst>
        </pc:spChg>
        <pc:spChg chg="mod">
          <ac:chgData name="NGUYEN PHAM ANH THU" userId="baf72463-252b-4d5f-a6ca-5a6327a9888d" providerId="ADAL" clId="{CCF2F7FF-D8E6-4D7D-A97A-42429EF3BFE8}" dt="2022-03-07T09:09:28.041" v="4132" actId="165"/>
          <ac:spMkLst>
            <pc:docMk/>
            <pc:sldMk cId="2349276407" sldId="302"/>
            <ac:spMk id="1240" creationId="{AA0D4D17-0959-4C28-B285-4219F25FA8BF}"/>
          </ac:spMkLst>
        </pc:spChg>
        <pc:spChg chg="mod">
          <ac:chgData name="NGUYEN PHAM ANH THU" userId="baf72463-252b-4d5f-a6ca-5a6327a9888d" providerId="ADAL" clId="{CCF2F7FF-D8E6-4D7D-A97A-42429EF3BFE8}" dt="2022-03-07T09:09:28.041" v="4132" actId="165"/>
          <ac:spMkLst>
            <pc:docMk/>
            <pc:sldMk cId="2349276407" sldId="302"/>
            <ac:spMk id="1241" creationId="{A670067D-405F-442F-9978-16370A14B595}"/>
          </ac:spMkLst>
        </pc:spChg>
        <pc:spChg chg="mod">
          <ac:chgData name="NGUYEN PHAM ANH THU" userId="baf72463-252b-4d5f-a6ca-5a6327a9888d" providerId="ADAL" clId="{CCF2F7FF-D8E6-4D7D-A97A-42429EF3BFE8}" dt="2022-03-07T09:09:28.041" v="4132" actId="165"/>
          <ac:spMkLst>
            <pc:docMk/>
            <pc:sldMk cId="2349276407" sldId="302"/>
            <ac:spMk id="1242" creationId="{1660B52D-C98D-4428-881A-64719197B745}"/>
          </ac:spMkLst>
        </pc:spChg>
        <pc:spChg chg="mod">
          <ac:chgData name="NGUYEN PHAM ANH THU" userId="baf72463-252b-4d5f-a6ca-5a6327a9888d" providerId="ADAL" clId="{CCF2F7FF-D8E6-4D7D-A97A-42429EF3BFE8}" dt="2022-03-07T09:09:28.041" v="4132" actId="165"/>
          <ac:spMkLst>
            <pc:docMk/>
            <pc:sldMk cId="2349276407" sldId="302"/>
            <ac:spMk id="1243" creationId="{445287AC-1CE5-419D-A817-7DF6DA23C4E8}"/>
          </ac:spMkLst>
        </pc:spChg>
        <pc:spChg chg="mod">
          <ac:chgData name="NGUYEN PHAM ANH THU" userId="baf72463-252b-4d5f-a6ca-5a6327a9888d" providerId="ADAL" clId="{CCF2F7FF-D8E6-4D7D-A97A-42429EF3BFE8}" dt="2022-03-07T09:09:28.041" v="4132" actId="165"/>
          <ac:spMkLst>
            <pc:docMk/>
            <pc:sldMk cId="2349276407" sldId="302"/>
            <ac:spMk id="1244" creationId="{00C4D95D-6463-4BC2-B9AC-61607FE558D9}"/>
          </ac:spMkLst>
        </pc:spChg>
        <pc:spChg chg="mod">
          <ac:chgData name="NGUYEN PHAM ANH THU" userId="baf72463-252b-4d5f-a6ca-5a6327a9888d" providerId="ADAL" clId="{CCF2F7FF-D8E6-4D7D-A97A-42429EF3BFE8}" dt="2022-03-07T09:09:28.041" v="4132" actId="165"/>
          <ac:spMkLst>
            <pc:docMk/>
            <pc:sldMk cId="2349276407" sldId="302"/>
            <ac:spMk id="1245" creationId="{D1C4F753-EB87-4ABE-992D-BB81D69C73B9}"/>
          </ac:spMkLst>
        </pc:spChg>
        <pc:spChg chg="mod">
          <ac:chgData name="NGUYEN PHAM ANH THU" userId="baf72463-252b-4d5f-a6ca-5a6327a9888d" providerId="ADAL" clId="{CCF2F7FF-D8E6-4D7D-A97A-42429EF3BFE8}" dt="2022-03-07T09:09:28.041" v="4132" actId="165"/>
          <ac:spMkLst>
            <pc:docMk/>
            <pc:sldMk cId="2349276407" sldId="302"/>
            <ac:spMk id="1246" creationId="{DF398E8A-F9DF-4ABC-B72F-430A6AF38574}"/>
          </ac:spMkLst>
        </pc:spChg>
        <pc:spChg chg="mod">
          <ac:chgData name="NGUYEN PHAM ANH THU" userId="baf72463-252b-4d5f-a6ca-5a6327a9888d" providerId="ADAL" clId="{CCF2F7FF-D8E6-4D7D-A97A-42429EF3BFE8}" dt="2022-03-07T09:09:28.041" v="4132" actId="165"/>
          <ac:spMkLst>
            <pc:docMk/>
            <pc:sldMk cId="2349276407" sldId="302"/>
            <ac:spMk id="1247" creationId="{5D5E0266-DDF3-43FD-945C-5DF383AD3B64}"/>
          </ac:spMkLst>
        </pc:spChg>
        <pc:spChg chg="mod">
          <ac:chgData name="NGUYEN PHAM ANH THU" userId="baf72463-252b-4d5f-a6ca-5a6327a9888d" providerId="ADAL" clId="{CCF2F7FF-D8E6-4D7D-A97A-42429EF3BFE8}" dt="2022-03-07T09:09:28.041" v="4132" actId="165"/>
          <ac:spMkLst>
            <pc:docMk/>
            <pc:sldMk cId="2349276407" sldId="302"/>
            <ac:spMk id="1248" creationId="{139A3888-409C-444A-A5FB-1ADFAEF63A44}"/>
          </ac:spMkLst>
        </pc:spChg>
        <pc:spChg chg="mod">
          <ac:chgData name="NGUYEN PHAM ANH THU" userId="baf72463-252b-4d5f-a6ca-5a6327a9888d" providerId="ADAL" clId="{CCF2F7FF-D8E6-4D7D-A97A-42429EF3BFE8}" dt="2022-03-07T09:09:28.041" v="4132" actId="165"/>
          <ac:spMkLst>
            <pc:docMk/>
            <pc:sldMk cId="2349276407" sldId="302"/>
            <ac:spMk id="1249" creationId="{1A2652FA-9A4A-47D2-AF41-DE4838AAE13F}"/>
          </ac:spMkLst>
        </pc:spChg>
        <pc:spChg chg="mod">
          <ac:chgData name="NGUYEN PHAM ANH THU" userId="baf72463-252b-4d5f-a6ca-5a6327a9888d" providerId="ADAL" clId="{CCF2F7FF-D8E6-4D7D-A97A-42429EF3BFE8}" dt="2022-03-07T09:09:28.041" v="4132" actId="165"/>
          <ac:spMkLst>
            <pc:docMk/>
            <pc:sldMk cId="2349276407" sldId="302"/>
            <ac:spMk id="1250" creationId="{0407D1F5-BE33-40D3-A89C-24C565BAB637}"/>
          </ac:spMkLst>
        </pc:spChg>
        <pc:spChg chg="mod">
          <ac:chgData name="NGUYEN PHAM ANH THU" userId="baf72463-252b-4d5f-a6ca-5a6327a9888d" providerId="ADAL" clId="{CCF2F7FF-D8E6-4D7D-A97A-42429EF3BFE8}" dt="2022-03-07T09:09:28.041" v="4132" actId="165"/>
          <ac:spMkLst>
            <pc:docMk/>
            <pc:sldMk cId="2349276407" sldId="302"/>
            <ac:spMk id="1251" creationId="{39F9BE7A-D909-47C7-B0DF-7F415588262A}"/>
          </ac:spMkLst>
        </pc:spChg>
        <pc:spChg chg="mod">
          <ac:chgData name="NGUYEN PHAM ANH THU" userId="baf72463-252b-4d5f-a6ca-5a6327a9888d" providerId="ADAL" clId="{CCF2F7FF-D8E6-4D7D-A97A-42429EF3BFE8}" dt="2022-03-07T09:09:28.041" v="4132" actId="165"/>
          <ac:spMkLst>
            <pc:docMk/>
            <pc:sldMk cId="2349276407" sldId="302"/>
            <ac:spMk id="1252" creationId="{A5153B9E-AB7A-4E11-8E63-6A2B2F499076}"/>
          </ac:spMkLst>
        </pc:spChg>
        <pc:spChg chg="mod">
          <ac:chgData name="NGUYEN PHAM ANH THU" userId="baf72463-252b-4d5f-a6ca-5a6327a9888d" providerId="ADAL" clId="{CCF2F7FF-D8E6-4D7D-A97A-42429EF3BFE8}" dt="2022-03-07T09:09:28.041" v="4132" actId="165"/>
          <ac:spMkLst>
            <pc:docMk/>
            <pc:sldMk cId="2349276407" sldId="302"/>
            <ac:spMk id="1253" creationId="{D23A579C-92FB-4EC7-9CA8-E76CDB70962A}"/>
          </ac:spMkLst>
        </pc:spChg>
        <pc:spChg chg="mod">
          <ac:chgData name="NGUYEN PHAM ANH THU" userId="baf72463-252b-4d5f-a6ca-5a6327a9888d" providerId="ADAL" clId="{CCF2F7FF-D8E6-4D7D-A97A-42429EF3BFE8}" dt="2022-03-07T09:09:28.041" v="4132" actId="165"/>
          <ac:spMkLst>
            <pc:docMk/>
            <pc:sldMk cId="2349276407" sldId="302"/>
            <ac:spMk id="1254" creationId="{B16047CB-3EC6-48EE-9A38-8529F9ED378D}"/>
          </ac:spMkLst>
        </pc:spChg>
        <pc:spChg chg="mod">
          <ac:chgData name="NGUYEN PHAM ANH THU" userId="baf72463-252b-4d5f-a6ca-5a6327a9888d" providerId="ADAL" clId="{CCF2F7FF-D8E6-4D7D-A97A-42429EF3BFE8}" dt="2022-03-07T09:09:28.041" v="4132" actId="165"/>
          <ac:spMkLst>
            <pc:docMk/>
            <pc:sldMk cId="2349276407" sldId="302"/>
            <ac:spMk id="1255" creationId="{B83E81DF-6637-48AA-861A-5090FD213EC4}"/>
          </ac:spMkLst>
        </pc:spChg>
        <pc:spChg chg="mod">
          <ac:chgData name="NGUYEN PHAM ANH THU" userId="baf72463-252b-4d5f-a6ca-5a6327a9888d" providerId="ADAL" clId="{CCF2F7FF-D8E6-4D7D-A97A-42429EF3BFE8}" dt="2022-03-07T09:09:28.041" v="4132" actId="165"/>
          <ac:spMkLst>
            <pc:docMk/>
            <pc:sldMk cId="2349276407" sldId="302"/>
            <ac:spMk id="1256" creationId="{DF23FDC6-2E92-4A86-B6FF-7EC79F8D3D07}"/>
          </ac:spMkLst>
        </pc:spChg>
        <pc:spChg chg="mod">
          <ac:chgData name="NGUYEN PHAM ANH THU" userId="baf72463-252b-4d5f-a6ca-5a6327a9888d" providerId="ADAL" clId="{CCF2F7FF-D8E6-4D7D-A97A-42429EF3BFE8}" dt="2022-03-07T09:09:28.041" v="4132" actId="165"/>
          <ac:spMkLst>
            <pc:docMk/>
            <pc:sldMk cId="2349276407" sldId="302"/>
            <ac:spMk id="1257" creationId="{C39B0774-CB54-4881-8B9E-99784BD517A8}"/>
          </ac:spMkLst>
        </pc:spChg>
        <pc:spChg chg="mod">
          <ac:chgData name="NGUYEN PHAM ANH THU" userId="baf72463-252b-4d5f-a6ca-5a6327a9888d" providerId="ADAL" clId="{CCF2F7FF-D8E6-4D7D-A97A-42429EF3BFE8}" dt="2022-03-07T09:09:28.041" v="4132" actId="165"/>
          <ac:spMkLst>
            <pc:docMk/>
            <pc:sldMk cId="2349276407" sldId="302"/>
            <ac:spMk id="1258" creationId="{0AF2BEBB-7F6D-4761-856C-B682550C960D}"/>
          </ac:spMkLst>
        </pc:spChg>
        <pc:spChg chg="mod">
          <ac:chgData name="NGUYEN PHAM ANH THU" userId="baf72463-252b-4d5f-a6ca-5a6327a9888d" providerId="ADAL" clId="{CCF2F7FF-D8E6-4D7D-A97A-42429EF3BFE8}" dt="2022-03-07T09:09:28.041" v="4132" actId="165"/>
          <ac:spMkLst>
            <pc:docMk/>
            <pc:sldMk cId="2349276407" sldId="302"/>
            <ac:spMk id="1259" creationId="{BD82CC29-AC5B-4E65-B5E6-23231E8D0231}"/>
          </ac:spMkLst>
        </pc:spChg>
        <pc:spChg chg="mod">
          <ac:chgData name="NGUYEN PHAM ANH THU" userId="baf72463-252b-4d5f-a6ca-5a6327a9888d" providerId="ADAL" clId="{CCF2F7FF-D8E6-4D7D-A97A-42429EF3BFE8}" dt="2022-03-07T09:09:28.041" v="4132" actId="165"/>
          <ac:spMkLst>
            <pc:docMk/>
            <pc:sldMk cId="2349276407" sldId="302"/>
            <ac:spMk id="1260" creationId="{1CF76D0E-BC87-41EE-9C20-0D45A18E7B3F}"/>
          </ac:spMkLst>
        </pc:spChg>
        <pc:spChg chg="mod">
          <ac:chgData name="NGUYEN PHAM ANH THU" userId="baf72463-252b-4d5f-a6ca-5a6327a9888d" providerId="ADAL" clId="{CCF2F7FF-D8E6-4D7D-A97A-42429EF3BFE8}" dt="2022-03-07T09:09:28.041" v="4132" actId="165"/>
          <ac:spMkLst>
            <pc:docMk/>
            <pc:sldMk cId="2349276407" sldId="302"/>
            <ac:spMk id="1261" creationId="{D8080A99-47EC-43A9-9001-B5A40F1F3E1D}"/>
          </ac:spMkLst>
        </pc:spChg>
        <pc:spChg chg="mod">
          <ac:chgData name="NGUYEN PHAM ANH THU" userId="baf72463-252b-4d5f-a6ca-5a6327a9888d" providerId="ADAL" clId="{CCF2F7FF-D8E6-4D7D-A97A-42429EF3BFE8}" dt="2022-03-07T09:09:28.041" v="4132" actId="165"/>
          <ac:spMkLst>
            <pc:docMk/>
            <pc:sldMk cId="2349276407" sldId="302"/>
            <ac:spMk id="1262" creationId="{2E4AC2A1-6C0A-48D5-ADE4-40B8A60B2FA6}"/>
          </ac:spMkLst>
        </pc:spChg>
        <pc:spChg chg="mod">
          <ac:chgData name="NGUYEN PHAM ANH THU" userId="baf72463-252b-4d5f-a6ca-5a6327a9888d" providerId="ADAL" clId="{CCF2F7FF-D8E6-4D7D-A97A-42429EF3BFE8}" dt="2022-03-07T09:09:28.041" v="4132" actId="165"/>
          <ac:spMkLst>
            <pc:docMk/>
            <pc:sldMk cId="2349276407" sldId="302"/>
            <ac:spMk id="1263" creationId="{ABD47757-9194-4A81-AFB3-170834E04E33}"/>
          </ac:spMkLst>
        </pc:spChg>
        <pc:spChg chg="mod">
          <ac:chgData name="NGUYEN PHAM ANH THU" userId="baf72463-252b-4d5f-a6ca-5a6327a9888d" providerId="ADAL" clId="{CCF2F7FF-D8E6-4D7D-A97A-42429EF3BFE8}" dt="2022-03-07T09:09:28.041" v="4132" actId="165"/>
          <ac:spMkLst>
            <pc:docMk/>
            <pc:sldMk cId="2349276407" sldId="302"/>
            <ac:spMk id="1264" creationId="{48EEA415-1BFE-476F-A12A-E96D68846E02}"/>
          </ac:spMkLst>
        </pc:spChg>
        <pc:spChg chg="mod">
          <ac:chgData name="NGUYEN PHAM ANH THU" userId="baf72463-252b-4d5f-a6ca-5a6327a9888d" providerId="ADAL" clId="{CCF2F7FF-D8E6-4D7D-A97A-42429EF3BFE8}" dt="2022-03-07T09:09:28.041" v="4132" actId="165"/>
          <ac:spMkLst>
            <pc:docMk/>
            <pc:sldMk cId="2349276407" sldId="302"/>
            <ac:spMk id="1265" creationId="{B7FAD8D1-396E-45C1-9C07-8EBC854A575E}"/>
          </ac:spMkLst>
        </pc:spChg>
        <pc:spChg chg="mod">
          <ac:chgData name="NGUYEN PHAM ANH THU" userId="baf72463-252b-4d5f-a6ca-5a6327a9888d" providerId="ADAL" clId="{CCF2F7FF-D8E6-4D7D-A97A-42429EF3BFE8}" dt="2022-03-07T09:09:28.041" v="4132" actId="165"/>
          <ac:spMkLst>
            <pc:docMk/>
            <pc:sldMk cId="2349276407" sldId="302"/>
            <ac:spMk id="1266" creationId="{D7DCD527-2985-482E-9CC6-D639FB9FECCE}"/>
          </ac:spMkLst>
        </pc:spChg>
        <pc:spChg chg="mod">
          <ac:chgData name="NGUYEN PHAM ANH THU" userId="baf72463-252b-4d5f-a6ca-5a6327a9888d" providerId="ADAL" clId="{CCF2F7FF-D8E6-4D7D-A97A-42429EF3BFE8}" dt="2022-03-07T09:09:28.041" v="4132" actId="165"/>
          <ac:spMkLst>
            <pc:docMk/>
            <pc:sldMk cId="2349276407" sldId="302"/>
            <ac:spMk id="1267" creationId="{16181980-9ECB-4452-9D0C-CA691C100818}"/>
          </ac:spMkLst>
        </pc:spChg>
        <pc:spChg chg="mod">
          <ac:chgData name="NGUYEN PHAM ANH THU" userId="baf72463-252b-4d5f-a6ca-5a6327a9888d" providerId="ADAL" clId="{CCF2F7FF-D8E6-4D7D-A97A-42429EF3BFE8}" dt="2022-03-07T09:09:28.041" v="4132" actId="165"/>
          <ac:spMkLst>
            <pc:docMk/>
            <pc:sldMk cId="2349276407" sldId="302"/>
            <ac:spMk id="1268" creationId="{69B04D6C-7FFF-4DA9-A881-DFF386A969BD}"/>
          </ac:spMkLst>
        </pc:spChg>
        <pc:spChg chg="mod">
          <ac:chgData name="NGUYEN PHAM ANH THU" userId="baf72463-252b-4d5f-a6ca-5a6327a9888d" providerId="ADAL" clId="{CCF2F7FF-D8E6-4D7D-A97A-42429EF3BFE8}" dt="2022-03-07T09:09:28.041" v="4132" actId="165"/>
          <ac:spMkLst>
            <pc:docMk/>
            <pc:sldMk cId="2349276407" sldId="302"/>
            <ac:spMk id="1269" creationId="{9391A760-C339-41C7-A56C-07D41DAEBD2A}"/>
          </ac:spMkLst>
        </pc:spChg>
        <pc:spChg chg="mod">
          <ac:chgData name="NGUYEN PHAM ANH THU" userId="baf72463-252b-4d5f-a6ca-5a6327a9888d" providerId="ADAL" clId="{CCF2F7FF-D8E6-4D7D-A97A-42429EF3BFE8}" dt="2022-03-07T09:09:28.041" v="4132" actId="165"/>
          <ac:spMkLst>
            <pc:docMk/>
            <pc:sldMk cId="2349276407" sldId="302"/>
            <ac:spMk id="1270" creationId="{A73A13E4-4482-428C-9528-7F9BBE61D97E}"/>
          </ac:spMkLst>
        </pc:spChg>
        <pc:spChg chg="mod">
          <ac:chgData name="NGUYEN PHAM ANH THU" userId="baf72463-252b-4d5f-a6ca-5a6327a9888d" providerId="ADAL" clId="{CCF2F7FF-D8E6-4D7D-A97A-42429EF3BFE8}" dt="2022-03-07T09:09:28.041" v="4132" actId="165"/>
          <ac:spMkLst>
            <pc:docMk/>
            <pc:sldMk cId="2349276407" sldId="302"/>
            <ac:spMk id="1272" creationId="{0F23073E-0495-46F8-AB0C-6243D25D04A8}"/>
          </ac:spMkLst>
        </pc:spChg>
        <pc:spChg chg="mod">
          <ac:chgData name="NGUYEN PHAM ANH THU" userId="baf72463-252b-4d5f-a6ca-5a6327a9888d" providerId="ADAL" clId="{CCF2F7FF-D8E6-4D7D-A97A-42429EF3BFE8}" dt="2022-03-07T09:09:28.041" v="4132" actId="165"/>
          <ac:spMkLst>
            <pc:docMk/>
            <pc:sldMk cId="2349276407" sldId="302"/>
            <ac:spMk id="1273" creationId="{FFB8E3C0-7B02-4E16-957D-85DCCED3F435}"/>
          </ac:spMkLst>
        </pc:spChg>
        <pc:spChg chg="mod">
          <ac:chgData name="NGUYEN PHAM ANH THU" userId="baf72463-252b-4d5f-a6ca-5a6327a9888d" providerId="ADAL" clId="{CCF2F7FF-D8E6-4D7D-A97A-42429EF3BFE8}" dt="2022-03-07T09:09:28.041" v="4132" actId="165"/>
          <ac:spMkLst>
            <pc:docMk/>
            <pc:sldMk cId="2349276407" sldId="302"/>
            <ac:spMk id="1274" creationId="{E2BA44B0-2575-4A92-B7A8-76B26A1A8478}"/>
          </ac:spMkLst>
        </pc:spChg>
        <pc:spChg chg="mod">
          <ac:chgData name="NGUYEN PHAM ANH THU" userId="baf72463-252b-4d5f-a6ca-5a6327a9888d" providerId="ADAL" clId="{CCF2F7FF-D8E6-4D7D-A97A-42429EF3BFE8}" dt="2022-03-07T09:09:28.041" v="4132" actId="165"/>
          <ac:spMkLst>
            <pc:docMk/>
            <pc:sldMk cId="2349276407" sldId="302"/>
            <ac:spMk id="1275" creationId="{DF644522-0691-4B02-B684-6D60C7BCE9C3}"/>
          </ac:spMkLst>
        </pc:spChg>
        <pc:spChg chg="mod">
          <ac:chgData name="NGUYEN PHAM ANH THU" userId="baf72463-252b-4d5f-a6ca-5a6327a9888d" providerId="ADAL" clId="{CCF2F7FF-D8E6-4D7D-A97A-42429EF3BFE8}" dt="2022-03-07T09:09:28.041" v="4132" actId="165"/>
          <ac:spMkLst>
            <pc:docMk/>
            <pc:sldMk cId="2349276407" sldId="302"/>
            <ac:spMk id="1276" creationId="{3F25AE79-A040-461B-8F25-9734B498021C}"/>
          </ac:spMkLst>
        </pc:spChg>
        <pc:spChg chg="mod">
          <ac:chgData name="NGUYEN PHAM ANH THU" userId="baf72463-252b-4d5f-a6ca-5a6327a9888d" providerId="ADAL" clId="{CCF2F7FF-D8E6-4D7D-A97A-42429EF3BFE8}" dt="2022-03-07T09:09:28.041" v="4132" actId="165"/>
          <ac:spMkLst>
            <pc:docMk/>
            <pc:sldMk cId="2349276407" sldId="302"/>
            <ac:spMk id="1277" creationId="{49A8574A-BA43-42B1-8C0D-B09B46B5C336}"/>
          </ac:spMkLst>
        </pc:spChg>
        <pc:spChg chg="mod">
          <ac:chgData name="NGUYEN PHAM ANH THU" userId="baf72463-252b-4d5f-a6ca-5a6327a9888d" providerId="ADAL" clId="{CCF2F7FF-D8E6-4D7D-A97A-42429EF3BFE8}" dt="2022-03-07T09:09:28.041" v="4132" actId="165"/>
          <ac:spMkLst>
            <pc:docMk/>
            <pc:sldMk cId="2349276407" sldId="302"/>
            <ac:spMk id="1278" creationId="{CEBF0157-2D0B-4BED-BE8C-056FCDD7EBD2}"/>
          </ac:spMkLst>
        </pc:spChg>
        <pc:spChg chg="mod">
          <ac:chgData name="NGUYEN PHAM ANH THU" userId="baf72463-252b-4d5f-a6ca-5a6327a9888d" providerId="ADAL" clId="{CCF2F7FF-D8E6-4D7D-A97A-42429EF3BFE8}" dt="2022-03-07T09:09:28.041" v="4132" actId="165"/>
          <ac:spMkLst>
            <pc:docMk/>
            <pc:sldMk cId="2349276407" sldId="302"/>
            <ac:spMk id="1279" creationId="{3EE91F4B-2B5F-4409-8DC6-C9DC436CD89D}"/>
          </ac:spMkLst>
        </pc:spChg>
        <pc:spChg chg="mod">
          <ac:chgData name="NGUYEN PHAM ANH THU" userId="baf72463-252b-4d5f-a6ca-5a6327a9888d" providerId="ADAL" clId="{CCF2F7FF-D8E6-4D7D-A97A-42429EF3BFE8}" dt="2022-03-07T09:09:28.041" v="4132" actId="165"/>
          <ac:spMkLst>
            <pc:docMk/>
            <pc:sldMk cId="2349276407" sldId="302"/>
            <ac:spMk id="1280" creationId="{1F572B1B-FBA5-4FA9-8F51-EF8FFFE5CCEA}"/>
          </ac:spMkLst>
        </pc:spChg>
        <pc:spChg chg="mod">
          <ac:chgData name="NGUYEN PHAM ANH THU" userId="baf72463-252b-4d5f-a6ca-5a6327a9888d" providerId="ADAL" clId="{CCF2F7FF-D8E6-4D7D-A97A-42429EF3BFE8}" dt="2022-03-07T09:09:28.041" v="4132" actId="165"/>
          <ac:spMkLst>
            <pc:docMk/>
            <pc:sldMk cId="2349276407" sldId="302"/>
            <ac:spMk id="1281" creationId="{A95AC053-9ECF-4A7F-8320-92F73A54024A}"/>
          </ac:spMkLst>
        </pc:spChg>
        <pc:spChg chg="mod">
          <ac:chgData name="NGUYEN PHAM ANH THU" userId="baf72463-252b-4d5f-a6ca-5a6327a9888d" providerId="ADAL" clId="{CCF2F7FF-D8E6-4D7D-A97A-42429EF3BFE8}" dt="2022-03-07T09:09:28.041" v="4132" actId="165"/>
          <ac:spMkLst>
            <pc:docMk/>
            <pc:sldMk cId="2349276407" sldId="302"/>
            <ac:spMk id="1282" creationId="{0073FE26-BA4B-4F5D-A11E-65C7289984B0}"/>
          </ac:spMkLst>
        </pc:spChg>
        <pc:spChg chg="mod">
          <ac:chgData name="NGUYEN PHAM ANH THU" userId="baf72463-252b-4d5f-a6ca-5a6327a9888d" providerId="ADAL" clId="{CCF2F7FF-D8E6-4D7D-A97A-42429EF3BFE8}" dt="2022-03-07T09:09:28.041" v="4132" actId="165"/>
          <ac:spMkLst>
            <pc:docMk/>
            <pc:sldMk cId="2349276407" sldId="302"/>
            <ac:spMk id="1283" creationId="{D20AA49C-3357-43B4-B7FC-C19DADCB1B77}"/>
          </ac:spMkLst>
        </pc:spChg>
        <pc:spChg chg="mod">
          <ac:chgData name="NGUYEN PHAM ANH THU" userId="baf72463-252b-4d5f-a6ca-5a6327a9888d" providerId="ADAL" clId="{CCF2F7FF-D8E6-4D7D-A97A-42429EF3BFE8}" dt="2022-03-07T09:09:28.041" v="4132" actId="165"/>
          <ac:spMkLst>
            <pc:docMk/>
            <pc:sldMk cId="2349276407" sldId="302"/>
            <ac:spMk id="1284" creationId="{27BE981F-5DFA-4982-BB9A-355B05618422}"/>
          </ac:spMkLst>
        </pc:spChg>
        <pc:spChg chg="mod">
          <ac:chgData name="NGUYEN PHAM ANH THU" userId="baf72463-252b-4d5f-a6ca-5a6327a9888d" providerId="ADAL" clId="{CCF2F7FF-D8E6-4D7D-A97A-42429EF3BFE8}" dt="2022-03-07T09:09:28.041" v="4132" actId="165"/>
          <ac:spMkLst>
            <pc:docMk/>
            <pc:sldMk cId="2349276407" sldId="302"/>
            <ac:spMk id="1285" creationId="{2CCC1B63-94DC-40B0-8BAA-C698083230A4}"/>
          </ac:spMkLst>
        </pc:spChg>
        <pc:spChg chg="mod">
          <ac:chgData name="NGUYEN PHAM ANH THU" userId="baf72463-252b-4d5f-a6ca-5a6327a9888d" providerId="ADAL" clId="{CCF2F7FF-D8E6-4D7D-A97A-42429EF3BFE8}" dt="2022-03-07T09:09:28.041" v="4132" actId="165"/>
          <ac:spMkLst>
            <pc:docMk/>
            <pc:sldMk cId="2349276407" sldId="302"/>
            <ac:spMk id="1286" creationId="{68B00AFB-47CD-4A15-9576-481AFE587438}"/>
          </ac:spMkLst>
        </pc:spChg>
        <pc:spChg chg="mod">
          <ac:chgData name="NGUYEN PHAM ANH THU" userId="baf72463-252b-4d5f-a6ca-5a6327a9888d" providerId="ADAL" clId="{CCF2F7FF-D8E6-4D7D-A97A-42429EF3BFE8}" dt="2022-03-07T09:09:28.041" v="4132" actId="165"/>
          <ac:spMkLst>
            <pc:docMk/>
            <pc:sldMk cId="2349276407" sldId="302"/>
            <ac:spMk id="1287" creationId="{C7B1B494-69DC-40BF-866E-ED499B97813A}"/>
          </ac:spMkLst>
        </pc:spChg>
        <pc:spChg chg="mod">
          <ac:chgData name="NGUYEN PHAM ANH THU" userId="baf72463-252b-4d5f-a6ca-5a6327a9888d" providerId="ADAL" clId="{CCF2F7FF-D8E6-4D7D-A97A-42429EF3BFE8}" dt="2022-03-07T09:09:28.041" v="4132" actId="165"/>
          <ac:spMkLst>
            <pc:docMk/>
            <pc:sldMk cId="2349276407" sldId="302"/>
            <ac:spMk id="1288" creationId="{5221F560-5538-4B9F-8AA1-4E1EC6157A07}"/>
          </ac:spMkLst>
        </pc:spChg>
        <pc:spChg chg="mod">
          <ac:chgData name="NGUYEN PHAM ANH THU" userId="baf72463-252b-4d5f-a6ca-5a6327a9888d" providerId="ADAL" clId="{CCF2F7FF-D8E6-4D7D-A97A-42429EF3BFE8}" dt="2022-03-07T09:09:28.041" v="4132" actId="165"/>
          <ac:spMkLst>
            <pc:docMk/>
            <pc:sldMk cId="2349276407" sldId="302"/>
            <ac:spMk id="1289" creationId="{4571A9BA-0B48-4BA3-BF4A-AA7C5E245037}"/>
          </ac:spMkLst>
        </pc:spChg>
        <pc:spChg chg="mod">
          <ac:chgData name="NGUYEN PHAM ANH THU" userId="baf72463-252b-4d5f-a6ca-5a6327a9888d" providerId="ADAL" clId="{CCF2F7FF-D8E6-4D7D-A97A-42429EF3BFE8}" dt="2022-03-07T09:09:28.041" v="4132" actId="165"/>
          <ac:spMkLst>
            <pc:docMk/>
            <pc:sldMk cId="2349276407" sldId="302"/>
            <ac:spMk id="1290" creationId="{C060D293-87B1-4CEF-B211-49CF85905ECC}"/>
          </ac:spMkLst>
        </pc:spChg>
        <pc:spChg chg="mod">
          <ac:chgData name="NGUYEN PHAM ANH THU" userId="baf72463-252b-4d5f-a6ca-5a6327a9888d" providerId="ADAL" clId="{CCF2F7FF-D8E6-4D7D-A97A-42429EF3BFE8}" dt="2022-03-07T09:09:28.041" v="4132" actId="165"/>
          <ac:spMkLst>
            <pc:docMk/>
            <pc:sldMk cId="2349276407" sldId="302"/>
            <ac:spMk id="1291" creationId="{20E79D1C-A068-4165-9C52-7D5D5222F24C}"/>
          </ac:spMkLst>
        </pc:spChg>
        <pc:spChg chg="mod">
          <ac:chgData name="NGUYEN PHAM ANH THU" userId="baf72463-252b-4d5f-a6ca-5a6327a9888d" providerId="ADAL" clId="{CCF2F7FF-D8E6-4D7D-A97A-42429EF3BFE8}" dt="2022-03-07T09:09:28.041" v="4132" actId="165"/>
          <ac:spMkLst>
            <pc:docMk/>
            <pc:sldMk cId="2349276407" sldId="302"/>
            <ac:spMk id="1292" creationId="{1962EBCA-332F-4331-9A94-C7B59C6AE34F}"/>
          </ac:spMkLst>
        </pc:spChg>
        <pc:spChg chg="mod">
          <ac:chgData name="NGUYEN PHAM ANH THU" userId="baf72463-252b-4d5f-a6ca-5a6327a9888d" providerId="ADAL" clId="{CCF2F7FF-D8E6-4D7D-A97A-42429EF3BFE8}" dt="2022-03-07T09:09:28.041" v="4132" actId="165"/>
          <ac:spMkLst>
            <pc:docMk/>
            <pc:sldMk cId="2349276407" sldId="302"/>
            <ac:spMk id="1293" creationId="{A2DDAEA0-499F-4DFE-94D3-4AC30BC3D210}"/>
          </ac:spMkLst>
        </pc:spChg>
        <pc:spChg chg="mod">
          <ac:chgData name="NGUYEN PHAM ANH THU" userId="baf72463-252b-4d5f-a6ca-5a6327a9888d" providerId="ADAL" clId="{CCF2F7FF-D8E6-4D7D-A97A-42429EF3BFE8}" dt="2022-03-07T09:09:28.041" v="4132" actId="165"/>
          <ac:spMkLst>
            <pc:docMk/>
            <pc:sldMk cId="2349276407" sldId="302"/>
            <ac:spMk id="1294" creationId="{33C8CA27-DAC6-4EC6-BF3A-8780BAB7B582}"/>
          </ac:spMkLst>
        </pc:spChg>
        <pc:spChg chg="mod">
          <ac:chgData name="NGUYEN PHAM ANH THU" userId="baf72463-252b-4d5f-a6ca-5a6327a9888d" providerId="ADAL" clId="{CCF2F7FF-D8E6-4D7D-A97A-42429EF3BFE8}" dt="2022-03-07T09:09:28.041" v="4132" actId="165"/>
          <ac:spMkLst>
            <pc:docMk/>
            <pc:sldMk cId="2349276407" sldId="302"/>
            <ac:spMk id="1295" creationId="{D5C54E97-E0B1-4F5D-9AAB-E4CE2A2C115B}"/>
          </ac:spMkLst>
        </pc:spChg>
        <pc:spChg chg="mod">
          <ac:chgData name="NGUYEN PHAM ANH THU" userId="baf72463-252b-4d5f-a6ca-5a6327a9888d" providerId="ADAL" clId="{CCF2F7FF-D8E6-4D7D-A97A-42429EF3BFE8}" dt="2022-03-07T09:09:28.041" v="4132" actId="165"/>
          <ac:spMkLst>
            <pc:docMk/>
            <pc:sldMk cId="2349276407" sldId="302"/>
            <ac:spMk id="1296" creationId="{6215AC10-D2E3-4F33-ADCA-F3F43C74B1A4}"/>
          </ac:spMkLst>
        </pc:spChg>
        <pc:spChg chg="mod">
          <ac:chgData name="NGUYEN PHAM ANH THU" userId="baf72463-252b-4d5f-a6ca-5a6327a9888d" providerId="ADAL" clId="{CCF2F7FF-D8E6-4D7D-A97A-42429EF3BFE8}" dt="2022-03-07T09:09:28.041" v="4132" actId="165"/>
          <ac:spMkLst>
            <pc:docMk/>
            <pc:sldMk cId="2349276407" sldId="302"/>
            <ac:spMk id="1297" creationId="{BFE30F5B-25CC-4CF1-9A69-31CDB0E3F959}"/>
          </ac:spMkLst>
        </pc:spChg>
        <pc:spChg chg="mod">
          <ac:chgData name="NGUYEN PHAM ANH THU" userId="baf72463-252b-4d5f-a6ca-5a6327a9888d" providerId="ADAL" clId="{CCF2F7FF-D8E6-4D7D-A97A-42429EF3BFE8}" dt="2022-03-07T09:09:28.041" v="4132" actId="165"/>
          <ac:spMkLst>
            <pc:docMk/>
            <pc:sldMk cId="2349276407" sldId="302"/>
            <ac:spMk id="1298" creationId="{E3EDE061-4F2B-42B1-BD66-2B8CEAFA685A}"/>
          </ac:spMkLst>
        </pc:spChg>
        <pc:spChg chg="mod">
          <ac:chgData name="NGUYEN PHAM ANH THU" userId="baf72463-252b-4d5f-a6ca-5a6327a9888d" providerId="ADAL" clId="{CCF2F7FF-D8E6-4D7D-A97A-42429EF3BFE8}" dt="2022-03-07T09:09:28.041" v="4132" actId="165"/>
          <ac:spMkLst>
            <pc:docMk/>
            <pc:sldMk cId="2349276407" sldId="302"/>
            <ac:spMk id="1299" creationId="{DDF366AC-0040-48C3-A9EF-33BE7B17CA55}"/>
          </ac:spMkLst>
        </pc:spChg>
        <pc:spChg chg="mod">
          <ac:chgData name="NGUYEN PHAM ANH THU" userId="baf72463-252b-4d5f-a6ca-5a6327a9888d" providerId="ADAL" clId="{CCF2F7FF-D8E6-4D7D-A97A-42429EF3BFE8}" dt="2022-03-07T09:09:28.041" v="4132" actId="165"/>
          <ac:spMkLst>
            <pc:docMk/>
            <pc:sldMk cId="2349276407" sldId="302"/>
            <ac:spMk id="1300" creationId="{1C9FFA0C-5BAC-4C76-BCE0-F2479B32B068}"/>
          </ac:spMkLst>
        </pc:spChg>
        <pc:spChg chg="add del mod">
          <ac:chgData name="NGUYEN PHAM ANH THU" userId="baf72463-252b-4d5f-a6ca-5a6327a9888d" providerId="ADAL" clId="{CCF2F7FF-D8E6-4D7D-A97A-42429EF3BFE8}" dt="2022-03-07T09:09:28.455" v="4135" actId="478"/>
          <ac:spMkLst>
            <pc:docMk/>
            <pc:sldMk cId="2349276407" sldId="302"/>
            <ac:spMk id="1301" creationId="{4CADD33F-3F26-4C41-A594-402E07E001C2}"/>
          </ac:spMkLst>
        </pc:spChg>
        <pc:spChg chg="del mod">
          <ac:chgData name="NGUYEN PHAM ANH THU" userId="baf72463-252b-4d5f-a6ca-5a6327a9888d" providerId="ADAL" clId="{CCF2F7FF-D8E6-4D7D-A97A-42429EF3BFE8}" dt="2022-03-07T09:09:14.275" v="4123" actId="478"/>
          <ac:spMkLst>
            <pc:docMk/>
            <pc:sldMk cId="2349276407" sldId="302"/>
            <ac:spMk id="1302" creationId="{1BFDC3A9-F73D-44E0-A1C5-3F2E9A0F0051}"/>
          </ac:spMkLst>
        </pc:spChg>
        <pc:spChg chg="del mod">
          <ac:chgData name="NGUYEN PHAM ANH THU" userId="baf72463-252b-4d5f-a6ca-5a6327a9888d" providerId="ADAL" clId="{CCF2F7FF-D8E6-4D7D-A97A-42429EF3BFE8}" dt="2022-03-07T09:09:11.984" v="4122" actId="478"/>
          <ac:spMkLst>
            <pc:docMk/>
            <pc:sldMk cId="2349276407" sldId="302"/>
            <ac:spMk id="1303" creationId="{1222096E-42A6-407F-B65F-8B171132A1A8}"/>
          </ac:spMkLst>
        </pc:spChg>
        <pc:spChg chg="mod">
          <ac:chgData name="NGUYEN PHAM ANH THU" userId="baf72463-252b-4d5f-a6ca-5a6327a9888d" providerId="ADAL" clId="{CCF2F7FF-D8E6-4D7D-A97A-42429EF3BFE8}" dt="2022-03-07T09:09:28.041" v="4132" actId="165"/>
          <ac:spMkLst>
            <pc:docMk/>
            <pc:sldMk cId="2349276407" sldId="302"/>
            <ac:spMk id="1304" creationId="{45E67212-FED5-4A22-98E4-E6E9A31027FD}"/>
          </ac:spMkLst>
        </pc:spChg>
        <pc:spChg chg="mod">
          <ac:chgData name="NGUYEN PHAM ANH THU" userId="baf72463-252b-4d5f-a6ca-5a6327a9888d" providerId="ADAL" clId="{CCF2F7FF-D8E6-4D7D-A97A-42429EF3BFE8}" dt="2022-03-07T09:09:28.041" v="4132" actId="165"/>
          <ac:spMkLst>
            <pc:docMk/>
            <pc:sldMk cId="2349276407" sldId="302"/>
            <ac:spMk id="1305" creationId="{E76F373A-2578-4A67-9D01-F283027868F8}"/>
          </ac:spMkLst>
        </pc:spChg>
        <pc:spChg chg="mod">
          <ac:chgData name="NGUYEN PHAM ANH THU" userId="baf72463-252b-4d5f-a6ca-5a6327a9888d" providerId="ADAL" clId="{CCF2F7FF-D8E6-4D7D-A97A-42429EF3BFE8}" dt="2022-03-07T09:09:28.041" v="4132" actId="165"/>
          <ac:spMkLst>
            <pc:docMk/>
            <pc:sldMk cId="2349276407" sldId="302"/>
            <ac:spMk id="1306" creationId="{2352DC88-DAC0-4D7A-9708-8F8E534CA21B}"/>
          </ac:spMkLst>
        </pc:spChg>
        <pc:spChg chg="mod">
          <ac:chgData name="NGUYEN PHAM ANH THU" userId="baf72463-252b-4d5f-a6ca-5a6327a9888d" providerId="ADAL" clId="{CCF2F7FF-D8E6-4D7D-A97A-42429EF3BFE8}" dt="2022-03-07T09:09:28.041" v="4132" actId="165"/>
          <ac:spMkLst>
            <pc:docMk/>
            <pc:sldMk cId="2349276407" sldId="302"/>
            <ac:spMk id="1307" creationId="{458C8758-ED00-4DA5-BCB7-9B46737F2FFC}"/>
          </ac:spMkLst>
        </pc:spChg>
        <pc:spChg chg="mod">
          <ac:chgData name="NGUYEN PHAM ANH THU" userId="baf72463-252b-4d5f-a6ca-5a6327a9888d" providerId="ADAL" clId="{CCF2F7FF-D8E6-4D7D-A97A-42429EF3BFE8}" dt="2022-03-07T09:09:28.041" v="4132" actId="165"/>
          <ac:spMkLst>
            <pc:docMk/>
            <pc:sldMk cId="2349276407" sldId="302"/>
            <ac:spMk id="1309" creationId="{F5597446-F127-4EFB-9B6D-CB0F8D0F01B8}"/>
          </ac:spMkLst>
        </pc:spChg>
        <pc:spChg chg="mod">
          <ac:chgData name="NGUYEN PHAM ANH THU" userId="baf72463-252b-4d5f-a6ca-5a6327a9888d" providerId="ADAL" clId="{CCF2F7FF-D8E6-4D7D-A97A-42429EF3BFE8}" dt="2022-03-07T09:09:28.041" v="4132" actId="165"/>
          <ac:spMkLst>
            <pc:docMk/>
            <pc:sldMk cId="2349276407" sldId="302"/>
            <ac:spMk id="1310" creationId="{36BAAA35-6A20-4A86-8506-871C3C5F0E04}"/>
          </ac:spMkLst>
        </pc:spChg>
        <pc:spChg chg="mod">
          <ac:chgData name="NGUYEN PHAM ANH THU" userId="baf72463-252b-4d5f-a6ca-5a6327a9888d" providerId="ADAL" clId="{CCF2F7FF-D8E6-4D7D-A97A-42429EF3BFE8}" dt="2022-03-07T09:09:28.041" v="4132" actId="165"/>
          <ac:spMkLst>
            <pc:docMk/>
            <pc:sldMk cId="2349276407" sldId="302"/>
            <ac:spMk id="1311" creationId="{C0E7E721-F97A-404D-8B6C-4E0288F2055A}"/>
          </ac:spMkLst>
        </pc:spChg>
        <pc:spChg chg="mod">
          <ac:chgData name="NGUYEN PHAM ANH THU" userId="baf72463-252b-4d5f-a6ca-5a6327a9888d" providerId="ADAL" clId="{CCF2F7FF-D8E6-4D7D-A97A-42429EF3BFE8}" dt="2022-03-07T09:09:28.041" v="4132" actId="165"/>
          <ac:spMkLst>
            <pc:docMk/>
            <pc:sldMk cId="2349276407" sldId="302"/>
            <ac:spMk id="1313" creationId="{827B1514-DEA5-4678-B4D9-2B05E137FB03}"/>
          </ac:spMkLst>
        </pc:spChg>
        <pc:spChg chg="mod">
          <ac:chgData name="NGUYEN PHAM ANH THU" userId="baf72463-252b-4d5f-a6ca-5a6327a9888d" providerId="ADAL" clId="{CCF2F7FF-D8E6-4D7D-A97A-42429EF3BFE8}" dt="2022-03-07T09:09:28.041" v="4132" actId="165"/>
          <ac:spMkLst>
            <pc:docMk/>
            <pc:sldMk cId="2349276407" sldId="302"/>
            <ac:spMk id="1314" creationId="{05908DC8-7F3B-415C-917B-CFED7026D5CA}"/>
          </ac:spMkLst>
        </pc:spChg>
        <pc:spChg chg="mod">
          <ac:chgData name="NGUYEN PHAM ANH THU" userId="baf72463-252b-4d5f-a6ca-5a6327a9888d" providerId="ADAL" clId="{CCF2F7FF-D8E6-4D7D-A97A-42429EF3BFE8}" dt="2022-03-07T09:09:28.041" v="4132" actId="165"/>
          <ac:spMkLst>
            <pc:docMk/>
            <pc:sldMk cId="2349276407" sldId="302"/>
            <ac:spMk id="1315" creationId="{2C6F6E49-FDEC-418F-8890-EDAED61B9CC1}"/>
          </ac:spMkLst>
        </pc:spChg>
        <pc:spChg chg="mod">
          <ac:chgData name="NGUYEN PHAM ANH THU" userId="baf72463-252b-4d5f-a6ca-5a6327a9888d" providerId="ADAL" clId="{CCF2F7FF-D8E6-4D7D-A97A-42429EF3BFE8}" dt="2022-03-07T09:09:28.041" v="4132" actId="165"/>
          <ac:spMkLst>
            <pc:docMk/>
            <pc:sldMk cId="2349276407" sldId="302"/>
            <ac:spMk id="1316" creationId="{9D4F95DC-10B1-4E54-A163-1D22DB9D8A43}"/>
          </ac:spMkLst>
        </pc:spChg>
        <pc:spChg chg="mod">
          <ac:chgData name="NGUYEN PHAM ANH THU" userId="baf72463-252b-4d5f-a6ca-5a6327a9888d" providerId="ADAL" clId="{CCF2F7FF-D8E6-4D7D-A97A-42429EF3BFE8}" dt="2022-03-07T09:09:28.041" v="4132" actId="165"/>
          <ac:spMkLst>
            <pc:docMk/>
            <pc:sldMk cId="2349276407" sldId="302"/>
            <ac:spMk id="1318" creationId="{8751DB63-C605-41BA-A652-459E03172DDA}"/>
          </ac:spMkLst>
        </pc:spChg>
        <pc:spChg chg="mod">
          <ac:chgData name="NGUYEN PHAM ANH THU" userId="baf72463-252b-4d5f-a6ca-5a6327a9888d" providerId="ADAL" clId="{CCF2F7FF-D8E6-4D7D-A97A-42429EF3BFE8}" dt="2022-03-07T09:09:28.041" v="4132" actId="165"/>
          <ac:spMkLst>
            <pc:docMk/>
            <pc:sldMk cId="2349276407" sldId="302"/>
            <ac:spMk id="1319" creationId="{94062D83-ED36-48F9-8DAC-35D951855AED}"/>
          </ac:spMkLst>
        </pc:spChg>
        <pc:spChg chg="mod">
          <ac:chgData name="NGUYEN PHAM ANH THU" userId="baf72463-252b-4d5f-a6ca-5a6327a9888d" providerId="ADAL" clId="{CCF2F7FF-D8E6-4D7D-A97A-42429EF3BFE8}" dt="2022-03-07T09:09:28.041" v="4132" actId="165"/>
          <ac:spMkLst>
            <pc:docMk/>
            <pc:sldMk cId="2349276407" sldId="302"/>
            <ac:spMk id="1320" creationId="{5CBE58E6-F3C5-4F78-9D4C-8769123E7986}"/>
          </ac:spMkLst>
        </pc:spChg>
        <pc:spChg chg="mod">
          <ac:chgData name="NGUYEN PHAM ANH THU" userId="baf72463-252b-4d5f-a6ca-5a6327a9888d" providerId="ADAL" clId="{CCF2F7FF-D8E6-4D7D-A97A-42429EF3BFE8}" dt="2022-03-07T09:09:28.041" v="4132" actId="165"/>
          <ac:spMkLst>
            <pc:docMk/>
            <pc:sldMk cId="2349276407" sldId="302"/>
            <ac:spMk id="1321" creationId="{8F408877-839C-404F-9BA3-6A8A22DAFC6D}"/>
          </ac:spMkLst>
        </pc:spChg>
        <pc:spChg chg="mod">
          <ac:chgData name="NGUYEN PHAM ANH THU" userId="baf72463-252b-4d5f-a6ca-5a6327a9888d" providerId="ADAL" clId="{CCF2F7FF-D8E6-4D7D-A97A-42429EF3BFE8}" dt="2022-03-07T09:09:28.041" v="4132" actId="165"/>
          <ac:spMkLst>
            <pc:docMk/>
            <pc:sldMk cId="2349276407" sldId="302"/>
            <ac:spMk id="1322" creationId="{DAFA653D-8F65-4182-8237-BA996B62E55D}"/>
          </ac:spMkLst>
        </pc:spChg>
        <pc:spChg chg="mod">
          <ac:chgData name="NGUYEN PHAM ANH THU" userId="baf72463-252b-4d5f-a6ca-5a6327a9888d" providerId="ADAL" clId="{CCF2F7FF-D8E6-4D7D-A97A-42429EF3BFE8}" dt="2022-03-07T09:09:28.041" v="4132" actId="165"/>
          <ac:spMkLst>
            <pc:docMk/>
            <pc:sldMk cId="2349276407" sldId="302"/>
            <ac:spMk id="1323" creationId="{2B6FD7DA-600F-499B-9F53-A2411CFD7712}"/>
          </ac:spMkLst>
        </pc:spChg>
        <pc:spChg chg="mod">
          <ac:chgData name="NGUYEN PHAM ANH THU" userId="baf72463-252b-4d5f-a6ca-5a6327a9888d" providerId="ADAL" clId="{CCF2F7FF-D8E6-4D7D-A97A-42429EF3BFE8}" dt="2022-03-07T09:09:28.041" v="4132" actId="165"/>
          <ac:spMkLst>
            <pc:docMk/>
            <pc:sldMk cId="2349276407" sldId="302"/>
            <ac:spMk id="1324" creationId="{E9CF9895-B936-4C7D-A538-A90F5F2CF647}"/>
          </ac:spMkLst>
        </pc:spChg>
        <pc:spChg chg="mod">
          <ac:chgData name="NGUYEN PHAM ANH THU" userId="baf72463-252b-4d5f-a6ca-5a6327a9888d" providerId="ADAL" clId="{CCF2F7FF-D8E6-4D7D-A97A-42429EF3BFE8}" dt="2022-03-07T09:09:28.041" v="4132" actId="165"/>
          <ac:spMkLst>
            <pc:docMk/>
            <pc:sldMk cId="2349276407" sldId="302"/>
            <ac:spMk id="1325" creationId="{214D84D8-DFEC-4C2B-A13C-32B6AB970F3D}"/>
          </ac:spMkLst>
        </pc:spChg>
        <pc:spChg chg="mod">
          <ac:chgData name="NGUYEN PHAM ANH THU" userId="baf72463-252b-4d5f-a6ca-5a6327a9888d" providerId="ADAL" clId="{CCF2F7FF-D8E6-4D7D-A97A-42429EF3BFE8}" dt="2022-03-07T09:09:28.041" v="4132" actId="165"/>
          <ac:spMkLst>
            <pc:docMk/>
            <pc:sldMk cId="2349276407" sldId="302"/>
            <ac:spMk id="1326" creationId="{E03AF296-EF64-4FBC-BFD8-628DE8C06942}"/>
          </ac:spMkLst>
        </pc:spChg>
        <pc:spChg chg="mod">
          <ac:chgData name="NGUYEN PHAM ANH THU" userId="baf72463-252b-4d5f-a6ca-5a6327a9888d" providerId="ADAL" clId="{CCF2F7FF-D8E6-4D7D-A97A-42429EF3BFE8}" dt="2022-03-07T09:09:28.041" v="4132" actId="165"/>
          <ac:spMkLst>
            <pc:docMk/>
            <pc:sldMk cId="2349276407" sldId="302"/>
            <ac:spMk id="1327" creationId="{C85D4327-405E-4B23-8C5F-AF273C333E5B}"/>
          </ac:spMkLst>
        </pc:spChg>
        <pc:spChg chg="mod">
          <ac:chgData name="NGUYEN PHAM ANH THU" userId="baf72463-252b-4d5f-a6ca-5a6327a9888d" providerId="ADAL" clId="{CCF2F7FF-D8E6-4D7D-A97A-42429EF3BFE8}" dt="2022-03-07T09:09:28.041" v="4132" actId="165"/>
          <ac:spMkLst>
            <pc:docMk/>
            <pc:sldMk cId="2349276407" sldId="302"/>
            <ac:spMk id="1330" creationId="{E7EDD894-D111-40AA-A107-342396774FEB}"/>
          </ac:spMkLst>
        </pc:spChg>
        <pc:spChg chg="mod">
          <ac:chgData name="NGUYEN PHAM ANH THU" userId="baf72463-252b-4d5f-a6ca-5a6327a9888d" providerId="ADAL" clId="{CCF2F7FF-D8E6-4D7D-A97A-42429EF3BFE8}" dt="2022-03-07T09:09:28.041" v="4132" actId="165"/>
          <ac:spMkLst>
            <pc:docMk/>
            <pc:sldMk cId="2349276407" sldId="302"/>
            <ac:spMk id="1331" creationId="{B5CFA74D-449B-4F57-8E02-7B2476DB6630}"/>
          </ac:spMkLst>
        </pc:spChg>
        <pc:spChg chg="mod">
          <ac:chgData name="NGUYEN PHAM ANH THU" userId="baf72463-252b-4d5f-a6ca-5a6327a9888d" providerId="ADAL" clId="{CCF2F7FF-D8E6-4D7D-A97A-42429EF3BFE8}" dt="2022-03-07T09:09:28.041" v="4132" actId="165"/>
          <ac:spMkLst>
            <pc:docMk/>
            <pc:sldMk cId="2349276407" sldId="302"/>
            <ac:spMk id="1332" creationId="{90B18FB9-3C0C-40D4-B759-E5172224CF04}"/>
          </ac:spMkLst>
        </pc:spChg>
        <pc:spChg chg="mod">
          <ac:chgData name="NGUYEN PHAM ANH THU" userId="baf72463-252b-4d5f-a6ca-5a6327a9888d" providerId="ADAL" clId="{CCF2F7FF-D8E6-4D7D-A97A-42429EF3BFE8}" dt="2022-03-07T09:09:28.041" v="4132" actId="165"/>
          <ac:spMkLst>
            <pc:docMk/>
            <pc:sldMk cId="2349276407" sldId="302"/>
            <ac:spMk id="1333" creationId="{14D4DADD-936A-4BA1-999E-DE54B45C9677}"/>
          </ac:spMkLst>
        </pc:spChg>
        <pc:spChg chg="mod">
          <ac:chgData name="NGUYEN PHAM ANH THU" userId="baf72463-252b-4d5f-a6ca-5a6327a9888d" providerId="ADAL" clId="{CCF2F7FF-D8E6-4D7D-A97A-42429EF3BFE8}" dt="2022-03-07T09:09:28.041" v="4132" actId="165"/>
          <ac:spMkLst>
            <pc:docMk/>
            <pc:sldMk cId="2349276407" sldId="302"/>
            <ac:spMk id="1334" creationId="{28E7C179-8681-4EBC-8CD0-1FFF0D5925F5}"/>
          </ac:spMkLst>
        </pc:spChg>
        <pc:spChg chg="mod">
          <ac:chgData name="NGUYEN PHAM ANH THU" userId="baf72463-252b-4d5f-a6ca-5a6327a9888d" providerId="ADAL" clId="{CCF2F7FF-D8E6-4D7D-A97A-42429EF3BFE8}" dt="2022-03-07T09:09:28.041" v="4132" actId="165"/>
          <ac:spMkLst>
            <pc:docMk/>
            <pc:sldMk cId="2349276407" sldId="302"/>
            <ac:spMk id="1335" creationId="{06166A10-83B9-40AE-B8FA-B589122CD279}"/>
          </ac:spMkLst>
        </pc:spChg>
        <pc:spChg chg="mod">
          <ac:chgData name="NGUYEN PHAM ANH THU" userId="baf72463-252b-4d5f-a6ca-5a6327a9888d" providerId="ADAL" clId="{CCF2F7FF-D8E6-4D7D-A97A-42429EF3BFE8}" dt="2022-03-07T09:09:28.041" v="4132" actId="165"/>
          <ac:spMkLst>
            <pc:docMk/>
            <pc:sldMk cId="2349276407" sldId="302"/>
            <ac:spMk id="1336" creationId="{BBC49B0D-1EA7-43FE-8967-BEC2CD23357B}"/>
          </ac:spMkLst>
        </pc:spChg>
        <pc:spChg chg="mod">
          <ac:chgData name="NGUYEN PHAM ANH THU" userId="baf72463-252b-4d5f-a6ca-5a6327a9888d" providerId="ADAL" clId="{CCF2F7FF-D8E6-4D7D-A97A-42429EF3BFE8}" dt="2022-03-07T09:09:28.041" v="4132" actId="165"/>
          <ac:spMkLst>
            <pc:docMk/>
            <pc:sldMk cId="2349276407" sldId="302"/>
            <ac:spMk id="1337" creationId="{87421CED-CCA4-44B3-9723-2B52315FA055}"/>
          </ac:spMkLst>
        </pc:spChg>
        <pc:spChg chg="mod">
          <ac:chgData name="NGUYEN PHAM ANH THU" userId="baf72463-252b-4d5f-a6ca-5a6327a9888d" providerId="ADAL" clId="{CCF2F7FF-D8E6-4D7D-A97A-42429EF3BFE8}" dt="2022-03-07T09:09:28.041" v="4132" actId="165"/>
          <ac:spMkLst>
            <pc:docMk/>
            <pc:sldMk cId="2349276407" sldId="302"/>
            <ac:spMk id="1338" creationId="{20171FAC-1C1F-446A-998B-54A108D86E7F}"/>
          </ac:spMkLst>
        </pc:spChg>
        <pc:spChg chg="mod">
          <ac:chgData name="NGUYEN PHAM ANH THU" userId="baf72463-252b-4d5f-a6ca-5a6327a9888d" providerId="ADAL" clId="{CCF2F7FF-D8E6-4D7D-A97A-42429EF3BFE8}" dt="2022-03-07T09:09:28.041" v="4132" actId="165"/>
          <ac:spMkLst>
            <pc:docMk/>
            <pc:sldMk cId="2349276407" sldId="302"/>
            <ac:spMk id="1340" creationId="{0A7B9189-4F60-4F60-AC02-CC8C79BC8F0A}"/>
          </ac:spMkLst>
        </pc:spChg>
        <pc:spChg chg="mod">
          <ac:chgData name="NGUYEN PHAM ANH THU" userId="baf72463-252b-4d5f-a6ca-5a6327a9888d" providerId="ADAL" clId="{CCF2F7FF-D8E6-4D7D-A97A-42429EF3BFE8}" dt="2022-03-07T09:09:28.041" v="4132" actId="165"/>
          <ac:spMkLst>
            <pc:docMk/>
            <pc:sldMk cId="2349276407" sldId="302"/>
            <ac:spMk id="1341" creationId="{F0541A9B-D299-4543-982B-8928DFE148B4}"/>
          </ac:spMkLst>
        </pc:spChg>
        <pc:spChg chg="mod">
          <ac:chgData name="NGUYEN PHAM ANH THU" userId="baf72463-252b-4d5f-a6ca-5a6327a9888d" providerId="ADAL" clId="{CCF2F7FF-D8E6-4D7D-A97A-42429EF3BFE8}" dt="2022-03-07T09:09:28.041" v="4132" actId="165"/>
          <ac:spMkLst>
            <pc:docMk/>
            <pc:sldMk cId="2349276407" sldId="302"/>
            <ac:spMk id="1342" creationId="{A902EF23-525F-4B04-8820-EF0FD8BFB6E0}"/>
          </ac:spMkLst>
        </pc:spChg>
        <pc:spChg chg="mod">
          <ac:chgData name="NGUYEN PHAM ANH THU" userId="baf72463-252b-4d5f-a6ca-5a6327a9888d" providerId="ADAL" clId="{CCF2F7FF-D8E6-4D7D-A97A-42429EF3BFE8}" dt="2022-03-07T09:09:28.041" v="4132" actId="165"/>
          <ac:spMkLst>
            <pc:docMk/>
            <pc:sldMk cId="2349276407" sldId="302"/>
            <ac:spMk id="1343" creationId="{1173F41E-DF1C-4E12-8F3E-DFF24E9E65C9}"/>
          </ac:spMkLst>
        </pc:spChg>
        <pc:spChg chg="mod">
          <ac:chgData name="NGUYEN PHAM ANH THU" userId="baf72463-252b-4d5f-a6ca-5a6327a9888d" providerId="ADAL" clId="{CCF2F7FF-D8E6-4D7D-A97A-42429EF3BFE8}" dt="2022-03-07T09:09:28.041" v="4132" actId="165"/>
          <ac:spMkLst>
            <pc:docMk/>
            <pc:sldMk cId="2349276407" sldId="302"/>
            <ac:spMk id="1344" creationId="{A2D1C142-24AC-42D4-84ED-6385300E6508}"/>
          </ac:spMkLst>
        </pc:spChg>
        <pc:spChg chg="mod">
          <ac:chgData name="NGUYEN PHAM ANH THU" userId="baf72463-252b-4d5f-a6ca-5a6327a9888d" providerId="ADAL" clId="{CCF2F7FF-D8E6-4D7D-A97A-42429EF3BFE8}" dt="2022-03-07T09:09:28.041" v="4132" actId="165"/>
          <ac:spMkLst>
            <pc:docMk/>
            <pc:sldMk cId="2349276407" sldId="302"/>
            <ac:spMk id="1345" creationId="{85659204-83B2-4E6B-8AAC-D93ACAA4B6F0}"/>
          </ac:spMkLst>
        </pc:spChg>
        <pc:spChg chg="mod">
          <ac:chgData name="NGUYEN PHAM ANH THU" userId="baf72463-252b-4d5f-a6ca-5a6327a9888d" providerId="ADAL" clId="{CCF2F7FF-D8E6-4D7D-A97A-42429EF3BFE8}" dt="2022-03-07T09:09:28.041" v="4132" actId="165"/>
          <ac:spMkLst>
            <pc:docMk/>
            <pc:sldMk cId="2349276407" sldId="302"/>
            <ac:spMk id="1346" creationId="{C05D7505-7945-4961-BEE1-0A3A1F54DE9B}"/>
          </ac:spMkLst>
        </pc:spChg>
        <pc:spChg chg="mod">
          <ac:chgData name="NGUYEN PHAM ANH THU" userId="baf72463-252b-4d5f-a6ca-5a6327a9888d" providerId="ADAL" clId="{CCF2F7FF-D8E6-4D7D-A97A-42429EF3BFE8}" dt="2022-03-07T09:09:28.041" v="4132" actId="165"/>
          <ac:spMkLst>
            <pc:docMk/>
            <pc:sldMk cId="2349276407" sldId="302"/>
            <ac:spMk id="1347" creationId="{63672541-3001-4CE1-B0EC-97FBFA7401A5}"/>
          </ac:spMkLst>
        </pc:spChg>
        <pc:spChg chg="mod">
          <ac:chgData name="NGUYEN PHAM ANH THU" userId="baf72463-252b-4d5f-a6ca-5a6327a9888d" providerId="ADAL" clId="{CCF2F7FF-D8E6-4D7D-A97A-42429EF3BFE8}" dt="2022-03-07T09:09:28.041" v="4132" actId="165"/>
          <ac:spMkLst>
            <pc:docMk/>
            <pc:sldMk cId="2349276407" sldId="302"/>
            <ac:spMk id="1348" creationId="{6618BB97-48DD-4EBE-884C-EE306B375945}"/>
          </ac:spMkLst>
        </pc:spChg>
        <pc:spChg chg="mod">
          <ac:chgData name="NGUYEN PHAM ANH THU" userId="baf72463-252b-4d5f-a6ca-5a6327a9888d" providerId="ADAL" clId="{CCF2F7FF-D8E6-4D7D-A97A-42429EF3BFE8}" dt="2022-03-07T09:09:28.041" v="4132" actId="165"/>
          <ac:spMkLst>
            <pc:docMk/>
            <pc:sldMk cId="2349276407" sldId="302"/>
            <ac:spMk id="1349" creationId="{C22D470E-25B0-4FE1-AF00-0B218D7A3633}"/>
          </ac:spMkLst>
        </pc:spChg>
        <pc:spChg chg="mod">
          <ac:chgData name="NGUYEN PHAM ANH THU" userId="baf72463-252b-4d5f-a6ca-5a6327a9888d" providerId="ADAL" clId="{CCF2F7FF-D8E6-4D7D-A97A-42429EF3BFE8}" dt="2022-03-07T09:09:28.041" v="4132" actId="165"/>
          <ac:spMkLst>
            <pc:docMk/>
            <pc:sldMk cId="2349276407" sldId="302"/>
            <ac:spMk id="1350" creationId="{DFA11911-9BA5-41D2-8600-57951BCDCC39}"/>
          </ac:spMkLst>
        </pc:spChg>
        <pc:spChg chg="mod">
          <ac:chgData name="NGUYEN PHAM ANH THU" userId="baf72463-252b-4d5f-a6ca-5a6327a9888d" providerId="ADAL" clId="{CCF2F7FF-D8E6-4D7D-A97A-42429EF3BFE8}" dt="2022-03-07T09:09:28.041" v="4132" actId="165"/>
          <ac:spMkLst>
            <pc:docMk/>
            <pc:sldMk cId="2349276407" sldId="302"/>
            <ac:spMk id="1351" creationId="{501ABD66-EE6C-4896-97F2-6D262425F280}"/>
          </ac:spMkLst>
        </pc:spChg>
        <pc:spChg chg="mod">
          <ac:chgData name="NGUYEN PHAM ANH THU" userId="baf72463-252b-4d5f-a6ca-5a6327a9888d" providerId="ADAL" clId="{CCF2F7FF-D8E6-4D7D-A97A-42429EF3BFE8}" dt="2022-03-07T09:09:28.041" v="4132" actId="165"/>
          <ac:spMkLst>
            <pc:docMk/>
            <pc:sldMk cId="2349276407" sldId="302"/>
            <ac:spMk id="1352" creationId="{69B94349-A13A-48A8-A748-645677B2FBFD}"/>
          </ac:spMkLst>
        </pc:spChg>
        <pc:spChg chg="mod">
          <ac:chgData name="NGUYEN PHAM ANH THU" userId="baf72463-252b-4d5f-a6ca-5a6327a9888d" providerId="ADAL" clId="{CCF2F7FF-D8E6-4D7D-A97A-42429EF3BFE8}" dt="2022-03-07T09:09:28.041" v="4132" actId="165"/>
          <ac:spMkLst>
            <pc:docMk/>
            <pc:sldMk cId="2349276407" sldId="302"/>
            <ac:spMk id="1353" creationId="{28340E4B-B542-4479-A7E0-8BF12E85D541}"/>
          </ac:spMkLst>
        </pc:spChg>
        <pc:spChg chg="mod">
          <ac:chgData name="NGUYEN PHAM ANH THU" userId="baf72463-252b-4d5f-a6ca-5a6327a9888d" providerId="ADAL" clId="{CCF2F7FF-D8E6-4D7D-A97A-42429EF3BFE8}" dt="2022-03-07T09:09:28.041" v="4132" actId="165"/>
          <ac:spMkLst>
            <pc:docMk/>
            <pc:sldMk cId="2349276407" sldId="302"/>
            <ac:spMk id="1354" creationId="{BEF911B5-BFFA-4E85-9A95-33F40B0C5B37}"/>
          </ac:spMkLst>
        </pc:spChg>
        <pc:spChg chg="mod">
          <ac:chgData name="NGUYEN PHAM ANH THU" userId="baf72463-252b-4d5f-a6ca-5a6327a9888d" providerId="ADAL" clId="{CCF2F7FF-D8E6-4D7D-A97A-42429EF3BFE8}" dt="2022-03-07T09:09:28.041" v="4132" actId="165"/>
          <ac:spMkLst>
            <pc:docMk/>
            <pc:sldMk cId="2349276407" sldId="302"/>
            <ac:spMk id="1356" creationId="{35C439E7-0C3A-4131-8C6D-27443E868DE9}"/>
          </ac:spMkLst>
        </pc:spChg>
        <pc:spChg chg="mod">
          <ac:chgData name="NGUYEN PHAM ANH THU" userId="baf72463-252b-4d5f-a6ca-5a6327a9888d" providerId="ADAL" clId="{CCF2F7FF-D8E6-4D7D-A97A-42429EF3BFE8}" dt="2022-03-07T09:09:28.041" v="4132" actId="165"/>
          <ac:spMkLst>
            <pc:docMk/>
            <pc:sldMk cId="2349276407" sldId="302"/>
            <ac:spMk id="1357" creationId="{BB4008AD-DE90-4EF1-A258-8E1EA7F753C0}"/>
          </ac:spMkLst>
        </pc:spChg>
        <pc:spChg chg="mod">
          <ac:chgData name="NGUYEN PHAM ANH THU" userId="baf72463-252b-4d5f-a6ca-5a6327a9888d" providerId="ADAL" clId="{CCF2F7FF-D8E6-4D7D-A97A-42429EF3BFE8}" dt="2022-03-07T09:09:28.041" v="4132" actId="165"/>
          <ac:spMkLst>
            <pc:docMk/>
            <pc:sldMk cId="2349276407" sldId="302"/>
            <ac:spMk id="1358" creationId="{037E9378-720A-4CAA-BCC7-785BE46FD9C6}"/>
          </ac:spMkLst>
        </pc:spChg>
        <pc:spChg chg="mod">
          <ac:chgData name="NGUYEN PHAM ANH THU" userId="baf72463-252b-4d5f-a6ca-5a6327a9888d" providerId="ADAL" clId="{CCF2F7FF-D8E6-4D7D-A97A-42429EF3BFE8}" dt="2022-03-07T09:09:28.041" v="4132" actId="165"/>
          <ac:spMkLst>
            <pc:docMk/>
            <pc:sldMk cId="2349276407" sldId="302"/>
            <ac:spMk id="1359" creationId="{BE35BC42-E21E-4FF5-9589-219AB3AFE1D6}"/>
          </ac:spMkLst>
        </pc:spChg>
        <pc:spChg chg="mod">
          <ac:chgData name="NGUYEN PHAM ANH THU" userId="baf72463-252b-4d5f-a6ca-5a6327a9888d" providerId="ADAL" clId="{CCF2F7FF-D8E6-4D7D-A97A-42429EF3BFE8}" dt="2022-03-07T09:09:28.041" v="4132" actId="165"/>
          <ac:spMkLst>
            <pc:docMk/>
            <pc:sldMk cId="2349276407" sldId="302"/>
            <ac:spMk id="1360" creationId="{3FB9089F-7E3B-4F0D-B01D-4C23B1ED071D}"/>
          </ac:spMkLst>
        </pc:spChg>
        <pc:spChg chg="mod">
          <ac:chgData name="NGUYEN PHAM ANH THU" userId="baf72463-252b-4d5f-a6ca-5a6327a9888d" providerId="ADAL" clId="{CCF2F7FF-D8E6-4D7D-A97A-42429EF3BFE8}" dt="2022-03-07T09:09:28.041" v="4132" actId="165"/>
          <ac:spMkLst>
            <pc:docMk/>
            <pc:sldMk cId="2349276407" sldId="302"/>
            <ac:spMk id="1361" creationId="{D3A385B7-2B0F-449F-9325-8332EC957C9F}"/>
          </ac:spMkLst>
        </pc:spChg>
        <pc:spChg chg="mod">
          <ac:chgData name="NGUYEN PHAM ANH THU" userId="baf72463-252b-4d5f-a6ca-5a6327a9888d" providerId="ADAL" clId="{CCF2F7FF-D8E6-4D7D-A97A-42429EF3BFE8}" dt="2022-03-07T09:09:28.041" v="4132" actId="165"/>
          <ac:spMkLst>
            <pc:docMk/>
            <pc:sldMk cId="2349276407" sldId="302"/>
            <ac:spMk id="1362" creationId="{DF2E9E95-2A38-43C8-884C-8A373D1934AA}"/>
          </ac:spMkLst>
        </pc:spChg>
        <pc:spChg chg="mod">
          <ac:chgData name="NGUYEN PHAM ANH THU" userId="baf72463-252b-4d5f-a6ca-5a6327a9888d" providerId="ADAL" clId="{CCF2F7FF-D8E6-4D7D-A97A-42429EF3BFE8}" dt="2022-03-07T09:09:28.041" v="4132" actId="165"/>
          <ac:spMkLst>
            <pc:docMk/>
            <pc:sldMk cId="2349276407" sldId="302"/>
            <ac:spMk id="1363" creationId="{24111758-9477-4437-9D16-66B09AEB7AF8}"/>
          </ac:spMkLst>
        </pc:spChg>
        <pc:spChg chg="mod">
          <ac:chgData name="NGUYEN PHAM ANH THU" userId="baf72463-252b-4d5f-a6ca-5a6327a9888d" providerId="ADAL" clId="{CCF2F7FF-D8E6-4D7D-A97A-42429EF3BFE8}" dt="2022-03-07T09:09:28.041" v="4132" actId="165"/>
          <ac:spMkLst>
            <pc:docMk/>
            <pc:sldMk cId="2349276407" sldId="302"/>
            <ac:spMk id="1364" creationId="{268501CC-0661-4C46-9204-F47DE7E2C50A}"/>
          </ac:spMkLst>
        </pc:spChg>
        <pc:spChg chg="mod">
          <ac:chgData name="NGUYEN PHAM ANH THU" userId="baf72463-252b-4d5f-a6ca-5a6327a9888d" providerId="ADAL" clId="{CCF2F7FF-D8E6-4D7D-A97A-42429EF3BFE8}" dt="2022-03-07T09:09:28.041" v="4132" actId="165"/>
          <ac:spMkLst>
            <pc:docMk/>
            <pc:sldMk cId="2349276407" sldId="302"/>
            <ac:spMk id="1365" creationId="{8EF67B14-8DB5-4743-84B7-6AA87C952C6A}"/>
          </ac:spMkLst>
        </pc:spChg>
        <pc:spChg chg="mod">
          <ac:chgData name="NGUYEN PHAM ANH THU" userId="baf72463-252b-4d5f-a6ca-5a6327a9888d" providerId="ADAL" clId="{CCF2F7FF-D8E6-4D7D-A97A-42429EF3BFE8}" dt="2022-03-07T09:09:28.041" v="4132" actId="165"/>
          <ac:spMkLst>
            <pc:docMk/>
            <pc:sldMk cId="2349276407" sldId="302"/>
            <ac:spMk id="1366" creationId="{7B8F3429-AB27-4134-AF5A-AA0AF941A9DF}"/>
          </ac:spMkLst>
        </pc:spChg>
        <pc:spChg chg="mod">
          <ac:chgData name="NGUYEN PHAM ANH THU" userId="baf72463-252b-4d5f-a6ca-5a6327a9888d" providerId="ADAL" clId="{CCF2F7FF-D8E6-4D7D-A97A-42429EF3BFE8}" dt="2022-03-07T09:09:28.041" v="4132" actId="165"/>
          <ac:spMkLst>
            <pc:docMk/>
            <pc:sldMk cId="2349276407" sldId="302"/>
            <ac:spMk id="1367" creationId="{FC45E3C9-987F-4FF2-A2BF-0FA08197EA27}"/>
          </ac:spMkLst>
        </pc:spChg>
        <pc:spChg chg="mod">
          <ac:chgData name="NGUYEN PHAM ANH THU" userId="baf72463-252b-4d5f-a6ca-5a6327a9888d" providerId="ADAL" clId="{CCF2F7FF-D8E6-4D7D-A97A-42429EF3BFE8}" dt="2022-03-07T09:09:28.041" v="4132" actId="165"/>
          <ac:spMkLst>
            <pc:docMk/>
            <pc:sldMk cId="2349276407" sldId="302"/>
            <ac:spMk id="1368" creationId="{438352A2-C0C0-4469-9C5F-650BC0EA428A}"/>
          </ac:spMkLst>
        </pc:spChg>
        <pc:spChg chg="mod">
          <ac:chgData name="NGUYEN PHAM ANH THU" userId="baf72463-252b-4d5f-a6ca-5a6327a9888d" providerId="ADAL" clId="{CCF2F7FF-D8E6-4D7D-A97A-42429EF3BFE8}" dt="2022-03-07T09:09:28.041" v="4132" actId="165"/>
          <ac:spMkLst>
            <pc:docMk/>
            <pc:sldMk cId="2349276407" sldId="302"/>
            <ac:spMk id="1369" creationId="{9EB27189-26FD-4BD9-A6C0-084264880506}"/>
          </ac:spMkLst>
        </pc:spChg>
        <pc:spChg chg="mod">
          <ac:chgData name="NGUYEN PHAM ANH THU" userId="baf72463-252b-4d5f-a6ca-5a6327a9888d" providerId="ADAL" clId="{CCF2F7FF-D8E6-4D7D-A97A-42429EF3BFE8}" dt="2022-03-07T09:09:28.041" v="4132" actId="165"/>
          <ac:spMkLst>
            <pc:docMk/>
            <pc:sldMk cId="2349276407" sldId="302"/>
            <ac:spMk id="1371" creationId="{F76205C2-002A-4C95-B52B-A600B29B8149}"/>
          </ac:spMkLst>
        </pc:spChg>
        <pc:spChg chg="mod">
          <ac:chgData name="NGUYEN PHAM ANH THU" userId="baf72463-252b-4d5f-a6ca-5a6327a9888d" providerId="ADAL" clId="{CCF2F7FF-D8E6-4D7D-A97A-42429EF3BFE8}" dt="2022-03-07T09:09:28.041" v="4132" actId="165"/>
          <ac:spMkLst>
            <pc:docMk/>
            <pc:sldMk cId="2349276407" sldId="302"/>
            <ac:spMk id="1372" creationId="{5F664008-4566-4BC5-9D23-90C5330CF0BD}"/>
          </ac:spMkLst>
        </pc:spChg>
        <pc:spChg chg="mod">
          <ac:chgData name="NGUYEN PHAM ANH THU" userId="baf72463-252b-4d5f-a6ca-5a6327a9888d" providerId="ADAL" clId="{CCF2F7FF-D8E6-4D7D-A97A-42429EF3BFE8}" dt="2022-03-07T09:09:28.041" v="4132" actId="165"/>
          <ac:spMkLst>
            <pc:docMk/>
            <pc:sldMk cId="2349276407" sldId="302"/>
            <ac:spMk id="1373" creationId="{48D3C144-6AFE-41CF-952F-119F16DC3D96}"/>
          </ac:spMkLst>
        </pc:spChg>
        <pc:spChg chg="mod">
          <ac:chgData name="NGUYEN PHAM ANH THU" userId="baf72463-252b-4d5f-a6ca-5a6327a9888d" providerId="ADAL" clId="{CCF2F7FF-D8E6-4D7D-A97A-42429EF3BFE8}" dt="2022-03-07T09:09:28.041" v="4132" actId="165"/>
          <ac:spMkLst>
            <pc:docMk/>
            <pc:sldMk cId="2349276407" sldId="302"/>
            <ac:spMk id="1374" creationId="{FF93CB36-0FD9-43A5-A621-4DA1F12921FA}"/>
          </ac:spMkLst>
        </pc:spChg>
        <pc:spChg chg="mod">
          <ac:chgData name="NGUYEN PHAM ANH THU" userId="baf72463-252b-4d5f-a6ca-5a6327a9888d" providerId="ADAL" clId="{CCF2F7FF-D8E6-4D7D-A97A-42429EF3BFE8}" dt="2022-03-07T09:09:28.041" v="4132" actId="165"/>
          <ac:spMkLst>
            <pc:docMk/>
            <pc:sldMk cId="2349276407" sldId="302"/>
            <ac:spMk id="1375" creationId="{20887B58-BE95-4AA4-A6F0-D308453BBD54}"/>
          </ac:spMkLst>
        </pc:spChg>
        <pc:spChg chg="mod">
          <ac:chgData name="NGUYEN PHAM ANH THU" userId="baf72463-252b-4d5f-a6ca-5a6327a9888d" providerId="ADAL" clId="{CCF2F7FF-D8E6-4D7D-A97A-42429EF3BFE8}" dt="2022-03-07T09:09:28.041" v="4132" actId="165"/>
          <ac:spMkLst>
            <pc:docMk/>
            <pc:sldMk cId="2349276407" sldId="302"/>
            <ac:spMk id="1376" creationId="{5EAE7550-7FBC-4129-BFA9-CC639E57D99D}"/>
          </ac:spMkLst>
        </pc:spChg>
        <pc:spChg chg="mod">
          <ac:chgData name="NGUYEN PHAM ANH THU" userId="baf72463-252b-4d5f-a6ca-5a6327a9888d" providerId="ADAL" clId="{CCF2F7FF-D8E6-4D7D-A97A-42429EF3BFE8}" dt="2022-03-07T09:09:28.041" v="4132" actId="165"/>
          <ac:spMkLst>
            <pc:docMk/>
            <pc:sldMk cId="2349276407" sldId="302"/>
            <ac:spMk id="1377" creationId="{DA94248D-6499-4A79-871D-AFA204F7675F}"/>
          </ac:spMkLst>
        </pc:spChg>
        <pc:spChg chg="mod">
          <ac:chgData name="NGUYEN PHAM ANH THU" userId="baf72463-252b-4d5f-a6ca-5a6327a9888d" providerId="ADAL" clId="{CCF2F7FF-D8E6-4D7D-A97A-42429EF3BFE8}" dt="2022-03-07T09:09:28.041" v="4132" actId="165"/>
          <ac:spMkLst>
            <pc:docMk/>
            <pc:sldMk cId="2349276407" sldId="302"/>
            <ac:spMk id="1378" creationId="{B2E506EA-07DC-4C5D-83C2-298CD536ED76}"/>
          </ac:spMkLst>
        </pc:spChg>
        <pc:spChg chg="mod">
          <ac:chgData name="NGUYEN PHAM ANH THU" userId="baf72463-252b-4d5f-a6ca-5a6327a9888d" providerId="ADAL" clId="{CCF2F7FF-D8E6-4D7D-A97A-42429EF3BFE8}" dt="2022-03-07T09:09:28.041" v="4132" actId="165"/>
          <ac:spMkLst>
            <pc:docMk/>
            <pc:sldMk cId="2349276407" sldId="302"/>
            <ac:spMk id="1379" creationId="{812AC884-9CEB-47BB-9174-6031B738C63B}"/>
          </ac:spMkLst>
        </pc:spChg>
        <pc:spChg chg="mod">
          <ac:chgData name="NGUYEN PHAM ANH THU" userId="baf72463-252b-4d5f-a6ca-5a6327a9888d" providerId="ADAL" clId="{CCF2F7FF-D8E6-4D7D-A97A-42429EF3BFE8}" dt="2022-03-07T09:09:28.041" v="4132" actId="165"/>
          <ac:spMkLst>
            <pc:docMk/>
            <pc:sldMk cId="2349276407" sldId="302"/>
            <ac:spMk id="1380" creationId="{8BCBB805-179D-4918-85D1-2A4EF0D42C65}"/>
          </ac:spMkLst>
        </pc:spChg>
        <pc:spChg chg="mod">
          <ac:chgData name="NGUYEN PHAM ANH THU" userId="baf72463-252b-4d5f-a6ca-5a6327a9888d" providerId="ADAL" clId="{CCF2F7FF-D8E6-4D7D-A97A-42429EF3BFE8}" dt="2022-03-07T09:09:28.041" v="4132" actId="165"/>
          <ac:spMkLst>
            <pc:docMk/>
            <pc:sldMk cId="2349276407" sldId="302"/>
            <ac:spMk id="1381" creationId="{EC549B79-2370-402A-B13B-DDF14D6261F1}"/>
          </ac:spMkLst>
        </pc:spChg>
        <pc:spChg chg="mod">
          <ac:chgData name="NGUYEN PHAM ANH THU" userId="baf72463-252b-4d5f-a6ca-5a6327a9888d" providerId="ADAL" clId="{CCF2F7FF-D8E6-4D7D-A97A-42429EF3BFE8}" dt="2022-03-07T09:09:28.041" v="4132" actId="165"/>
          <ac:spMkLst>
            <pc:docMk/>
            <pc:sldMk cId="2349276407" sldId="302"/>
            <ac:spMk id="1382" creationId="{743DB6C6-0C16-4FD5-A599-BD17256AD8EB}"/>
          </ac:spMkLst>
        </pc:spChg>
        <pc:spChg chg="mod">
          <ac:chgData name="NGUYEN PHAM ANH THU" userId="baf72463-252b-4d5f-a6ca-5a6327a9888d" providerId="ADAL" clId="{CCF2F7FF-D8E6-4D7D-A97A-42429EF3BFE8}" dt="2022-03-07T09:09:28.041" v="4132" actId="165"/>
          <ac:spMkLst>
            <pc:docMk/>
            <pc:sldMk cId="2349276407" sldId="302"/>
            <ac:spMk id="1383" creationId="{6BC3010D-EBC9-4F2D-97E3-8BDD0F0F151F}"/>
          </ac:spMkLst>
        </pc:spChg>
        <pc:spChg chg="mod">
          <ac:chgData name="NGUYEN PHAM ANH THU" userId="baf72463-252b-4d5f-a6ca-5a6327a9888d" providerId="ADAL" clId="{CCF2F7FF-D8E6-4D7D-A97A-42429EF3BFE8}" dt="2022-03-07T09:09:28.041" v="4132" actId="165"/>
          <ac:spMkLst>
            <pc:docMk/>
            <pc:sldMk cId="2349276407" sldId="302"/>
            <ac:spMk id="1384" creationId="{50BDC62A-3475-4F96-9358-1B297B95CB19}"/>
          </ac:spMkLst>
        </pc:spChg>
        <pc:spChg chg="mod">
          <ac:chgData name="NGUYEN PHAM ANH THU" userId="baf72463-252b-4d5f-a6ca-5a6327a9888d" providerId="ADAL" clId="{CCF2F7FF-D8E6-4D7D-A97A-42429EF3BFE8}" dt="2022-03-07T09:09:28.041" v="4132" actId="165"/>
          <ac:spMkLst>
            <pc:docMk/>
            <pc:sldMk cId="2349276407" sldId="302"/>
            <ac:spMk id="1385" creationId="{24B70ED2-EEFB-4516-AF64-424FC04F3F7F}"/>
          </ac:spMkLst>
        </pc:spChg>
        <pc:spChg chg="mod">
          <ac:chgData name="NGUYEN PHAM ANH THU" userId="baf72463-252b-4d5f-a6ca-5a6327a9888d" providerId="ADAL" clId="{CCF2F7FF-D8E6-4D7D-A97A-42429EF3BFE8}" dt="2022-03-07T09:09:28.041" v="4132" actId="165"/>
          <ac:spMkLst>
            <pc:docMk/>
            <pc:sldMk cId="2349276407" sldId="302"/>
            <ac:spMk id="1386" creationId="{6FC7BEF7-06F9-4A29-A4FF-FB0C9A622130}"/>
          </ac:spMkLst>
        </pc:spChg>
        <pc:spChg chg="mod">
          <ac:chgData name="NGUYEN PHAM ANH THU" userId="baf72463-252b-4d5f-a6ca-5a6327a9888d" providerId="ADAL" clId="{CCF2F7FF-D8E6-4D7D-A97A-42429EF3BFE8}" dt="2022-03-07T09:09:28.041" v="4132" actId="165"/>
          <ac:spMkLst>
            <pc:docMk/>
            <pc:sldMk cId="2349276407" sldId="302"/>
            <ac:spMk id="1387" creationId="{7CDCA02A-F8E0-4FE6-8479-504110E054B1}"/>
          </ac:spMkLst>
        </pc:spChg>
        <pc:spChg chg="mod">
          <ac:chgData name="NGUYEN PHAM ANH THU" userId="baf72463-252b-4d5f-a6ca-5a6327a9888d" providerId="ADAL" clId="{CCF2F7FF-D8E6-4D7D-A97A-42429EF3BFE8}" dt="2022-03-07T09:09:28.041" v="4132" actId="165"/>
          <ac:spMkLst>
            <pc:docMk/>
            <pc:sldMk cId="2349276407" sldId="302"/>
            <ac:spMk id="1388" creationId="{441E5BE7-28B4-4186-83C4-EFB1522824C0}"/>
          </ac:spMkLst>
        </pc:spChg>
        <pc:spChg chg="mod">
          <ac:chgData name="NGUYEN PHAM ANH THU" userId="baf72463-252b-4d5f-a6ca-5a6327a9888d" providerId="ADAL" clId="{CCF2F7FF-D8E6-4D7D-A97A-42429EF3BFE8}" dt="2022-03-07T09:09:28.041" v="4132" actId="165"/>
          <ac:spMkLst>
            <pc:docMk/>
            <pc:sldMk cId="2349276407" sldId="302"/>
            <ac:spMk id="1389" creationId="{34803E2E-749A-475C-88ED-5C9A61F4B6C5}"/>
          </ac:spMkLst>
        </pc:spChg>
        <pc:spChg chg="mod">
          <ac:chgData name="NGUYEN PHAM ANH THU" userId="baf72463-252b-4d5f-a6ca-5a6327a9888d" providerId="ADAL" clId="{CCF2F7FF-D8E6-4D7D-A97A-42429EF3BFE8}" dt="2022-03-07T09:09:28.041" v="4132" actId="165"/>
          <ac:spMkLst>
            <pc:docMk/>
            <pc:sldMk cId="2349276407" sldId="302"/>
            <ac:spMk id="1390" creationId="{1DB273AD-33D2-43A8-B063-E80E1EA72A86}"/>
          </ac:spMkLst>
        </pc:spChg>
        <pc:spChg chg="mod">
          <ac:chgData name="NGUYEN PHAM ANH THU" userId="baf72463-252b-4d5f-a6ca-5a6327a9888d" providerId="ADAL" clId="{CCF2F7FF-D8E6-4D7D-A97A-42429EF3BFE8}" dt="2022-03-07T09:09:28.041" v="4132" actId="165"/>
          <ac:spMkLst>
            <pc:docMk/>
            <pc:sldMk cId="2349276407" sldId="302"/>
            <ac:spMk id="1391" creationId="{EB8839EC-7F83-48E6-A252-88C9F23832A5}"/>
          </ac:spMkLst>
        </pc:spChg>
        <pc:spChg chg="mod">
          <ac:chgData name="NGUYEN PHAM ANH THU" userId="baf72463-252b-4d5f-a6ca-5a6327a9888d" providerId="ADAL" clId="{CCF2F7FF-D8E6-4D7D-A97A-42429EF3BFE8}" dt="2022-03-07T09:09:28.041" v="4132" actId="165"/>
          <ac:spMkLst>
            <pc:docMk/>
            <pc:sldMk cId="2349276407" sldId="302"/>
            <ac:spMk id="1392" creationId="{600795A3-B292-424C-862C-EDDD4C7A7994}"/>
          </ac:spMkLst>
        </pc:spChg>
        <pc:spChg chg="mod">
          <ac:chgData name="NGUYEN PHAM ANH THU" userId="baf72463-252b-4d5f-a6ca-5a6327a9888d" providerId="ADAL" clId="{CCF2F7FF-D8E6-4D7D-A97A-42429EF3BFE8}" dt="2022-03-07T09:09:28.041" v="4132" actId="165"/>
          <ac:spMkLst>
            <pc:docMk/>
            <pc:sldMk cId="2349276407" sldId="302"/>
            <ac:spMk id="1393" creationId="{0380CE52-04B5-4B46-A448-2EC8DBD42D63}"/>
          </ac:spMkLst>
        </pc:spChg>
        <pc:spChg chg="mod">
          <ac:chgData name="NGUYEN PHAM ANH THU" userId="baf72463-252b-4d5f-a6ca-5a6327a9888d" providerId="ADAL" clId="{CCF2F7FF-D8E6-4D7D-A97A-42429EF3BFE8}" dt="2022-03-07T09:09:28.041" v="4132" actId="165"/>
          <ac:spMkLst>
            <pc:docMk/>
            <pc:sldMk cId="2349276407" sldId="302"/>
            <ac:spMk id="1394" creationId="{10B9D01C-162A-40AF-A3E9-C88D26681F92}"/>
          </ac:spMkLst>
        </pc:spChg>
        <pc:spChg chg="mod">
          <ac:chgData name="NGUYEN PHAM ANH THU" userId="baf72463-252b-4d5f-a6ca-5a6327a9888d" providerId="ADAL" clId="{CCF2F7FF-D8E6-4D7D-A97A-42429EF3BFE8}" dt="2022-03-07T09:09:28.041" v="4132" actId="165"/>
          <ac:spMkLst>
            <pc:docMk/>
            <pc:sldMk cId="2349276407" sldId="302"/>
            <ac:spMk id="1395" creationId="{918377C6-15A3-436A-91BB-ABAFABD5BF68}"/>
          </ac:spMkLst>
        </pc:spChg>
        <pc:spChg chg="mod">
          <ac:chgData name="NGUYEN PHAM ANH THU" userId="baf72463-252b-4d5f-a6ca-5a6327a9888d" providerId="ADAL" clId="{CCF2F7FF-D8E6-4D7D-A97A-42429EF3BFE8}" dt="2022-03-07T09:09:28.041" v="4132" actId="165"/>
          <ac:spMkLst>
            <pc:docMk/>
            <pc:sldMk cId="2349276407" sldId="302"/>
            <ac:spMk id="1396" creationId="{77FE9727-B6F6-4889-91C4-7F2847534E43}"/>
          </ac:spMkLst>
        </pc:spChg>
        <pc:spChg chg="mod">
          <ac:chgData name="NGUYEN PHAM ANH THU" userId="baf72463-252b-4d5f-a6ca-5a6327a9888d" providerId="ADAL" clId="{CCF2F7FF-D8E6-4D7D-A97A-42429EF3BFE8}" dt="2022-03-07T09:09:28.041" v="4132" actId="165"/>
          <ac:spMkLst>
            <pc:docMk/>
            <pc:sldMk cId="2349276407" sldId="302"/>
            <ac:spMk id="1397" creationId="{8A706A60-E9BE-4859-ADB6-7152C7DC2326}"/>
          </ac:spMkLst>
        </pc:spChg>
        <pc:spChg chg="mod">
          <ac:chgData name="NGUYEN PHAM ANH THU" userId="baf72463-252b-4d5f-a6ca-5a6327a9888d" providerId="ADAL" clId="{CCF2F7FF-D8E6-4D7D-A97A-42429EF3BFE8}" dt="2022-03-07T09:09:28.041" v="4132" actId="165"/>
          <ac:spMkLst>
            <pc:docMk/>
            <pc:sldMk cId="2349276407" sldId="302"/>
            <ac:spMk id="1398" creationId="{A6D0B8D4-CBFB-4C8F-A22B-94C9E925A66D}"/>
          </ac:spMkLst>
        </pc:spChg>
        <pc:spChg chg="mod">
          <ac:chgData name="NGUYEN PHAM ANH THU" userId="baf72463-252b-4d5f-a6ca-5a6327a9888d" providerId="ADAL" clId="{CCF2F7FF-D8E6-4D7D-A97A-42429EF3BFE8}" dt="2022-03-07T09:09:28.041" v="4132" actId="165"/>
          <ac:spMkLst>
            <pc:docMk/>
            <pc:sldMk cId="2349276407" sldId="302"/>
            <ac:spMk id="1399" creationId="{BCD4F122-9581-4D6E-AEC5-3077D6A13ECB}"/>
          </ac:spMkLst>
        </pc:spChg>
        <pc:spChg chg="mod">
          <ac:chgData name="NGUYEN PHAM ANH THU" userId="baf72463-252b-4d5f-a6ca-5a6327a9888d" providerId="ADAL" clId="{CCF2F7FF-D8E6-4D7D-A97A-42429EF3BFE8}" dt="2022-03-07T09:09:28.041" v="4132" actId="165"/>
          <ac:spMkLst>
            <pc:docMk/>
            <pc:sldMk cId="2349276407" sldId="302"/>
            <ac:spMk id="1400" creationId="{F3165E01-5308-40F2-B905-36809CFA6869}"/>
          </ac:spMkLst>
        </pc:spChg>
        <pc:spChg chg="mod">
          <ac:chgData name="NGUYEN PHAM ANH THU" userId="baf72463-252b-4d5f-a6ca-5a6327a9888d" providerId="ADAL" clId="{CCF2F7FF-D8E6-4D7D-A97A-42429EF3BFE8}" dt="2022-03-07T09:09:28.041" v="4132" actId="165"/>
          <ac:spMkLst>
            <pc:docMk/>
            <pc:sldMk cId="2349276407" sldId="302"/>
            <ac:spMk id="1401" creationId="{B05C5E47-BAAA-434C-9B62-F650C775F917}"/>
          </ac:spMkLst>
        </pc:spChg>
        <pc:spChg chg="mod">
          <ac:chgData name="NGUYEN PHAM ANH THU" userId="baf72463-252b-4d5f-a6ca-5a6327a9888d" providerId="ADAL" clId="{CCF2F7FF-D8E6-4D7D-A97A-42429EF3BFE8}" dt="2022-03-07T09:09:28.041" v="4132" actId="165"/>
          <ac:spMkLst>
            <pc:docMk/>
            <pc:sldMk cId="2349276407" sldId="302"/>
            <ac:spMk id="1402" creationId="{932F27A2-B979-452D-A3A3-5BEA79343F72}"/>
          </ac:spMkLst>
        </pc:spChg>
        <pc:spChg chg="mod">
          <ac:chgData name="NGUYEN PHAM ANH THU" userId="baf72463-252b-4d5f-a6ca-5a6327a9888d" providerId="ADAL" clId="{CCF2F7FF-D8E6-4D7D-A97A-42429EF3BFE8}" dt="2022-03-07T09:09:28.041" v="4132" actId="165"/>
          <ac:spMkLst>
            <pc:docMk/>
            <pc:sldMk cId="2349276407" sldId="302"/>
            <ac:spMk id="1403" creationId="{82A3C0C6-2882-496C-80D0-B75D7C4C3BD5}"/>
          </ac:spMkLst>
        </pc:spChg>
        <pc:spChg chg="mod">
          <ac:chgData name="NGUYEN PHAM ANH THU" userId="baf72463-252b-4d5f-a6ca-5a6327a9888d" providerId="ADAL" clId="{CCF2F7FF-D8E6-4D7D-A97A-42429EF3BFE8}" dt="2022-03-07T09:09:28.041" v="4132" actId="165"/>
          <ac:spMkLst>
            <pc:docMk/>
            <pc:sldMk cId="2349276407" sldId="302"/>
            <ac:spMk id="1404" creationId="{3FE04308-F351-4218-8D32-7C60073B3A00}"/>
          </ac:spMkLst>
        </pc:spChg>
        <pc:spChg chg="mod">
          <ac:chgData name="NGUYEN PHAM ANH THU" userId="baf72463-252b-4d5f-a6ca-5a6327a9888d" providerId="ADAL" clId="{CCF2F7FF-D8E6-4D7D-A97A-42429EF3BFE8}" dt="2022-03-07T09:09:28.041" v="4132" actId="165"/>
          <ac:spMkLst>
            <pc:docMk/>
            <pc:sldMk cId="2349276407" sldId="302"/>
            <ac:spMk id="1405" creationId="{EC05B547-39E2-405F-A992-4D71A048DF97}"/>
          </ac:spMkLst>
        </pc:spChg>
        <pc:spChg chg="mod">
          <ac:chgData name="NGUYEN PHAM ANH THU" userId="baf72463-252b-4d5f-a6ca-5a6327a9888d" providerId="ADAL" clId="{CCF2F7FF-D8E6-4D7D-A97A-42429EF3BFE8}" dt="2022-03-07T09:09:28.041" v="4132" actId="165"/>
          <ac:spMkLst>
            <pc:docMk/>
            <pc:sldMk cId="2349276407" sldId="302"/>
            <ac:spMk id="1406" creationId="{A82A52ED-730D-4454-8829-AAF35D7C5AD5}"/>
          </ac:spMkLst>
        </pc:spChg>
        <pc:spChg chg="mod">
          <ac:chgData name="NGUYEN PHAM ANH THU" userId="baf72463-252b-4d5f-a6ca-5a6327a9888d" providerId="ADAL" clId="{CCF2F7FF-D8E6-4D7D-A97A-42429EF3BFE8}" dt="2022-03-07T09:09:28.041" v="4132" actId="165"/>
          <ac:spMkLst>
            <pc:docMk/>
            <pc:sldMk cId="2349276407" sldId="302"/>
            <ac:spMk id="1407" creationId="{A17CEAA8-C94F-4DE0-83BD-66003E408267}"/>
          </ac:spMkLst>
        </pc:spChg>
        <pc:spChg chg="mod">
          <ac:chgData name="NGUYEN PHAM ANH THU" userId="baf72463-252b-4d5f-a6ca-5a6327a9888d" providerId="ADAL" clId="{CCF2F7FF-D8E6-4D7D-A97A-42429EF3BFE8}" dt="2022-03-07T09:09:28.041" v="4132" actId="165"/>
          <ac:spMkLst>
            <pc:docMk/>
            <pc:sldMk cId="2349276407" sldId="302"/>
            <ac:spMk id="1409" creationId="{36D3CB05-22A9-4911-B257-DDCFF7C2A8C6}"/>
          </ac:spMkLst>
        </pc:spChg>
        <pc:spChg chg="mod">
          <ac:chgData name="NGUYEN PHAM ANH THU" userId="baf72463-252b-4d5f-a6ca-5a6327a9888d" providerId="ADAL" clId="{CCF2F7FF-D8E6-4D7D-A97A-42429EF3BFE8}" dt="2022-03-07T09:09:28.041" v="4132" actId="165"/>
          <ac:spMkLst>
            <pc:docMk/>
            <pc:sldMk cId="2349276407" sldId="302"/>
            <ac:spMk id="1410" creationId="{9134ED5E-EEFC-468C-838F-936141B3E4CF}"/>
          </ac:spMkLst>
        </pc:spChg>
        <pc:spChg chg="mod">
          <ac:chgData name="NGUYEN PHAM ANH THU" userId="baf72463-252b-4d5f-a6ca-5a6327a9888d" providerId="ADAL" clId="{CCF2F7FF-D8E6-4D7D-A97A-42429EF3BFE8}" dt="2022-03-07T09:09:28.041" v="4132" actId="165"/>
          <ac:spMkLst>
            <pc:docMk/>
            <pc:sldMk cId="2349276407" sldId="302"/>
            <ac:spMk id="1411" creationId="{34E4F02E-4838-46F9-8CE0-A320FA3AC567}"/>
          </ac:spMkLst>
        </pc:spChg>
        <pc:spChg chg="mod">
          <ac:chgData name="NGUYEN PHAM ANH THU" userId="baf72463-252b-4d5f-a6ca-5a6327a9888d" providerId="ADAL" clId="{CCF2F7FF-D8E6-4D7D-A97A-42429EF3BFE8}" dt="2022-03-07T09:09:28.041" v="4132" actId="165"/>
          <ac:spMkLst>
            <pc:docMk/>
            <pc:sldMk cId="2349276407" sldId="302"/>
            <ac:spMk id="1413" creationId="{3091C72B-6367-4A2B-B9F3-26CF156C25E4}"/>
          </ac:spMkLst>
        </pc:spChg>
        <pc:spChg chg="mod">
          <ac:chgData name="NGUYEN PHAM ANH THU" userId="baf72463-252b-4d5f-a6ca-5a6327a9888d" providerId="ADAL" clId="{CCF2F7FF-D8E6-4D7D-A97A-42429EF3BFE8}" dt="2022-03-07T09:09:28.041" v="4132" actId="165"/>
          <ac:spMkLst>
            <pc:docMk/>
            <pc:sldMk cId="2349276407" sldId="302"/>
            <ac:spMk id="1414" creationId="{342546C5-E90F-4524-8B45-8A3718B392B9}"/>
          </ac:spMkLst>
        </pc:spChg>
        <pc:spChg chg="mod">
          <ac:chgData name="NGUYEN PHAM ANH THU" userId="baf72463-252b-4d5f-a6ca-5a6327a9888d" providerId="ADAL" clId="{CCF2F7FF-D8E6-4D7D-A97A-42429EF3BFE8}" dt="2022-03-07T09:09:28.041" v="4132" actId="165"/>
          <ac:spMkLst>
            <pc:docMk/>
            <pc:sldMk cId="2349276407" sldId="302"/>
            <ac:spMk id="1415" creationId="{92967FC5-E496-4932-95E9-1686C444BCC8}"/>
          </ac:spMkLst>
        </pc:spChg>
        <pc:spChg chg="mod">
          <ac:chgData name="NGUYEN PHAM ANH THU" userId="baf72463-252b-4d5f-a6ca-5a6327a9888d" providerId="ADAL" clId="{CCF2F7FF-D8E6-4D7D-A97A-42429EF3BFE8}" dt="2022-03-07T09:09:28.041" v="4132" actId="165"/>
          <ac:spMkLst>
            <pc:docMk/>
            <pc:sldMk cId="2349276407" sldId="302"/>
            <ac:spMk id="1417" creationId="{A49FD0C8-D972-44EF-B536-3EA6A466F28E}"/>
          </ac:spMkLst>
        </pc:spChg>
        <pc:spChg chg="mod">
          <ac:chgData name="NGUYEN PHAM ANH THU" userId="baf72463-252b-4d5f-a6ca-5a6327a9888d" providerId="ADAL" clId="{CCF2F7FF-D8E6-4D7D-A97A-42429EF3BFE8}" dt="2022-03-07T09:09:28.041" v="4132" actId="165"/>
          <ac:spMkLst>
            <pc:docMk/>
            <pc:sldMk cId="2349276407" sldId="302"/>
            <ac:spMk id="1418" creationId="{60D84B0A-D6E0-4D7C-8FC0-AEF9D042322B}"/>
          </ac:spMkLst>
        </pc:spChg>
        <pc:spChg chg="mod">
          <ac:chgData name="NGUYEN PHAM ANH THU" userId="baf72463-252b-4d5f-a6ca-5a6327a9888d" providerId="ADAL" clId="{CCF2F7FF-D8E6-4D7D-A97A-42429EF3BFE8}" dt="2022-03-07T09:09:28.041" v="4132" actId="165"/>
          <ac:spMkLst>
            <pc:docMk/>
            <pc:sldMk cId="2349276407" sldId="302"/>
            <ac:spMk id="1419" creationId="{4D792BB1-B462-4FD1-AC97-00A14B2462B0}"/>
          </ac:spMkLst>
        </pc:spChg>
        <pc:spChg chg="mod">
          <ac:chgData name="NGUYEN PHAM ANH THU" userId="baf72463-252b-4d5f-a6ca-5a6327a9888d" providerId="ADAL" clId="{CCF2F7FF-D8E6-4D7D-A97A-42429EF3BFE8}" dt="2022-03-07T09:09:28.041" v="4132" actId="165"/>
          <ac:spMkLst>
            <pc:docMk/>
            <pc:sldMk cId="2349276407" sldId="302"/>
            <ac:spMk id="1420" creationId="{178C8B67-149A-4B7F-8478-60CA336EB389}"/>
          </ac:spMkLst>
        </pc:spChg>
        <pc:spChg chg="mod">
          <ac:chgData name="NGUYEN PHAM ANH THU" userId="baf72463-252b-4d5f-a6ca-5a6327a9888d" providerId="ADAL" clId="{CCF2F7FF-D8E6-4D7D-A97A-42429EF3BFE8}" dt="2022-03-07T09:09:28.041" v="4132" actId="165"/>
          <ac:spMkLst>
            <pc:docMk/>
            <pc:sldMk cId="2349276407" sldId="302"/>
            <ac:spMk id="1421" creationId="{C62F4E5E-9E32-474F-8F66-C4ABECD6D5DC}"/>
          </ac:spMkLst>
        </pc:spChg>
        <pc:spChg chg="mod">
          <ac:chgData name="NGUYEN PHAM ANH THU" userId="baf72463-252b-4d5f-a6ca-5a6327a9888d" providerId="ADAL" clId="{CCF2F7FF-D8E6-4D7D-A97A-42429EF3BFE8}" dt="2022-03-07T09:09:28.041" v="4132" actId="165"/>
          <ac:spMkLst>
            <pc:docMk/>
            <pc:sldMk cId="2349276407" sldId="302"/>
            <ac:spMk id="1422" creationId="{8A6DC8BC-6D5E-4BCD-AA9D-190A0F06831C}"/>
          </ac:spMkLst>
        </pc:spChg>
        <pc:spChg chg="mod">
          <ac:chgData name="NGUYEN PHAM ANH THU" userId="baf72463-252b-4d5f-a6ca-5a6327a9888d" providerId="ADAL" clId="{CCF2F7FF-D8E6-4D7D-A97A-42429EF3BFE8}" dt="2022-03-07T09:09:28.041" v="4132" actId="165"/>
          <ac:spMkLst>
            <pc:docMk/>
            <pc:sldMk cId="2349276407" sldId="302"/>
            <ac:spMk id="1423" creationId="{9AB4F541-41ED-4403-A850-44EA1CDAA13A}"/>
          </ac:spMkLst>
        </pc:spChg>
        <pc:spChg chg="mod">
          <ac:chgData name="NGUYEN PHAM ANH THU" userId="baf72463-252b-4d5f-a6ca-5a6327a9888d" providerId="ADAL" clId="{CCF2F7FF-D8E6-4D7D-A97A-42429EF3BFE8}" dt="2022-03-07T09:09:28.041" v="4132" actId="165"/>
          <ac:spMkLst>
            <pc:docMk/>
            <pc:sldMk cId="2349276407" sldId="302"/>
            <ac:spMk id="1424" creationId="{22C5507C-585D-43DC-8152-80159A3B0D57}"/>
          </ac:spMkLst>
        </pc:spChg>
        <pc:spChg chg="mod">
          <ac:chgData name="NGUYEN PHAM ANH THU" userId="baf72463-252b-4d5f-a6ca-5a6327a9888d" providerId="ADAL" clId="{CCF2F7FF-D8E6-4D7D-A97A-42429EF3BFE8}" dt="2022-03-07T09:09:28.041" v="4132" actId="165"/>
          <ac:spMkLst>
            <pc:docMk/>
            <pc:sldMk cId="2349276407" sldId="302"/>
            <ac:spMk id="1425" creationId="{4DF80FBD-D8E0-4A5F-A070-62F0094C1606}"/>
          </ac:spMkLst>
        </pc:spChg>
        <pc:spChg chg="mod">
          <ac:chgData name="NGUYEN PHAM ANH THU" userId="baf72463-252b-4d5f-a6ca-5a6327a9888d" providerId="ADAL" clId="{CCF2F7FF-D8E6-4D7D-A97A-42429EF3BFE8}" dt="2022-03-07T09:09:28.041" v="4132" actId="165"/>
          <ac:spMkLst>
            <pc:docMk/>
            <pc:sldMk cId="2349276407" sldId="302"/>
            <ac:spMk id="1426" creationId="{DF062403-A0FC-4A05-8AE5-35065A30023C}"/>
          </ac:spMkLst>
        </pc:spChg>
        <pc:spChg chg="mod">
          <ac:chgData name="NGUYEN PHAM ANH THU" userId="baf72463-252b-4d5f-a6ca-5a6327a9888d" providerId="ADAL" clId="{CCF2F7FF-D8E6-4D7D-A97A-42429EF3BFE8}" dt="2022-03-07T09:09:28.041" v="4132" actId="165"/>
          <ac:spMkLst>
            <pc:docMk/>
            <pc:sldMk cId="2349276407" sldId="302"/>
            <ac:spMk id="1427" creationId="{A26443B9-BDD6-4506-87D1-199C4A3E3746}"/>
          </ac:spMkLst>
        </pc:spChg>
        <pc:spChg chg="mod">
          <ac:chgData name="NGUYEN PHAM ANH THU" userId="baf72463-252b-4d5f-a6ca-5a6327a9888d" providerId="ADAL" clId="{CCF2F7FF-D8E6-4D7D-A97A-42429EF3BFE8}" dt="2022-03-07T09:09:28.041" v="4132" actId="165"/>
          <ac:spMkLst>
            <pc:docMk/>
            <pc:sldMk cId="2349276407" sldId="302"/>
            <ac:spMk id="1428" creationId="{A15D6265-A2ED-416F-A39A-B93BDDCAB054}"/>
          </ac:spMkLst>
        </pc:spChg>
        <pc:spChg chg="mod">
          <ac:chgData name="NGUYEN PHAM ANH THU" userId="baf72463-252b-4d5f-a6ca-5a6327a9888d" providerId="ADAL" clId="{CCF2F7FF-D8E6-4D7D-A97A-42429EF3BFE8}" dt="2022-03-07T09:09:28.041" v="4132" actId="165"/>
          <ac:spMkLst>
            <pc:docMk/>
            <pc:sldMk cId="2349276407" sldId="302"/>
            <ac:spMk id="1429" creationId="{CABC5FF8-5058-4EC9-B086-1DD7D4931B6F}"/>
          </ac:spMkLst>
        </pc:spChg>
        <pc:spChg chg="mod">
          <ac:chgData name="NGUYEN PHAM ANH THU" userId="baf72463-252b-4d5f-a6ca-5a6327a9888d" providerId="ADAL" clId="{CCF2F7FF-D8E6-4D7D-A97A-42429EF3BFE8}" dt="2022-03-07T09:09:28.041" v="4132" actId="165"/>
          <ac:spMkLst>
            <pc:docMk/>
            <pc:sldMk cId="2349276407" sldId="302"/>
            <ac:spMk id="1430" creationId="{7C24A065-EF7D-4C4C-9635-EAC2FE0C8629}"/>
          </ac:spMkLst>
        </pc:spChg>
        <pc:spChg chg="mod">
          <ac:chgData name="NGUYEN PHAM ANH THU" userId="baf72463-252b-4d5f-a6ca-5a6327a9888d" providerId="ADAL" clId="{CCF2F7FF-D8E6-4D7D-A97A-42429EF3BFE8}" dt="2022-03-07T09:09:28.041" v="4132" actId="165"/>
          <ac:spMkLst>
            <pc:docMk/>
            <pc:sldMk cId="2349276407" sldId="302"/>
            <ac:spMk id="1432" creationId="{3D1F358E-EF77-4564-A006-FD77952C0665}"/>
          </ac:spMkLst>
        </pc:spChg>
        <pc:spChg chg="mod">
          <ac:chgData name="NGUYEN PHAM ANH THU" userId="baf72463-252b-4d5f-a6ca-5a6327a9888d" providerId="ADAL" clId="{CCF2F7FF-D8E6-4D7D-A97A-42429EF3BFE8}" dt="2022-03-07T09:09:28.041" v="4132" actId="165"/>
          <ac:spMkLst>
            <pc:docMk/>
            <pc:sldMk cId="2349276407" sldId="302"/>
            <ac:spMk id="1433" creationId="{D0005211-EA57-4A66-B482-171205442A5A}"/>
          </ac:spMkLst>
        </pc:spChg>
        <pc:spChg chg="mod">
          <ac:chgData name="NGUYEN PHAM ANH THU" userId="baf72463-252b-4d5f-a6ca-5a6327a9888d" providerId="ADAL" clId="{CCF2F7FF-D8E6-4D7D-A97A-42429EF3BFE8}" dt="2022-03-07T09:09:28.041" v="4132" actId="165"/>
          <ac:spMkLst>
            <pc:docMk/>
            <pc:sldMk cId="2349276407" sldId="302"/>
            <ac:spMk id="1434" creationId="{90392112-5E0C-4CC3-BABB-91B0105EF21F}"/>
          </ac:spMkLst>
        </pc:spChg>
        <pc:spChg chg="mod">
          <ac:chgData name="NGUYEN PHAM ANH THU" userId="baf72463-252b-4d5f-a6ca-5a6327a9888d" providerId="ADAL" clId="{CCF2F7FF-D8E6-4D7D-A97A-42429EF3BFE8}" dt="2022-03-07T09:09:28.041" v="4132" actId="165"/>
          <ac:spMkLst>
            <pc:docMk/>
            <pc:sldMk cId="2349276407" sldId="302"/>
            <ac:spMk id="1435" creationId="{A9E61C1F-D98E-4962-AEF6-AA91D44C217B}"/>
          </ac:spMkLst>
        </pc:spChg>
        <pc:spChg chg="mod">
          <ac:chgData name="NGUYEN PHAM ANH THU" userId="baf72463-252b-4d5f-a6ca-5a6327a9888d" providerId="ADAL" clId="{CCF2F7FF-D8E6-4D7D-A97A-42429EF3BFE8}" dt="2022-03-07T09:09:28.041" v="4132" actId="165"/>
          <ac:spMkLst>
            <pc:docMk/>
            <pc:sldMk cId="2349276407" sldId="302"/>
            <ac:spMk id="1437" creationId="{97B5DE4D-BF4C-45BA-8EC8-C7AF710D2D90}"/>
          </ac:spMkLst>
        </pc:spChg>
        <pc:spChg chg="mod">
          <ac:chgData name="NGUYEN PHAM ANH THU" userId="baf72463-252b-4d5f-a6ca-5a6327a9888d" providerId="ADAL" clId="{CCF2F7FF-D8E6-4D7D-A97A-42429EF3BFE8}" dt="2022-03-07T09:09:28.041" v="4132" actId="165"/>
          <ac:spMkLst>
            <pc:docMk/>
            <pc:sldMk cId="2349276407" sldId="302"/>
            <ac:spMk id="1438" creationId="{19367698-62E8-4074-9210-51AF6F29706B}"/>
          </ac:spMkLst>
        </pc:spChg>
        <pc:spChg chg="mod">
          <ac:chgData name="NGUYEN PHAM ANH THU" userId="baf72463-252b-4d5f-a6ca-5a6327a9888d" providerId="ADAL" clId="{CCF2F7FF-D8E6-4D7D-A97A-42429EF3BFE8}" dt="2022-03-07T09:09:28.041" v="4132" actId="165"/>
          <ac:spMkLst>
            <pc:docMk/>
            <pc:sldMk cId="2349276407" sldId="302"/>
            <ac:spMk id="1439" creationId="{CCF45BC5-3643-461B-9F2D-2CA4C435285B}"/>
          </ac:spMkLst>
        </pc:spChg>
        <pc:spChg chg="mod">
          <ac:chgData name="NGUYEN PHAM ANH THU" userId="baf72463-252b-4d5f-a6ca-5a6327a9888d" providerId="ADAL" clId="{CCF2F7FF-D8E6-4D7D-A97A-42429EF3BFE8}" dt="2022-03-07T09:09:28.041" v="4132" actId="165"/>
          <ac:spMkLst>
            <pc:docMk/>
            <pc:sldMk cId="2349276407" sldId="302"/>
            <ac:spMk id="1440" creationId="{4D2AB8C6-715C-4DD4-957C-9DFB7985B3E8}"/>
          </ac:spMkLst>
        </pc:spChg>
        <pc:spChg chg="mod">
          <ac:chgData name="NGUYEN PHAM ANH THU" userId="baf72463-252b-4d5f-a6ca-5a6327a9888d" providerId="ADAL" clId="{CCF2F7FF-D8E6-4D7D-A97A-42429EF3BFE8}" dt="2022-03-07T09:09:28.041" v="4132" actId="165"/>
          <ac:spMkLst>
            <pc:docMk/>
            <pc:sldMk cId="2349276407" sldId="302"/>
            <ac:spMk id="1441" creationId="{930AEC76-05F8-4CFD-BF77-40AF3B1A1ED2}"/>
          </ac:spMkLst>
        </pc:spChg>
        <pc:spChg chg="mod">
          <ac:chgData name="NGUYEN PHAM ANH THU" userId="baf72463-252b-4d5f-a6ca-5a6327a9888d" providerId="ADAL" clId="{CCF2F7FF-D8E6-4D7D-A97A-42429EF3BFE8}" dt="2022-03-07T09:09:28.041" v="4132" actId="165"/>
          <ac:spMkLst>
            <pc:docMk/>
            <pc:sldMk cId="2349276407" sldId="302"/>
            <ac:spMk id="1442" creationId="{65969571-E228-4533-BF24-193C1783FA79}"/>
          </ac:spMkLst>
        </pc:spChg>
        <pc:spChg chg="mod">
          <ac:chgData name="NGUYEN PHAM ANH THU" userId="baf72463-252b-4d5f-a6ca-5a6327a9888d" providerId="ADAL" clId="{CCF2F7FF-D8E6-4D7D-A97A-42429EF3BFE8}" dt="2022-03-07T09:09:28.041" v="4132" actId="165"/>
          <ac:spMkLst>
            <pc:docMk/>
            <pc:sldMk cId="2349276407" sldId="302"/>
            <ac:spMk id="1443" creationId="{1765F704-ED40-4F7A-ABF7-66015336E87D}"/>
          </ac:spMkLst>
        </pc:spChg>
        <pc:spChg chg="mod">
          <ac:chgData name="NGUYEN PHAM ANH THU" userId="baf72463-252b-4d5f-a6ca-5a6327a9888d" providerId="ADAL" clId="{CCF2F7FF-D8E6-4D7D-A97A-42429EF3BFE8}" dt="2022-03-07T09:09:28.041" v="4132" actId="165"/>
          <ac:spMkLst>
            <pc:docMk/>
            <pc:sldMk cId="2349276407" sldId="302"/>
            <ac:spMk id="1444" creationId="{ADBC6E72-F715-4AA1-B221-8842717414B3}"/>
          </ac:spMkLst>
        </pc:spChg>
        <pc:spChg chg="mod">
          <ac:chgData name="NGUYEN PHAM ANH THU" userId="baf72463-252b-4d5f-a6ca-5a6327a9888d" providerId="ADAL" clId="{CCF2F7FF-D8E6-4D7D-A97A-42429EF3BFE8}" dt="2022-03-07T09:09:28.041" v="4132" actId="165"/>
          <ac:spMkLst>
            <pc:docMk/>
            <pc:sldMk cId="2349276407" sldId="302"/>
            <ac:spMk id="1445" creationId="{1972C330-FC12-4E32-9C28-49A51D0EC924}"/>
          </ac:spMkLst>
        </pc:spChg>
        <pc:spChg chg="mod">
          <ac:chgData name="NGUYEN PHAM ANH THU" userId="baf72463-252b-4d5f-a6ca-5a6327a9888d" providerId="ADAL" clId="{CCF2F7FF-D8E6-4D7D-A97A-42429EF3BFE8}" dt="2022-03-07T09:09:28.041" v="4132" actId="165"/>
          <ac:spMkLst>
            <pc:docMk/>
            <pc:sldMk cId="2349276407" sldId="302"/>
            <ac:spMk id="1446" creationId="{7259104A-010B-494E-A7AD-28D018BDF89B}"/>
          </ac:spMkLst>
        </pc:spChg>
        <pc:spChg chg="add mod">
          <ac:chgData name="NGUYEN PHAM ANH THU" userId="baf72463-252b-4d5f-a6ca-5a6327a9888d" providerId="ADAL" clId="{CCF2F7FF-D8E6-4D7D-A97A-42429EF3BFE8}" dt="2022-03-07T09:13:40.144" v="4279" actId="1076"/>
          <ac:spMkLst>
            <pc:docMk/>
            <pc:sldMk cId="2349276407" sldId="302"/>
            <ac:spMk id="1448" creationId="{2F1A3DE8-B5E1-4785-8D22-8A817FDB8934}"/>
          </ac:spMkLst>
        </pc:spChg>
        <pc:spChg chg="add mod">
          <ac:chgData name="NGUYEN PHAM ANH THU" userId="baf72463-252b-4d5f-a6ca-5a6327a9888d" providerId="ADAL" clId="{CCF2F7FF-D8E6-4D7D-A97A-42429EF3BFE8}" dt="2022-03-07T09:13:40.144" v="4279" actId="1076"/>
          <ac:spMkLst>
            <pc:docMk/>
            <pc:sldMk cId="2349276407" sldId="302"/>
            <ac:spMk id="1449" creationId="{D527245F-36CE-4AC7-B88B-4DE8A034ED85}"/>
          </ac:spMkLst>
        </pc:spChg>
        <pc:spChg chg="add mod">
          <ac:chgData name="NGUYEN PHAM ANH THU" userId="baf72463-252b-4d5f-a6ca-5a6327a9888d" providerId="ADAL" clId="{CCF2F7FF-D8E6-4D7D-A97A-42429EF3BFE8}" dt="2022-03-07T09:13:24.751" v="4276" actId="1076"/>
          <ac:spMkLst>
            <pc:docMk/>
            <pc:sldMk cId="2349276407" sldId="302"/>
            <ac:spMk id="1450" creationId="{BF75CB96-9C09-40AC-8280-89EA2AB3CBB6}"/>
          </ac:spMkLst>
        </pc:spChg>
        <pc:grpChg chg="add del mod">
          <ac:chgData name="NGUYEN PHAM ANH THU" userId="baf72463-252b-4d5f-a6ca-5a6327a9888d" providerId="ADAL" clId="{CCF2F7FF-D8E6-4D7D-A97A-42429EF3BFE8}" dt="2022-03-07T09:09:29.913" v="4136" actId="478"/>
          <ac:grpSpMkLst>
            <pc:docMk/>
            <pc:sldMk cId="2349276407" sldId="302"/>
            <ac:grpSpMk id="4" creationId="{9029B7D9-E90B-479D-8E9D-2B95BA3B0E15}"/>
          </ac:grpSpMkLst>
        </pc:grpChg>
        <pc:grpChg chg="add del mod topLvl">
          <ac:chgData name="NGUYEN PHAM ANH THU" userId="baf72463-252b-4d5f-a6ca-5a6327a9888d" providerId="ADAL" clId="{CCF2F7FF-D8E6-4D7D-A97A-42429EF3BFE8}" dt="2022-03-07T09:09:28.041" v="4132" actId="165"/>
          <ac:grpSpMkLst>
            <pc:docMk/>
            <pc:sldMk cId="2349276407" sldId="302"/>
            <ac:grpSpMk id="5" creationId="{D43ECA51-C6A9-4ADD-A71A-A6D00A2B8835}"/>
          </ac:grpSpMkLst>
        </pc:grpChg>
        <pc:grpChg chg="mod">
          <ac:chgData name="NGUYEN PHAM ANH THU" userId="baf72463-252b-4d5f-a6ca-5a6327a9888d" providerId="ADAL" clId="{CCF2F7FF-D8E6-4D7D-A97A-42429EF3BFE8}" dt="2022-03-07T09:09:28.041" v="4132" actId="165"/>
          <ac:grpSpMkLst>
            <pc:docMk/>
            <pc:sldMk cId="2349276407" sldId="302"/>
            <ac:grpSpMk id="6" creationId="{83C316A7-61BF-4BAB-B76E-F320D2478A70}"/>
          </ac:grpSpMkLst>
        </pc:grpChg>
        <pc:grpChg chg="mod">
          <ac:chgData name="NGUYEN PHAM ANH THU" userId="baf72463-252b-4d5f-a6ca-5a6327a9888d" providerId="ADAL" clId="{CCF2F7FF-D8E6-4D7D-A97A-42429EF3BFE8}" dt="2022-03-07T09:09:28.041" v="4132" actId="165"/>
          <ac:grpSpMkLst>
            <pc:docMk/>
            <pc:sldMk cId="2349276407" sldId="302"/>
            <ac:grpSpMk id="7" creationId="{038E2342-B07F-4D51-BB20-E2E9FF3510E3}"/>
          </ac:grpSpMkLst>
        </pc:grpChg>
        <pc:grpChg chg="mod">
          <ac:chgData name="NGUYEN PHAM ANH THU" userId="baf72463-252b-4d5f-a6ca-5a6327a9888d" providerId="ADAL" clId="{CCF2F7FF-D8E6-4D7D-A97A-42429EF3BFE8}" dt="2022-03-07T09:09:28.041" v="4132" actId="165"/>
          <ac:grpSpMkLst>
            <pc:docMk/>
            <pc:sldMk cId="2349276407" sldId="302"/>
            <ac:grpSpMk id="17" creationId="{AD6D39E0-39E4-4B13-AB08-8EDECEDF1580}"/>
          </ac:grpSpMkLst>
        </pc:grpChg>
        <pc:grpChg chg="mod">
          <ac:chgData name="NGUYEN PHAM ANH THU" userId="baf72463-252b-4d5f-a6ca-5a6327a9888d" providerId="ADAL" clId="{CCF2F7FF-D8E6-4D7D-A97A-42429EF3BFE8}" dt="2022-03-07T09:09:28.041" v="4132" actId="165"/>
          <ac:grpSpMkLst>
            <pc:docMk/>
            <pc:sldMk cId="2349276407" sldId="302"/>
            <ac:grpSpMk id="20" creationId="{E6E92FC0-E9FC-41E5-BE4B-63695C41532B}"/>
          </ac:grpSpMkLst>
        </pc:grpChg>
        <pc:grpChg chg="mod">
          <ac:chgData name="NGUYEN PHAM ANH THU" userId="baf72463-252b-4d5f-a6ca-5a6327a9888d" providerId="ADAL" clId="{CCF2F7FF-D8E6-4D7D-A97A-42429EF3BFE8}" dt="2022-03-07T09:09:28.041" v="4132" actId="165"/>
          <ac:grpSpMkLst>
            <pc:docMk/>
            <pc:sldMk cId="2349276407" sldId="302"/>
            <ac:grpSpMk id="53" creationId="{B81395E6-7429-4991-B4D7-66DCF1AF43B1}"/>
          </ac:grpSpMkLst>
        </pc:grpChg>
        <pc:grpChg chg="mod">
          <ac:chgData name="NGUYEN PHAM ANH THU" userId="baf72463-252b-4d5f-a6ca-5a6327a9888d" providerId="ADAL" clId="{CCF2F7FF-D8E6-4D7D-A97A-42429EF3BFE8}" dt="2022-03-07T09:09:28.041" v="4132" actId="165"/>
          <ac:grpSpMkLst>
            <pc:docMk/>
            <pc:sldMk cId="2349276407" sldId="302"/>
            <ac:grpSpMk id="1049" creationId="{639A5D4E-37B1-4D34-ABD0-7DE9F50E72C1}"/>
          </ac:grpSpMkLst>
        </pc:grpChg>
        <pc:grpChg chg="mod">
          <ac:chgData name="NGUYEN PHAM ANH THU" userId="baf72463-252b-4d5f-a6ca-5a6327a9888d" providerId="ADAL" clId="{CCF2F7FF-D8E6-4D7D-A97A-42429EF3BFE8}" dt="2022-03-07T09:09:28.041" v="4132" actId="165"/>
          <ac:grpSpMkLst>
            <pc:docMk/>
            <pc:sldMk cId="2349276407" sldId="302"/>
            <ac:grpSpMk id="1050" creationId="{A2E87583-7F18-413A-854C-05AC8F19C04D}"/>
          </ac:grpSpMkLst>
        </pc:grpChg>
        <pc:grpChg chg="mod">
          <ac:chgData name="NGUYEN PHAM ANH THU" userId="baf72463-252b-4d5f-a6ca-5a6327a9888d" providerId="ADAL" clId="{CCF2F7FF-D8E6-4D7D-A97A-42429EF3BFE8}" dt="2022-03-07T09:09:28.041" v="4132" actId="165"/>
          <ac:grpSpMkLst>
            <pc:docMk/>
            <pc:sldMk cId="2349276407" sldId="302"/>
            <ac:grpSpMk id="1054" creationId="{58AE7AF1-6ADB-454D-9AA7-2059E015AD89}"/>
          </ac:grpSpMkLst>
        </pc:grpChg>
        <pc:grpChg chg="mod">
          <ac:chgData name="NGUYEN PHAM ANH THU" userId="baf72463-252b-4d5f-a6ca-5a6327a9888d" providerId="ADAL" clId="{CCF2F7FF-D8E6-4D7D-A97A-42429EF3BFE8}" dt="2022-03-07T09:09:28.041" v="4132" actId="165"/>
          <ac:grpSpMkLst>
            <pc:docMk/>
            <pc:sldMk cId="2349276407" sldId="302"/>
            <ac:grpSpMk id="1055" creationId="{438D11F9-ADB3-4DD3-8D34-CF50BC7EAC77}"/>
          </ac:grpSpMkLst>
        </pc:grpChg>
        <pc:grpChg chg="mod">
          <ac:chgData name="NGUYEN PHAM ANH THU" userId="baf72463-252b-4d5f-a6ca-5a6327a9888d" providerId="ADAL" clId="{CCF2F7FF-D8E6-4D7D-A97A-42429EF3BFE8}" dt="2022-03-07T09:09:28.041" v="4132" actId="165"/>
          <ac:grpSpMkLst>
            <pc:docMk/>
            <pc:sldMk cId="2349276407" sldId="302"/>
            <ac:grpSpMk id="1064" creationId="{3ECA68AE-2C44-48C6-8692-DA0333EC45AE}"/>
          </ac:grpSpMkLst>
        </pc:grpChg>
        <pc:grpChg chg="mod">
          <ac:chgData name="NGUYEN PHAM ANH THU" userId="baf72463-252b-4d5f-a6ca-5a6327a9888d" providerId="ADAL" clId="{CCF2F7FF-D8E6-4D7D-A97A-42429EF3BFE8}" dt="2022-03-07T09:09:28.041" v="4132" actId="165"/>
          <ac:grpSpMkLst>
            <pc:docMk/>
            <pc:sldMk cId="2349276407" sldId="302"/>
            <ac:grpSpMk id="1069" creationId="{DD99A2CA-A4AB-4889-9261-E2CCB311ECDC}"/>
          </ac:grpSpMkLst>
        </pc:grpChg>
        <pc:grpChg chg="mod">
          <ac:chgData name="NGUYEN PHAM ANH THU" userId="baf72463-252b-4d5f-a6ca-5a6327a9888d" providerId="ADAL" clId="{CCF2F7FF-D8E6-4D7D-A97A-42429EF3BFE8}" dt="2022-03-07T09:09:28.041" v="4132" actId="165"/>
          <ac:grpSpMkLst>
            <pc:docMk/>
            <pc:sldMk cId="2349276407" sldId="302"/>
            <ac:grpSpMk id="1080" creationId="{592E068B-B4BE-4BFC-A310-E38BC7FEFD0B}"/>
          </ac:grpSpMkLst>
        </pc:grpChg>
        <pc:grpChg chg="mod">
          <ac:chgData name="NGUYEN PHAM ANH THU" userId="baf72463-252b-4d5f-a6ca-5a6327a9888d" providerId="ADAL" clId="{CCF2F7FF-D8E6-4D7D-A97A-42429EF3BFE8}" dt="2022-03-07T09:09:28.041" v="4132" actId="165"/>
          <ac:grpSpMkLst>
            <pc:docMk/>
            <pc:sldMk cId="2349276407" sldId="302"/>
            <ac:grpSpMk id="1085" creationId="{FCCE66D1-316D-4CB3-BA23-F3444481F64D}"/>
          </ac:grpSpMkLst>
        </pc:grpChg>
        <pc:grpChg chg="mod">
          <ac:chgData name="NGUYEN PHAM ANH THU" userId="baf72463-252b-4d5f-a6ca-5a6327a9888d" providerId="ADAL" clId="{CCF2F7FF-D8E6-4D7D-A97A-42429EF3BFE8}" dt="2022-03-07T09:09:28.041" v="4132" actId="165"/>
          <ac:grpSpMkLst>
            <pc:docMk/>
            <pc:sldMk cId="2349276407" sldId="302"/>
            <ac:grpSpMk id="1089" creationId="{08FB31B9-C32E-41BA-8D28-0E91A7607289}"/>
          </ac:grpSpMkLst>
        </pc:grpChg>
        <pc:grpChg chg="mod">
          <ac:chgData name="NGUYEN PHAM ANH THU" userId="baf72463-252b-4d5f-a6ca-5a6327a9888d" providerId="ADAL" clId="{CCF2F7FF-D8E6-4D7D-A97A-42429EF3BFE8}" dt="2022-03-07T09:09:28.041" v="4132" actId="165"/>
          <ac:grpSpMkLst>
            <pc:docMk/>
            <pc:sldMk cId="2349276407" sldId="302"/>
            <ac:grpSpMk id="1099" creationId="{FDD2860B-F643-4DDF-BA91-D2A8795D019F}"/>
          </ac:grpSpMkLst>
        </pc:grpChg>
        <pc:grpChg chg="mod">
          <ac:chgData name="NGUYEN PHAM ANH THU" userId="baf72463-252b-4d5f-a6ca-5a6327a9888d" providerId="ADAL" clId="{CCF2F7FF-D8E6-4D7D-A97A-42429EF3BFE8}" dt="2022-03-07T09:09:28.041" v="4132" actId="165"/>
          <ac:grpSpMkLst>
            <pc:docMk/>
            <pc:sldMk cId="2349276407" sldId="302"/>
            <ac:grpSpMk id="1100" creationId="{A5DEB2F5-D3D6-439C-9909-BBA92936F371}"/>
          </ac:grpSpMkLst>
        </pc:grpChg>
        <pc:grpChg chg="mod">
          <ac:chgData name="NGUYEN PHAM ANH THU" userId="baf72463-252b-4d5f-a6ca-5a6327a9888d" providerId="ADAL" clId="{CCF2F7FF-D8E6-4D7D-A97A-42429EF3BFE8}" dt="2022-03-07T09:09:28.041" v="4132" actId="165"/>
          <ac:grpSpMkLst>
            <pc:docMk/>
            <pc:sldMk cId="2349276407" sldId="302"/>
            <ac:grpSpMk id="1110" creationId="{A980CE71-FE0E-463C-A9B0-EEC9D3E4C25A}"/>
          </ac:grpSpMkLst>
        </pc:grpChg>
        <pc:grpChg chg="mod">
          <ac:chgData name="NGUYEN PHAM ANH THU" userId="baf72463-252b-4d5f-a6ca-5a6327a9888d" providerId="ADAL" clId="{CCF2F7FF-D8E6-4D7D-A97A-42429EF3BFE8}" dt="2022-03-07T09:09:28.041" v="4132" actId="165"/>
          <ac:grpSpMkLst>
            <pc:docMk/>
            <pc:sldMk cId="2349276407" sldId="302"/>
            <ac:grpSpMk id="1142" creationId="{E269476B-EDF4-4183-924B-A184DB67F233}"/>
          </ac:grpSpMkLst>
        </pc:grpChg>
        <pc:grpChg chg="mod">
          <ac:chgData name="NGUYEN PHAM ANH THU" userId="baf72463-252b-4d5f-a6ca-5a6327a9888d" providerId="ADAL" clId="{CCF2F7FF-D8E6-4D7D-A97A-42429EF3BFE8}" dt="2022-03-07T09:09:28.041" v="4132" actId="165"/>
          <ac:grpSpMkLst>
            <pc:docMk/>
            <pc:sldMk cId="2349276407" sldId="302"/>
            <ac:grpSpMk id="1177" creationId="{094550CE-22FC-4653-A20A-9FB8787A300B}"/>
          </ac:grpSpMkLst>
        </pc:grpChg>
        <pc:grpChg chg="mod">
          <ac:chgData name="NGUYEN PHAM ANH THU" userId="baf72463-252b-4d5f-a6ca-5a6327a9888d" providerId="ADAL" clId="{CCF2F7FF-D8E6-4D7D-A97A-42429EF3BFE8}" dt="2022-03-07T09:09:28.041" v="4132" actId="165"/>
          <ac:grpSpMkLst>
            <pc:docMk/>
            <pc:sldMk cId="2349276407" sldId="302"/>
            <ac:grpSpMk id="1178" creationId="{9A656048-0A94-4C32-8E01-FFAAF726062D}"/>
          </ac:grpSpMkLst>
        </pc:grpChg>
        <pc:grpChg chg="mod">
          <ac:chgData name="NGUYEN PHAM ANH THU" userId="baf72463-252b-4d5f-a6ca-5a6327a9888d" providerId="ADAL" clId="{CCF2F7FF-D8E6-4D7D-A97A-42429EF3BFE8}" dt="2022-03-07T09:09:28.041" v="4132" actId="165"/>
          <ac:grpSpMkLst>
            <pc:docMk/>
            <pc:sldMk cId="2349276407" sldId="302"/>
            <ac:grpSpMk id="1182" creationId="{63EE0ACE-DE61-4D57-8D56-E272F1162355}"/>
          </ac:grpSpMkLst>
        </pc:grpChg>
        <pc:grpChg chg="mod">
          <ac:chgData name="NGUYEN PHAM ANH THU" userId="baf72463-252b-4d5f-a6ca-5a6327a9888d" providerId="ADAL" clId="{CCF2F7FF-D8E6-4D7D-A97A-42429EF3BFE8}" dt="2022-03-07T09:09:28.041" v="4132" actId="165"/>
          <ac:grpSpMkLst>
            <pc:docMk/>
            <pc:sldMk cId="2349276407" sldId="302"/>
            <ac:grpSpMk id="1183" creationId="{2AAAF92E-C1E8-4B24-9F6F-2746E3607E4C}"/>
          </ac:grpSpMkLst>
        </pc:grpChg>
        <pc:grpChg chg="mod">
          <ac:chgData name="NGUYEN PHAM ANH THU" userId="baf72463-252b-4d5f-a6ca-5a6327a9888d" providerId="ADAL" clId="{CCF2F7FF-D8E6-4D7D-A97A-42429EF3BFE8}" dt="2022-03-07T09:09:28.041" v="4132" actId="165"/>
          <ac:grpSpMkLst>
            <pc:docMk/>
            <pc:sldMk cId="2349276407" sldId="302"/>
            <ac:grpSpMk id="1189" creationId="{8AC46632-E42A-48EB-B171-1B500FD10C65}"/>
          </ac:grpSpMkLst>
        </pc:grpChg>
        <pc:grpChg chg="mod">
          <ac:chgData name="NGUYEN PHAM ANH THU" userId="baf72463-252b-4d5f-a6ca-5a6327a9888d" providerId="ADAL" clId="{CCF2F7FF-D8E6-4D7D-A97A-42429EF3BFE8}" dt="2022-03-07T09:09:28.041" v="4132" actId="165"/>
          <ac:grpSpMkLst>
            <pc:docMk/>
            <pc:sldMk cId="2349276407" sldId="302"/>
            <ac:grpSpMk id="1198" creationId="{BE42E74D-B0FA-44DB-A5E1-EA2FBB08FBD8}"/>
          </ac:grpSpMkLst>
        </pc:grpChg>
        <pc:grpChg chg="mod">
          <ac:chgData name="NGUYEN PHAM ANH THU" userId="baf72463-252b-4d5f-a6ca-5a6327a9888d" providerId="ADAL" clId="{CCF2F7FF-D8E6-4D7D-A97A-42429EF3BFE8}" dt="2022-03-07T09:09:28.041" v="4132" actId="165"/>
          <ac:grpSpMkLst>
            <pc:docMk/>
            <pc:sldMk cId="2349276407" sldId="302"/>
            <ac:grpSpMk id="1209" creationId="{2FEB34B2-625D-441E-869C-3E4511814C4B}"/>
          </ac:grpSpMkLst>
        </pc:grpChg>
        <pc:grpChg chg="mod">
          <ac:chgData name="NGUYEN PHAM ANH THU" userId="baf72463-252b-4d5f-a6ca-5a6327a9888d" providerId="ADAL" clId="{CCF2F7FF-D8E6-4D7D-A97A-42429EF3BFE8}" dt="2022-03-07T09:09:28.041" v="4132" actId="165"/>
          <ac:grpSpMkLst>
            <pc:docMk/>
            <pc:sldMk cId="2349276407" sldId="302"/>
            <ac:grpSpMk id="1236" creationId="{698A00F3-0A07-4441-8866-2DF8E18BF837}"/>
          </ac:grpSpMkLst>
        </pc:grpChg>
        <pc:grpChg chg="mod">
          <ac:chgData name="NGUYEN PHAM ANH THU" userId="baf72463-252b-4d5f-a6ca-5a6327a9888d" providerId="ADAL" clId="{CCF2F7FF-D8E6-4D7D-A97A-42429EF3BFE8}" dt="2022-03-07T09:09:28.041" v="4132" actId="165"/>
          <ac:grpSpMkLst>
            <pc:docMk/>
            <pc:sldMk cId="2349276407" sldId="302"/>
            <ac:grpSpMk id="1271" creationId="{1375D6B2-8BA9-4801-A5FA-2341D2DCFEE6}"/>
          </ac:grpSpMkLst>
        </pc:grpChg>
        <pc:grpChg chg="mod">
          <ac:chgData name="NGUYEN PHAM ANH THU" userId="baf72463-252b-4d5f-a6ca-5a6327a9888d" providerId="ADAL" clId="{CCF2F7FF-D8E6-4D7D-A97A-42429EF3BFE8}" dt="2022-03-07T09:09:28.041" v="4132" actId="165"/>
          <ac:grpSpMkLst>
            <pc:docMk/>
            <pc:sldMk cId="2349276407" sldId="302"/>
            <ac:grpSpMk id="1308" creationId="{2B9526A3-82AD-4D67-BF6B-AD5C5C1AF77B}"/>
          </ac:grpSpMkLst>
        </pc:grpChg>
        <pc:grpChg chg="mod">
          <ac:chgData name="NGUYEN PHAM ANH THU" userId="baf72463-252b-4d5f-a6ca-5a6327a9888d" providerId="ADAL" clId="{CCF2F7FF-D8E6-4D7D-A97A-42429EF3BFE8}" dt="2022-03-07T09:09:28.041" v="4132" actId="165"/>
          <ac:grpSpMkLst>
            <pc:docMk/>
            <pc:sldMk cId="2349276407" sldId="302"/>
            <ac:grpSpMk id="1312" creationId="{0E54987E-5E7A-4BF0-9B87-8456A410063C}"/>
          </ac:grpSpMkLst>
        </pc:grpChg>
        <pc:grpChg chg="mod">
          <ac:chgData name="NGUYEN PHAM ANH THU" userId="baf72463-252b-4d5f-a6ca-5a6327a9888d" providerId="ADAL" clId="{CCF2F7FF-D8E6-4D7D-A97A-42429EF3BFE8}" dt="2022-03-07T09:09:28.041" v="4132" actId="165"/>
          <ac:grpSpMkLst>
            <pc:docMk/>
            <pc:sldMk cId="2349276407" sldId="302"/>
            <ac:grpSpMk id="1317" creationId="{C43FCC9C-5219-463F-A62F-FBB662733BB3}"/>
          </ac:grpSpMkLst>
        </pc:grpChg>
        <pc:grpChg chg="mod">
          <ac:chgData name="NGUYEN PHAM ANH THU" userId="baf72463-252b-4d5f-a6ca-5a6327a9888d" providerId="ADAL" clId="{CCF2F7FF-D8E6-4D7D-A97A-42429EF3BFE8}" dt="2022-03-07T09:09:28.041" v="4132" actId="165"/>
          <ac:grpSpMkLst>
            <pc:docMk/>
            <pc:sldMk cId="2349276407" sldId="302"/>
            <ac:grpSpMk id="1328" creationId="{97DE31F2-91A8-4CA5-B071-A4369055B371}"/>
          </ac:grpSpMkLst>
        </pc:grpChg>
        <pc:grpChg chg="mod">
          <ac:chgData name="NGUYEN PHAM ANH THU" userId="baf72463-252b-4d5f-a6ca-5a6327a9888d" providerId="ADAL" clId="{CCF2F7FF-D8E6-4D7D-A97A-42429EF3BFE8}" dt="2022-03-07T09:09:28.041" v="4132" actId="165"/>
          <ac:grpSpMkLst>
            <pc:docMk/>
            <pc:sldMk cId="2349276407" sldId="302"/>
            <ac:grpSpMk id="1329" creationId="{277DE7B2-7B44-4D1B-A298-74A23D6F9600}"/>
          </ac:grpSpMkLst>
        </pc:grpChg>
        <pc:grpChg chg="mod">
          <ac:chgData name="NGUYEN PHAM ANH THU" userId="baf72463-252b-4d5f-a6ca-5a6327a9888d" providerId="ADAL" clId="{CCF2F7FF-D8E6-4D7D-A97A-42429EF3BFE8}" dt="2022-03-07T09:09:28.041" v="4132" actId="165"/>
          <ac:grpSpMkLst>
            <pc:docMk/>
            <pc:sldMk cId="2349276407" sldId="302"/>
            <ac:grpSpMk id="1339" creationId="{0F191142-110D-4BF9-B950-8ABA5F182164}"/>
          </ac:grpSpMkLst>
        </pc:grpChg>
        <pc:grpChg chg="mod">
          <ac:chgData name="NGUYEN PHAM ANH THU" userId="baf72463-252b-4d5f-a6ca-5a6327a9888d" providerId="ADAL" clId="{CCF2F7FF-D8E6-4D7D-A97A-42429EF3BFE8}" dt="2022-03-07T09:09:28.041" v="4132" actId="165"/>
          <ac:grpSpMkLst>
            <pc:docMk/>
            <pc:sldMk cId="2349276407" sldId="302"/>
            <ac:grpSpMk id="1355" creationId="{B25311FC-0CF5-4C04-A52F-3DEBF9E42428}"/>
          </ac:grpSpMkLst>
        </pc:grpChg>
        <pc:grpChg chg="mod">
          <ac:chgData name="NGUYEN PHAM ANH THU" userId="baf72463-252b-4d5f-a6ca-5a6327a9888d" providerId="ADAL" clId="{CCF2F7FF-D8E6-4D7D-A97A-42429EF3BFE8}" dt="2022-03-07T09:09:28.041" v="4132" actId="165"/>
          <ac:grpSpMkLst>
            <pc:docMk/>
            <pc:sldMk cId="2349276407" sldId="302"/>
            <ac:grpSpMk id="1370" creationId="{18BF69A5-1CA1-4A72-8EFA-02D5C6484FEC}"/>
          </ac:grpSpMkLst>
        </pc:grpChg>
        <pc:grpChg chg="mod">
          <ac:chgData name="NGUYEN PHAM ANH THU" userId="baf72463-252b-4d5f-a6ca-5a6327a9888d" providerId="ADAL" clId="{CCF2F7FF-D8E6-4D7D-A97A-42429EF3BFE8}" dt="2022-03-07T09:09:28.041" v="4132" actId="165"/>
          <ac:grpSpMkLst>
            <pc:docMk/>
            <pc:sldMk cId="2349276407" sldId="302"/>
            <ac:grpSpMk id="1408" creationId="{4780D0CE-09EF-4EEE-93EA-7C3FFF76963E}"/>
          </ac:grpSpMkLst>
        </pc:grpChg>
        <pc:grpChg chg="mod">
          <ac:chgData name="NGUYEN PHAM ANH THU" userId="baf72463-252b-4d5f-a6ca-5a6327a9888d" providerId="ADAL" clId="{CCF2F7FF-D8E6-4D7D-A97A-42429EF3BFE8}" dt="2022-03-07T09:09:28.041" v="4132" actId="165"/>
          <ac:grpSpMkLst>
            <pc:docMk/>
            <pc:sldMk cId="2349276407" sldId="302"/>
            <ac:grpSpMk id="1412" creationId="{637E408C-CEBB-4F20-9A31-5BCEF8E39885}"/>
          </ac:grpSpMkLst>
        </pc:grpChg>
        <pc:grpChg chg="mod">
          <ac:chgData name="NGUYEN PHAM ANH THU" userId="baf72463-252b-4d5f-a6ca-5a6327a9888d" providerId="ADAL" clId="{CCF2F7FF-D8E6-4D7D-A97A-42429EF3BFE8}" dt="2022-03-07T09:09:28.041" v="4132" actId="165"/>
          <ac:grpSpMkLst>
            <pc:docMk/>
            <pc:sldMk cId="2349276407" sldId="302"/>
            <ac:grpSpMk id="1416" creationId="{80FD4482-5771-49E1-B314-2A942858C53E}"/>
          </ac:grpSpMkLst>
        </pc:grpChg>
        <pc:grpChg chg="mod">
          <ac:chgData name="NGUYEN PHAM ANH THU" userId="baf72463-252b-4d5f-a6ca-5a6327a9888d" providerId="ADAL" clId="{CCF2F7FF-D8E6-4D7D-A97A-42429EF3BFE8}" dt="2022-03-07T09:09:28.041" v="4132" actId="165"/>
          <ac:grpSpMkLst>
            <pc:docMk/>
            <pc:sldMk cId="2349276407" sldId="302"/>
            <ac:grpSpMk id="1431" creationId="{B6702D52-342A-4857-8735-EEBE53DB5E47}"/>
          </ac:grpSpMkLst>
        </pc:grpChg>
        <pc:grpChg chg="mod topLvl">
          <ac:chgData name="NGUYEN PHAM ANH THU" userId="baf72463-252b-4d5f-a6ca-5a6327a9888d" providerId="ADAL" clId="{CCF2F7FF-D8E6-4D7D-A97A-42429EF3BFE8}" dt="2022-03-07T09:09:28.041" v="4132" actId="165"/>
          <ac:grpSpMkLst>
            <pc:docMk/>
            <pc:sldMk cId="2349276407" sldId="302"/>
            <ac:grpSpMk id="1436" creationId="{3C71CBAE-3901-4F5E-B4C5-5E205FE82474}"/>
          </ac:grpSpMkLst>
        </pc:grpChg>
        <pc:picChg chg="add del mod">
          <ac:chgData name="NGUYEN PHAM ANH THU" userId="baf72463-252b-4d5f-a6ca-5a6327a9888d" providerId="ADAL" clId="{CCF2F7FF-D8E6-4D7D-A97A-42429EF3BFE8}" dt="2022-03-07T09:09:07.867" v="4121" actId="27803"/>
          <ac:picMkLst>
            <pc:docMk/>
            <pc:sldMk cId="2349276407" sldId="302"/>
            <ac:picMk id="3" creationId="{B431C3A9-3E87-4674-96FE-6FA251A3EC82}"/>
          </ac:picMkLst>
        </pc:picChg>
        <pc:picChg chg="del">
          <ac:chgData name="NGUYEN PHAM ANH THU" userId="baf72463-252b-4d5f-a6ca-5a6327a9888d" providerId="ADAL" clId="{CCF2F7FF-D8E6-4D7D-A97A-42429EF3BFE8}" dt="2022-03-07T09:07:20.261" v="4095" actId="478"/>
          <ac:picMkLst>
            <pc:docMk/>
            <pc:sldMk cId="2349276407" sldId="302"/>
            <ac:picMk id="29" creationId="{3EF643FC-A6D9-4FD6-A6E6-C992FC697F7C}"/>
          </ac:picMkLst>
        </pc:picChg>
        <pc:picChg chg="del">
          <ac:chgData name="NGUYEN PHAM ANH THU" userId="baf72463-252b-4d5f-a6ca-5a6327a9888d" providerId="ADAL" clId="{CCF2F7FF-D8E6-4D7D-A97A-42429EF3BFE8}" dt="2022-03-07T09:07:18.625" v="4094" actId="478"/>
          <ac:picMkLst>
            <pc:docMk/>
            <pc:sldMk cId="2349276407" sldId="302"/>
            <ac:picMk id="30" creationId="{EFC49CC4-EA3E-454B-B22E-C775D11E292F}"/>
          </ac:picMkLst>
        </pc:picChg>
        <pc:picChg chg="add del mod">
          <ac:chgData name="NGUYEN PHAM ANH THU" userId="baf72463-252b-4d5f-a6ca-5a6327a9888d" providerId="ADAL" clId="{CCF2F7FF-D8E6-4D7D-A97A-42429EF3BFE8}" dt="2022-03-07T09:08:58.749" v="4118"/>
          <ac:picMkLst>
            <pc:docMk/>
            <pc:sldMk cId="2349276407" sldId="302"/>
            <ac:picMk id="1026" creationId="{BBE82C2F-80AD-4081-9F4B-EDB2E9A911D0}"/>
          </ac:picMkLst>
        </pc:picChg>
        <pc:picChg chg="add mod">
          <ac:chgData name="NGUYEN PHAM ANH THU" userId="baf72463-252b-4d5f-a6ca-5a6327a9888d" providerId="ADAL" clId="{CCF2F7FF-D8E6-4D7D-A97A-42429EF3BFE8}" dt="2022-03-07T09:13:01.039" v="4270" actId="1076"/>
          <ac:picMkLst>
            <pc:docMk/>
            <pc:sldMk cId="2349276407" sldId="302"/>
            <ac:picMk id="1447" creationId="{77F95777-1EC9-438E-B838-507F71090DAE}"/>
          </ac:picMkLst>
        </pc:picChg>
        <pc:picChg chg="add mod">
          <ac:chgData name="NGUYEN PHAM ANH THU" userId="baf72463-252b-4d5f-a6ca-5a6327a9888d" providerId="ADAL" clId="{CCF2F7FF-D8E6-4D7D-A97A-42429EF3BFE8}" dt="2022-03-07T09:14:06.408" v="4290" actId="1076"/>
          <ac:picMkLst>
            <pc:docMk/>
            <pc:sldMk cId="2349276407" sldId="302"/>
            <ac:picMk id="1452" creationId="{DCA356B3-C64C-40C1-A0BF-4E13A993AC83}"/>
          </ac:picMkLst>
        </pc:picChg>
      </pc:sldChg>
      <pc:sldChg chg="addSp delSp modSp add mod modTransition modAnim">
        <pc:chgData name="NGUYEN PHAM ANH THU" userId="baf72463-252b-4d5f-a6ca-5a6327a9888d" providerId="ADAL" clId="{CCF2F7FF-D8E6-4D7D-A97A-42429EF3BFE8}" dt="2022-03-07T10:41:58.912" v="5919"/>
        <pc:sldMkLst>
          <pc:docMk/>
          <pc:sldMk cId="58418585" sldId="303"/>
        </pc:sldMkLst>
        <pc:spChg chg="add mod">
          <ac:chgData name="NGUYEN PHAM ANH THU" userId="baf72463-252b-4d5f-a6ca-5a6327a9888d" providerId="ADAL" clId="{CCF2F7FF-D8E6-4D7D-A97A-42429EF3BFE8}" dt="2022-03-07T09:16:50.417" v="4394" actId="1076"/>
          <ac:spMkLst>
            <pc:docMk/>
            <pc:sldMk cId="58418585" sldId="303"/>
            <ac:spMk id="2" creationId="{889CC67A-44C4-410C-BEA9-01CB3D5402B5}"/>
          </ac:spMkLst>
        </pc:spChg>
        <pc:spChg chg="add mod">
          <ac:chgData name="NGUYEN PHAM ANH THU" userId="baf72463-252b-4d5f-a6ca-5a6327a9888d" providerId="ADAL" clId="{CCF2F7FF-D8E6-4D7D-A97A-42429EF3BFE8}" dt="2022-03-07T10:35:16.116" v="5688" actId="164"/>
          <ac:spMkLst>
            <pc:docMk/>
            <pc:sldMk cId="58418585" sldId="303"/>
            <ac:spMk id="3" creationId="{D216E55D-8D06-4C80-AED3-095A5E82C60A}"/>
          </ac:spMkLst>
        </pc:spChg>
        <pc:spChg chg="add mod ord">
          <ac:chgData name="NGUYEN PHAM ANH THU" userId="baf72463-252b-4d5f-a6ca-5a6327a9888d" providerId="ADAL" clId="{CCF2F7FF-D8E6-4D7D-A97A-42429EF3BFE8}" dt="2022-03-07T10:35:16.116" v="5688" actId="164"/>
          <ac:spMkLst>
            <pc:docMk/>
            <pc:sldMk cId="58418585" sldId="303"/>
            <ac:spMk id="10" creationId="{28881CEB-C77D-4664-B66A-8433EC56D078}"/>
          </ac:spMkLst>
        </pc:spChg>
        <pc:spChg chg="del">
          <ac:chgData name="NGUYEN PHAM ANH THU" userId="baf72463-252b-4d5f-a6ca-5a6327a9888d" providerId="ADAL" clId="{CCF2F7FF-D8E6-4D7D-A97A-42429EF3BFE8}" dt="2022-03-07T09:14:12.976" v="4292" actId="478"/>
          <ac:spMkLst>
            <pc:docMk/>
            <pc:sldMk cId="58418585" sldId="303"/>
            <ac:spMk id="1448" creationId="{2F1A3DE8-B5E1-4785-8D22-8A817FDB8934}"/>
          </ac:spMkLst>
        </pc:spChg>
        <pc:spChg chg="del">
          <ac:chgData name="NGUYEN PHAM ANH THU" userId="baf72463-252b-4d5f-a6ca-5a6327a9888d" providerId="ADAL" clId="{CCF2F7FF-D8E6-4D7D-A97A-42429EF3BFE8}" dt="2022-03-07T09:14:12.976" v="4292" actId="478"/>
          <ac:spMkLst>
            <pc:docMk/>
            <pc:sldMk cId="58418585" sldId="303"/>
            <ac:spMk id="1449" creationId="{D527245F-36CE-4AC7-B88B-4DE8A034ED85}"/>
          </ac:spMkLst>
        </pc:spChg>
        <pc:spChg chg="del">
          <ac:chgData name="NGUYEN PHAM ANH THU" userId="baf72463-252b-4d5f-a6ca-5a6327a9888d" providerId="ADAL" clId="{CCF2F7FF-D8E6-4D7D-A97A-42429EF3BFE8}" dt="2022-03-07T09:14:12.976" v="4292" actId="478"/>
          <ac:spMkLst>
            <pc:docMk/>
            <pc:sldMk cId="58418585" sldId="303"/>
            <ac:spMk id="1450" creationId="{BF75CB96-9C09-40AC-8280-89EA2AB3CBB6}"/>
          </ac:spMkLst>
        </pc:spChg>
        <pc:grpChg chg="add mod">
          <ac:chgData name="NGUYEN PHAM ANH THU" userId="baf72463-252b-4d5f-a6ca-5a6327a9888d" providerId="ADAL" clId="{CCF2F7FF-D8E6-4D7D-A97A-42429EF3BFE8}" dt="2022-03-07T10:35:16.116" v="5688" actId="164"/>
          <ac:grpSpMkLst>
            <pc:docMk/>
            <pc:sldMk cId="58418585" sldId="303"/>
            <ac:grpSpMk id="4" creationId="{CDC39739-FD93-4709-9792-EDBD4251F26A}"/>
          </ac:grpSpMkLst>
        </pc:grpChg>
        <pc:picChg chg="add mod">
          <ac:chgData name="NGUYEN PHAM ANH THU" userId="baf72463-252b-4d5f-a6ca-5a6327a9888d" providerId="ADAL" clId="{CCF2F7FF-D8E6-4D7D-A97A-42429EF3BFE8}" dt="2022-03-07T10:35:16.116" v="5688" actId="164"/>
          <ac:picMkLst>
            <pc:docMk/>
            <pc:sldMk cId="58418585" sldId="303"/>
            <ac:picMk id="11" creationId="{1AD3A58C-11EE-48F8-8460-9A89AE37356E}"/>
          </ac:picMkLst>
        </pc:picChg>
        <pc:picChg chg="del">
          <ac:chgData name="NGUYEN PHAM ANH THU" userId="baf72463-252b-4d5f-a6ca-5a6327a9888d" providerId="ADAL" clId="{CCF2F7FF-D8E6-4D7D-A97A-42429EF3BFE8}" dt="2022-03-07T09:14:12.976" v="4292" actId="478"/>
          <ac:picMkLst>
            <pc:docMk/>
            <pc:sldMk cId="58418585" sldId="303"/>
            <ac:picMk id="1447" creationId="{77F95777-1EC9-438E-B838-507F71090DAE}"/>
          </ac:picMkLst>
        </pc:picChg>
        <pc:picChg chg="del">
          <ac:chgData name="NGUYEN PHAM ANH THU" userId="baf72463-252b-4d5f-a6ca-5a6327a9888d" providerId="ADAL" clId="{CCF2F7FF-D8E6-4D7D-A97A-42429EF3BFE8}" dt="2022-03-07T09:14:12.976" v="4292" actId="478"/>
          <ac:picMkLst>
            <pc:docMk/>
            <pc:sldMk cId="58418585" sldId="303"/>
            <ac:picMk id="1452" creationId="{DCA356B3-C64C-40C1-A0BF-4E13A993AC83}"/>
          </ac:picMkLst>
        </pc:picChg>
      </pc:sldChg>
      <pc:sldChg chg="addSp modSp add mod modTransition modAnim">
        <pc:chgData name="NGUYEN PHAM ANH THU" userId="baf72463-252b-4d5f-a6ca-5a6327a9888d" providerId="ADAL" clId="{CCF2F7FF-D8E6-4D7D-A97A-42429EF3BFE8}" dt="2022-03-07T10:41:58.912" v="5919"/>
        <pc:sldMkLst>
          <pc:docMk/>
          <pc:sldMk cId="4105682715" sldId="304"/>
        </pc:sldMkLst>
        <pc:spChg chg="mod">
          <ac:chgData name="NGUYEN PHAM ANH THU" userId="baf72463-252b-4d5f-a6ca-5a6327a9888d" providerId="ADAL" clId="{CCF2F7FF-D8E6-4D7D-A97A-42429EF3BFE8}" dt="2022-03-07T09:18:13.088" v="4411" actId="14100"/>
          <ac:spMkLst>
            <pc:docMk/>
            <pc:sldMk cId="4105682715" sldId="304"/>
            <ac:spMk id="2" creationId="{889CC67A-44C4-410C-BEA9-01CB3D5402B5}"/>
          </ac:spMkLst>
        </pc:spChg>
        <pc:spChg chg="mod">
          <ac:chgData name="NGUYEN PHAM ANH THU" userId="baf72463-252b-4d5f-a6ca-5a6327a9888d" providerId="ADAL" clId="{CCF2F7FF-D8E6-4D7D-A97A-42429EF3BFE8}" dt="2022-03-07T10:35:28.222" v="5691" actId="164"/>
          <ac:spMkLst>
            <pc:docMk/>
            <pc:sldMk cId="4105682715" sldId="304"/>
            <ac:spMk id="3" creationId="{D216E55D-8D06-4C80-AED3-095A5E82C60A}"/>
          </ac:spMkLst>
        </pc:spChg>
        <pc:spChg chg="mod">
          <ac:chgData name="NGUYEN PHAM ANH THU" userId="baf72463-252b-4d5f-a6ca-5a6327a9888d" providerId="ADAL" clId="{CCF2F7FF-D8E6-4D7D-A97A-42429EF3BFE8}" dt="2022-03-07T10:35:28.222" v="5691" actId="164"/>
          <ac:spMkLst>
            <pc:docMk/>
            <pc:sldMk cId="4105682715" sldId="304"/>
            <ac:spMk id="10" creationId="{28881CEB-C77D-4664-B66A-8433EC56D078}"/>
          </ac:spMkLst>
        </pc:spChg>
        <pc:grpChg chg="add mod">
          <ac:chgData name="NGUYEN PHAM ANH THU" userId="baf72463-252b-4d5f-a6ca-5a6327a9888d" providerId="ADAL" clId="{CCF2F7FF-D8E6-4D7D-A97A-42429EF3BFE8}" dt="2022-03-07T10:35:28.222" v="5691" actId="164"/>
          <ac:grpSpMkLst>
            <pc:docMk/>
            <pc:sldMk cId="4105682715" sldId="304"/>
            <ac:grpSpMk id="4" creationId="{BC6ED474-E542-4E23-A291-01B64371994B}"/>
          </ac:grpSpMkLst>
        </pc:grpChg>
        <pc:picChg chg="add mod">
          <ac:chgData name="NGUYEN PHAM ANH THU" userId="baf72463-252b-4d5f-a6ca-5a6327a9888d" providerId="ADAL" clId="{CCF2F7FF-D8E6-4D7D-A97A-42429EF3BFE8}" dt="2022-03-07T10:35:28.222" v="5691" actId="164"/>
          <ac:picMkLst>
            <pc:docMk/>
            <pc:sldMk cId="4105682715" sldId="304"/>
            <ac:picMk id="6" creationId="{CA1FA04A-2F1E-4D0F-B682-57C4137FFD65}"/>
          </ac:picMkLst>
        </pc:picChg>
      </pc:sldChg>
      <pc:sldChg chg="addSp modSp add mod modTransition modAnim">
        <pc:chgData name="NGUYEN PHAM ANH THU" userId="baf72463-252b-4d5f-a6ca-5a6327a9888d" providerId="ADAL" clId="{CCF2F7FF-D8E6-4D7D-A97A-42429EF3BFE8}" dt="2022-03-07T10:41:58.912" v="5919"/>
        <pc:sldMkLst>
          <pc:docMk/>
          <pc:sldMk cId="1179045368" sldId="305"/>
        </pc:sldMkLst>
        <pc:spChg chg="mod">
          <ac:chgData name="NGUYEN PHAM ANH THU" userId="baf72463-252b-4d5f-a6ca-5a6327a9888d" providerId="ADAL" clId="{CCF2F7FF-D8E6-4D7D-A97A-42429EF3BFE8}" dt="2022-03-07T09:19:23.663" v="4425" actId="20577"/>
          <ac:spMkLst>
            <pc:docMk/>
            <pc:sldMk cId="1179045368" sldId="305"/>
            <ac:spMk id="2" creationId="{889CC67A-44C4-410C-BEA9-01CB3D5402B5}"/>
          </ac:spMkLst>
        </pc:spChg>
        <pc:spChg chg="mod">
          <ac:chgData name="NGUYEN PHAM ANH THU" userId="baf72463-252b-4d5f-a6ca-5a6327a9888d" providerId="ADAL" clId="{CCF2F7FF-D8E6-4D7D-A97A-42429EF3BFE8}" dt="2022-03-07T10:35:35.535" v="5693" actId="164"/>
          <ac:spMkLst>
            <pc:docMk/>
            <pc:sldMk cId="1179045368" sldId="305"/>
            <ac:spMk id="3" creationId="{D216E55D-8D06-4C80-AED3-095A5E82C60A}"/>
          </ac:spMkLst>
        </pc:spChg>
        <pc:spChg chg="mod">
          <ac:chgData name="NGUYEN PHAM ANH THU" userId="baf72463-252b-4d5f-a6ca-5a6327a9888d" providerId="ADAL" clId="{CCF2F7FF-D8E6-4D7D-A97A-42429EF3BFE8}" dt="2022-03-07T10:35:35.535" v="5693" actId="164"/>
          <ac:spMkLst>
            <pc:docMk/>
            <pc:sldMk cId="1179045368" sldId="305"/>
            <ac:spMk id="10" creationId="{28881CEB-C77D-4664-B66A-8433EC56D078}"/>
          </ac:spMkLst>
        </pc:spChg>
        <pc:grpChg chg="add mod">
          <ac:chgData name="NGUYEN PHAM ANH THU" userId="baf72463-252b-4d5f-a6ca-5a6327a9888d" providerId="ADAL" clId="{CCF2F7FF-D8E6-4D7D-A97A-42429EF3BFE8}" dt="2022-03-07T10:35:35.535" v="5693" actId="164"/>
          <ac:grpSpMkLst>
            <pc:docMk/>
            <pc:sldMk cId="1179045368" sldId="305"/>
            <ac:grpSpMk id="4" creationId="{B65D85F9-2E64-4B27-A7DF-FB229B3E8F3E}"/>
          </ac:grpSpMkLst>
        </pc:grpChg>
        <pc:picChg chg="add mod">
          <ac:chgData name="NGUYEN PHAM ANH THU" userId="baf72463-252b-4d5f-a6ca-5a6327a9888d" providerId="ADAL" clId="{CCF2F7FF-D8E6-4D7D-A97A-42429EF3BFE8}" dt="2022-03-07T10:35:35.535" v="5693" actId="164"/>
          <ac:picMkLst>
            <pc:docMk/>
            <pc:sldMk cId="1179045368" sldId="305"/>
            <ac:picMk id="6" creationId="{07E3D823-A85B-45CE-A078-1BD66CB0E467}"/>
          </ac:picMkLst>
        </pc:picChg>
      </pc:sldChg>
      <pc:sldChg chg="addSp modSp add mod ord modTransition modAnim">
        <pc:chgData name="NGUYEN PHAM ANH THU" userId="baf72463-252b-4d5f-a6ca-5a6327a9888d" providerId="ADAL" clId="{CCF2F7FF-D8E6-4D7D-A97A-42429EF3BFE8}" dt="2022-03-07T10:41:58.912" v="5919"/>
        <pc:sldMkLst>
          <pc:docMk/>
          <pc:sldMk cId="2179478054" sldId="306"/>
        </pc:sldMkLst>
        <pc:spChg chg="mod">
          <ac:chgData name="NGUYEN PHAM ANH THU" userId="baf72463-252b-4d5f-a6ca-5a6327a9888d" providerId="ADAL" clId="{CCF2F7FF-D8E6-4D7D-A97A-42429EF3BFE8}" dt="2022-03-07T09:20:27.024" v="4446" actId="1076"/>
          <ac:spMkLst>
            <pc:docMk/>
            <pc:sldMk cId="2179478054" sldId="306"/>
            <ac:spMk id="2" creationId="{889CC67A-44C4-410C-BEA9-01CB3D5402B5}"/>
          </ac:spMkLst>
        </pc:spChg>
        <pc:spChg chg="mod">
          <ac:chgData name="NGUYEN PHAM ANH THU" userId="baf72463-252b-4d5f-a6ca-5a6327a9888d" providerId="ADAL" clId="{CCF2F7FF-D8E6-4D7D-A97A-42429EF3BFE8}" dt="2022-03-07T10:36:00.637" v="5695" actId="164"/>
          <ac:spMkLst>
            <pc:docMk/>
            <pc:sldMk cId="2179478054" sldId="306"/>
            <ac:spMk id="3" creationId="{D216E55D-8D06-4C80-AED3-095A5E82C60A}"/>
          </ac:spMkLst>
        </pc:spChg>
        <pc:spChg chg="mod">
          <ac:chgData name="NGUYEN PHAM ANH THU" userId="baf72463-252b-4d5f-a6ca-5a6327a9888d" providerId="ADAL" clId="{CCF2F7FF-D8E6-4D7D-A97A-42429EF3BFE8}" dt="2022-03-07T10:36:00.637" v="5695" actId="164"/>
          <ac:spMkLst>
            <pc:docMk/>
            <pc:sldMk cId="2179478054" sldId="306"/>
            <ac:spMk id="10" creationId="{28881CEB-C77D-4664-B66A-8433EC56D078}"/>
          </ac:spMkLst>
        </pc:spChg>
        <pc:grpChg chg="add mod">
          <ac:chgData name="NGUYEN PHAM ANH THU" userId="baf72463-252b-4d5f-a6ca-5a6327a9888d" providerId="ADAL" clId="{CCF2F7FF-D8E6-4D7D-A97A-42429EF3BFE8}" dt="2022-03-07T10:36:00.637" v="5695" actId="164"/>
          <ac:grpSpMkLst>
            <pc:docMk/>
            <pc:sldMk cId="2179478054" sldId="306"/>
            <ac:grpSpMk id="4" creationId="{19B452F0-DF61-4572-B4ED-7242D001CC9A}"/>
          </ac:grpSpMkLst>
        </pc:grpChg>
        <pc:picChg chg="add mod">
          <ac:chgData name="NGUYEN PHAM ANH THU" userId="baf72463-252b-4d5f-a6ca-5a6327a9888d" providerId="ADAL" clId="{CCF2F7FF-D8E6-4D7D-A97A-42429EF3BFE8}" dt="2022-03-07T10:36:00.637" v="5695" actId="164"/>
          <ac:picMkLst>
            <pc:docMk/>
            <pc:sldMk cId="2179478054" sldId="306"/>
            <ac:picMk id="6" creationId="{3F818C3A-E60A-49AF-A0DF-57B1254594E9}"/>
          </ac:picMkLst>
        </pc:picChg>
      </pc:sldChg>
      <pc:sldChg chg="addSp modSp add mod modTransition modAnim">
        <pc:chgData name="NGUYEN PHAM ANH THU" userId="baf72463-252b-4d5f-a6ca-5a6327a9888d" providerId="ADAL" clId="{CCF2F7FF-D8E6-4D7D-A97A-42429EF3BFE8}" dt="2022-03-07T10:41:58.912" v="5919"/>
        <pc:sldMkLst>
          <pc:docMk/>
          <pc:sldMk cId="469080552" sldId="307"/>
        </pc:sldMkLst>
        <pc:spChg chg="mod">
          <ac:chgData name="NGUYEN PHAM ANH THU" userId="baf72463-252b-4d5f-a6ca-5a6327a9888d" providerId="ADAL" clId="{CCF2F7FF-D8E6-4D7D-A97A-42429EF3BFE8}" dt="2022-03-07T09:23:24.640" v="4507" actId="1076"/>
          <ac:spMkLst>
            <pc:docMk/>
            <pc:sldMk cId="469080552" sldId="307"/>
            <ac:spMk id="2" creationId="{889CC67A-44C4-410C-BEA9-01CB3D5402B5}"/>
          </ac:spMkLst>
        </pc:spChg>
        <pc:spChg chg="mod">
          <ac:chgData name="NGUYEN PHAM ANH THU" userId="baf72463-252b-4d5f-a6ca-5a6327a9888d" providerId="ADAL" clId="{CCF2F7FF-D8E6-4D7D-A97A-42429EF3BFE8}" dt="2022-03-07T10:37:01.163" v="5697" actId="164"/>
          <ac:spMkLst>
            <pc:docMk/>
            <pc:sldMk cId="469080552" sldId="307"/>
            <ac:spMk id="3" creationId="{D216E55D-8D06-4C80-AED3-095A5E82C60A}"/>
          </ac:spMkLst>
        </pc:spChg>
        <pc:spChg chg="mod">
          <ac:chgData name="NGUYEN PHAM ANH THU" userId="baf72463-252b-4d5f-a6ca-5a6327a9888d" providerId="ADAL" clId="{CCF2F7FF-D8E6-4D7D-A97A-42429EF3BFE8}" dt="2022-03-07T10:37:01.163" v="5697" actId="164"/>
          <ac:spMkLst>
            <pc:docMk/>
            <pc:sldMk cId="469080552" sldId="307"/>
            <ac:spMk id="10" creationId="{28881CEB-C77D-4664-B66A-8433EC56D078}"/>
          </ac:spMkLst>
        </pc:spChg>
        <pc:grpChg chg="add mod">
          <ac:chgData name="NGUYEN PHAM ANH THU" userId="baf72463-252b-4d5f-a6ca-5a6327a9888d" providerId="ADAL" clId="{CCF2F7FF-D8E6-4D7D-A97A-42429EF3BFE8}" dt="2022-03-07T10:37:01.163" v="5697" actId="164"/>
          <ac:grpSpMkLst>
            <pc:docMk/>
            <pc:sldMk cId="469080552" sldId="307"/>
            <ac:grpSpMk id="4" creationId="{780ADF97-339A-4C12-992F-CDC4B3D478DF}"/>
          </ac:grpSpMkLst>
        </pc:grpChg>
        <pc:picChg chg="add mod">
          <ac:chgData name="NGUYEN PHAM ANH THU" userId="baf72463-252b-4d5f-a6ca-5a6327a9888d" providerId="ADAL" clId="{CCF2F7FF-D8E6-4D7D-A97A-42429EF3BFE8}" dt="2022-03-07T09:24:04.784" v="4520" actId="1440"/>
          <ac:picMkLst>
            <pc:docMk/>
            <pc:sldMk cId="469080552" sldId="307"/>
            <ac:picMk id="6" creationId="{B807962B-C509-4F41-BF18-30E1D6FA7A0C}"/>
          </ac:picMkLst>
        </pc:picChg>
        <pc:picChg chg="add mod">
          <ac:chgData name="NGUYEN PHAM ANH THU" userId="baf72463-252b-4d5f-a6ca-5a6327a9888d" providerId="ADAL" clId="{CCF2F7FF-D8E6-4D7D-A97A-42429EF3BFE8}" dt="2022-03-07T10:37:01.163" v="5697" actId="164"/>
          <ac:picMkLst>
            <pc:docMk/>
            <pc:sldMk cId="469080552" sldId="307"/>
            <ac:picMk id="7" creationId="{271EC0C9-AF87-45DB-AD03-2CED26181BAA}"/>
          </ac:picMkLst>
        </pc:picChg>
      </pc:sldChg>
      <pc:sldChg chg="add del">
        <pc:chgData name="NGUYEN PHAM ANH THU" userId="baf72463-252b-4d5f-a6ca-5a6327a9888d" providerId="ADAL" clId="{CCF2F7FF-D8E6-4D7D-A97A-42429EF3BFE8}" dt="2022-03-07T09:21:53.912" v="4479" actId="47"/>
        <pc:sldMkLst>
          <pc:docMk/>
          <pc:sldMk cId="3363794447" sldId="307"/>
        </pc:sldMkLst>
      </pc:sldChg>
      <pc:sldChg chg="addSp delSp modSp add mod modTransition modAnim">
        <pc:chgData name="NGUYEN PHAM ANH THU" userId="baf72463-252b-4d5f-a6ca-5a6327a9888d" providerId="ADAL" clId="{CCF2F7FF-D8E6-4D7D-A97A-42429EF3BFE8}" dt="2022-03-07T10:41:58.912" v="5919"/>
        <pc:sldMkLst>
          <pc:docMk/>
          <pc:sldMk cId="2392111070" sldId="308"/>
        </pc:sldMkLst>
        <pc:spChg chg="del">
          <ac:chgData name="NGUYEN PHAM ANH THU" userId="baf72463-252b-4d5f-a6ca-5a6327a9888d" providerId="ADAL" clId="{CCF2F7FF-D8E6-4D7D-A97A-42429EF3BFE8}" dt="2022-03-07T09:24:53.037" v="4524" actId="478"/>
          <ac:spMkLst>
            <pc:docMk/>
            <pc:sldMk cId="2392111070" sldId="308"/>
            <ac:spMk id="2" creationId="{889CC67A-44C4-410C-BEA9-01CB3D5402B5}"/>
          </ac:spMkLst>
        </pc:spChg>
        <pc:spChg chg="del">
          <ac:chgData name="NGUYEN PHAM ANH THU" userId="baf72463-252b-4d5f-a6ca-5a6327a9888d" providerId="ADAL" clId="{CCF2F7FF-D8E6-4D7D-A97A-42429EF3BFE8}" dt="2022-03-07T09:24:53.037" v="4524" actId="478"/>
          <ac:spMkLst>
            <pc:docMk/>
            <pc:sldMk cId="2392111070" sldId="308"/>
            <ac:spMk id="3" creationId="{D216E55D-8D06-4C80-AED3-095A5E82C60A}"/>
          </ac:spMkLst>
        </pc:spChg>
        <pc:spChg chg="add mod">
          <ac:chgData name="NGUYEN PHAM ANH THU" userId="baf72463-252b-4d5f-a6ca-5a6327a9888d" providerId="ADAL" clId="{CCF2F7FF-D8E6-4D7D-A97A-42429EF3BFE8}" dt="2022-03-07T10:37:22.197" v="5702" actId="164"/>
          <ac:spMkLst>
            <pc:docMk/>
            <pc:sldMk cId="2392111070" sldId="308"/>
            <ac:spMk id="8" creationId="{837E4DCB-C8EB-496E-93D1-6AC4FC67CAE1}"/>
          </ac:spMkLst>
        </pc:spChg>
        <pc:spChg chg="add mod">
          <ac:chgData name="NGUYEN PHAM ANH THU" userId="baf72463-252b-4d5f-a6ca-5a6327a9888d" providerId="ADAL" clId="{CCF2F7FF-D8E6-4D7D-A97A-42429EF3BFE8}" dt="2022-03-07T10:37:22.197" v="5702" actId="164"/>
          <ac:spMkLst>
            <pc:docMk/>
            <pc:sldMk cId="2392111070" sldId="308"/>
            <ac:spMk id="9" creationId="{1AF4E4FD-B234-471D-B78C-CE055822543F}"/>
          </ac:spMkLst>
        </pc:spChg>
        <pc:spChg chg="del">
          <ac:chgData name="NGUYEN PHAM ANH THU" userId="baf72463-252b-4d5f-a6ca-5a6327a9888d" providerId="ADAL" clId="{CCF2F7FF-D8E6-4D7D-A97A-42429EF3BFE8}" dt="2022-03-07T09:24:53.037" v="4524" actId="478"/>
          <ac:spMkLst>
            <pc:docMk/>
            <pc:sldMk cId="2392111070" sldId="308"/>
            <ac:spMk id="10" creationId="{28881CEB-C77D-4664-B66A-8433EC56D078}"/>
          </ac:spMkLst>
        </pc:spChg>
        <pc:spChg chg="add mod">
          <ac:chgData name="NGUYEN PHAM ANH THU" userId="baf72463-252b-4d5f-a6ca-5a6327a9888d" providerId="ADAL" clId="{CCF2F7FF-D8E6-4D7D-A97A-42429EF3BFE8}" dt="2022-03-07T10:37:19.643" v="5701" actId="164"/>
          <ac:spMkLst>
            <pc:docMk/>
            <pc:sldMk cId="2392111070" sldId="308"/>
            <ac:spMk id="11" creationId="{A2AC3A72-44FF-4573-AAEA-0715655EB487}"/>
          </ac:spMkLst>
        </pc:spChg>
        <pc:spChg chg="add mod">
          <ac:chgData name="NGUYEN PHAM ANH THU" userId="baf72463-252b-4d5f-a6ca-5a6327a9888d" providerId="ADAL" clId="{CCF2F7FF-D8E6-4D7D-A97A-42429EF3BFE8}" dt="2022-03-07T10:37:19.643" v="5701" actId="164"/>
          <ac:spMkLst>
            <pc:docMk/>
            <pc:sldMk cId="2392111070" sldId="308"/>
            <ac:spMk id="12" creationId="{19B97C67-CAEF-4C84-A788-9C346B22ED4D}"/>
          </ac:spMkLst>
        </pc:spChg>
        <pc:grpChg chg="add mod">
          <ac:chgData name="NGUYEN PHAM ANH THU" userId="baf72463-252b-4d5f-a6ca-5a6327a9888d" providerId="ADAL" clId="{CCF2F7FF-D8E6-4D7D-A97A-42429EF3BFE8}" dt="2022-03-07T10:37:19.643" v="5701" actId="164"/>
          <ac:grpSpMkLst>
            <pc:docMk/>
            <pc:sldMk cId="2392111070" sldId="308"/>
            <ac:grpSpMk id="4" creationId="{8CA9F11B-6B6B-435C-B619-C500F50E548C}"/>
          </ac:grpSpMkLst>
        </pc:grpChg>
        <pc:grpChg chg="add mod">
          <ac:chgData name="NGUYEN PHAM ANH THU" userId="baf72463-252b-4d5f-a6ca-5a6327a9888d" providerId="ADAL" clId="{CCF2F7FF-D8E6-4D7D-A97A-42429EF3BFE8}" dt="2022-03-07T10:37:22.197" v="5702" actId="164"/>
          <ac:grpSpMkLst>
            <pc:docMk/>
            <pc:sldMk cId="2392111070" sldId="308"/>
            <ac:grpSpMk id="5" creationId="{61D157E5-6A6A-4BB2-9578-BD03F5CACE9C}"/>
          </ac:grpSpMkLst>
        </pc:grpChg>
        <pc:picChg chg="del">
          <ac:chgData name="NGUYEN PHAM ANH THU" userId="baf72463-252b-4d5f-a6ca-5a6327a9888d" providerId="ADAL" clId="{CCF2F7FF-D8E6-4D7D-A97A-42429EF3BFE8}" dt="2022-03-07T09:24:53.037" v="4524" actId="478"/>
          <ac:picMkLst>
            <pc:docMk/>
            <pc:sldMk cId="2392111070" sldId="308"/>
            <ac:picMk id="6" creationId="{B807962B-C509-4F41-BF18-30E1D6FA7A0C}"/>
          </ac:picMkLst>
        </pc:picChg>
        <pc:picChg chg="add mod">
          <ac:chgData name="NGUYEN PHAM ANH THU" userId="baf72463-252b-4d5f-a6ca-5a6327a9888d" providerId="ADAL" clId="{CCF2F7FF-D8E6-4D7D-A97A-42429EF3BFE8}" dt="2022-03-07T09:27:09.914" v="4687" actId="1076"/>
          <ac:picMkLst>
            <pc:docMk/>
            <pc:sldMk cId="2392111070" sldId="308"/>
            <ac:picMk id="7" creationId="{CCA65C2A-28BF-4B90-847A-93065885C189}"/>
          </ac:picMkLst>
        </pc:picChg>
        <pc:picChg chg="add mod">
          <ac:chgData name="NGUYEN PHAM ANH THU" userId="baf72463-252b-4d5f-a6ca-5a6327a9888d" providerId="ADAL" clId="{CCF2F7FF-D8E6-4D7D-A97A-42429EF3BFE8}" dt="2022-03-07T10:37:22.197" v="5702" actId="164"/>
          <ac:picMkLst>
            <pc:docMk/>
            <pc:sldMk cId="2392111070" sldId="308"/>
            <ac:picMk id="13" creationId="{53BFF05E-4A5C-42A8-AF76-17AC0809F043}"/>
          </ac:picMkLst>
        </pc:picChg>
        <pc:picChg chg="add mod">
          <ac:chgData name="NGUYEN PHAM ANH THU" userId="baf72463-252b-4d5f-a6ca-5a6327a9888d" providerId="ADAL" clId="{CCF2F7FF-D8E6-4D7D-A97A-42429EF3BFE8}" dt="2022-03-07T10:37:19.643" v="5701" actId="164"/>
          <ac:picMkLst>
            <pc:docMk/>
            <pc:sldMk cId="2392111070" sldId="308"/>
            <ac:picMk id="14" creationId="{484A2A06-C205-404F-B8CF-46CB813B6B7F}"/>
          </ac:picMkLst>
        </pc:picChg>
      </pc:sldChg>
      <pc:sldChg chg="addSp delSp modSp add mod modTransition modAnim">
        <pc:chgData name="NGUYEN PHAM ANH THU" userId="baf72463-252b-4d5f-a6ca-5a6327a9888d" providerId="ADAL" clId="{CCF2F7FF-D8E6-4D7D-A97A-42429EF3BFE8}" dt="2022-03-07T10:41:58.912" v="5919"/>
        <pc:sldMkLst>
          <pc:docMk/>
          <pc:sldMk cId="2842672578" sldId="309"/>
        </pc:sldMkLst>
        <pc:spChg chg="del">
          <ac:chgData name="NGUYEN PHAM ANH THU" userId="baf72463-252b-4d5f-a6ca-5a6327a9888d" providerId="ADAL" clId="{CCF2F7FF-D8E6-4D7D-A97A-42429EF3BFE8}" dt="2022-03-07T09:30:22.116" v="4753" actId="478"/>
          <ac:spMkLst>
            <pc:docMk/>
            <pc:sldMk cId="2842672578" sldId="309"/>
            <ac:spMk id="8" creationId="{837E4DCB-C8EB-496E-93D1-6AC4FC67CAE1}"/>
          </ac:spMkLst>
        </pc:spChg>
        <pc:spChg chg="del">
          <ac:chgData name="NGUYEN PHAM ANH THU" userId="baf72463-252b-4d5f-a6ca-5a6327a9888d" providerId="ADAL" clId="{CCF2F7FF-D8E6-4D7D-A97A-42429EF3BFE8}" dt="2022-03-07T09:30:22.116" v="4753" actId="478"/>
          <ac:spMkLst>
            <pc:docMk/>
            <pc:sldMk cId="2842672578" sldId="309"/>
            <ac:spMk id="9" creationId="{1AF4E4FD-B234-471D-B78C-CE055822543F}"/>
          </ac:spMkLst>
        </pc:spChg>
        <pc:spChg chg="mod">
          <ac:chgData name="NGUYEN PHAM ANH THU" userId="baf72463-252b-4d5f-a6ca-5a6327a9888d" providerId="ADAL" clId="{CCF2F7FF-D8E6-4D7D-A97A-42429EF3BFE8}" dt="2022-03-07T10:37:43.541" v="5704" actId="164"/>
          <ac:spMkLst>
            <pc:docMk/>
            <pc:sldMk cId="2842672578" sldId="309"/>
            <ac:spMk id="11" creationId="{A2AC3A72-44FF-4573-AAEA-0715655EB487}"/>
          </ac:spMkLst>
        </pc:spChg>
        <pc:spChg chg="mod">
          <ac:chgData name="NGUYEN PHAM ANH THU" userId="baf72463-252b-4d5f-a6ca-5a6327a9888d" providerId="ADAL" clId="{CCF2F7FF-D8E6-4D7D-A97A-42429EF3BFE8}" dt="2022-03-07T10:37:53.279" v="5707" actId="113"/>
          <ac:spMkLst>
            <pc:docMk/>
            <pc:sldMk cId="2842672578" sldId="309"/>
            <ac:spMk id="12" creationId="{19B97C67-CAEF-4C84-A788-9C346B22ED4D}"/>
          </ac:spMkLst>
        </pc:spChg>
        <pc:spChg chg="mod">
          <ac:chgData name="NGUYEN PHAM ANH THU" userId="baf72463-252b-4d5f-a6ca-5a6327a9888d" providerId="ADAL" clId="{CCF2F7FF-D8E6-4D7D-A97A-42429EF3BFE8}" dt="2022-03-07T09:30:12.210" v="4750" actId="20577"/>
          <ac:spMkLst>
            <pc:docMk/>
            <pc:sldMk cId="2842672578" sldId="309"/>
            <ac:spMk id="27" creationId="{01A92806-A9BA-4302-9185-B03336CAAE8B}"/>
          </ac:spMkLst>
        </pc:spChg>
        <pc:grpChg chg="add mod">
          <ac:chgData name="NGUYEN PHAM ANH THU" userId="baf72463-252b-4d5f-a6ca-5a6327a9888d" providerId="ADAL" clId="{CCF2F7FF-D8E6-4D7D-A97A-42429EF3BFE8}" dt="2022-03-07T10:37:43.541" v="5704" actId="164"/>
          <ac:grpSpMkLst>
            <pc:docMk/>
            <pc:sldMk cId="2842672578" sldId="309"/>
            <ac:grpSpMk id="2" creationId="{0715BE88-1350-45AF-96C1-B2A0CD89B1A3}"/>
          </ac:grpSpMkLst>
        </pc:grpChg>
        <pc:picChg chg="del">
          <ac:chgData name="NGUYEN PHAM ANH THU" userId="baf72463-252b-4d5f-a6ca-5a6327a9888d" providerId="ADAL" clId="{CCF2F7FF-D8E6-4D7D-A97A-42429EF3BFE8}" dt="2022-03-07T09:30:16.622" v="4751" actId="478"/>
          <ac:picMkLst>
            <pc:docMk/>
            <pc:sldMk cId="2842672578" sldId="309"/>
            <ac:picMk id="7" creationId="{CCA65C2A-28BF-4B90-847A-93065885C189}"/>
          </ac:picMkLst>
        </pc:picChg>
        <pc:picChg chg="add mod">
          <ac:chgData name="NGUYEN PHAM ANH THU" userId="baf72463-252b-4d5f-a6ca-5a6327a9888d" providerId="ADAL" clId="{CCF2F7FF-D8E6-4D7D-A97A-42429EF3BFE8}" dt="2022-03-07T09:31:16.785" v="4767" actId="1076"/>
          <ac:picMkLst>
            <pc:docMk/>
            <pc:sldMk cId="2842672578" sldId="309"/>
            <ac:picMk id="10" creationId="{4FD3D0AF-B1F3-4FEE-982E-F50E1511AF4E}"/>
          </ac:picMkLst>
        </pc:picChg>
        <pc:picChg chg="del">
          <ac:chgData name="NGUYEN PHAM ANH THU" userId="baf72463-252b-4d5f-a6ca-5a6327a9888d" providerId="ADAL" clId="{CCF2F7FF-D8E6-4D7D-A97A-42429EF3BFE8}" dt="2022-03-07T09:30:18.756" v="4752" actId="478"/>
          <ac:picMkLst>
            <pc:docMk/>
            <pc:sldMk cId="2842672578" sldId="309"/>
            <ac:picMk id="13" creationId="{53BFF05E-4A5C-42A8-AF76-17AC0809F043}"/>
          </ac:picMkLst>
        </pc:picChg>
        <pc:picChg chg="mod">
          <ac:chgData name="NGUYEN PHAM ANH THU" userId="baf72463-252b-4d5f-a6ca-5a6327a9888d" providerId="ADAL" clId="{CCF2F7FF-D8E6-4D7D-A97A-42429EF3BFE8}" dt="2022-03-07T10:37:43.541" v="5704" actId="164"/>
          <ac:picMkLst>
            <pc:docMk/>
            <pc:sldMk cId="2842672578" sldId="309"/>
            <ac:picMk id="14" creationId="{484A2A06-C205-404F-B8CF-46CB813B6B7F}"/>
          </ac:picMkLst>
        </pc:picChg>
      </pc:sldChg>
      <pc:sldChg chg="addSp delSp modSp add mod modTransition">
        <pc:chgData name="NGUYEN PHAM ANH THU" userId="baf72463-252b-4d5f-a6ca-5a6327a9888d" providerId="ADAL" clId="{CCF2F7FF-D8E6-4D7D-A97A-42429EF3BFE8}" dt="2022-03-07T10:41:58.912" v="5919"/>
        <pc:sldMkLst>
          <pc:docMk/>
          <pc:sldMk cId="4141320386" sldId="310"/>
        </pc:sldMkLst>
        <pc:spChg chg="add mod">
          <ac:chgData name="NGUYEN PHAM ANH THU" userId="baf72463-252b-4d5f-a6ca-5a6327a9888d" providerId="ADAL" clId="{CCF2F7FF-D8E6-4D7D-A97A-42429EF3BFE8}" dt="2022-03-07T09:34:46.115" v="4930" actId="1582"/>
          <ac:spMkLst>
            <pc:docMk/>
            <pc:sldMk cId="4141320386" sldId="310"/>
            <ac:spMk id="2" creationId="{0824E919-2E23-4F48-879F-C06D661F2B66}"/>
          </ac:spMkLst>
        </pc:spChg>
        <pc:spChg chg="add mod">
          <ac:chgData name="NGUYEN PHAM ANH THU" userId="baf72463-252b-4d5f-a6ca-5a6327a9888d" providerId="ADAL" clId="{CCF2F7FF-D8E6-4D7D-A97A-42429EF3BFE8}" dt="2022-03-07T09:34:50.264" v="4931" actId="1076"/>
          <ac:spMkLst>
            <pc:docMk/>
            <pc:sldMk cId="4141320386" sldId="310"/>
            <ac:spMk id="3" creationId="{37E7538A-0365-484D-B327-0D6B94A2017D}"/>
          </ac:spMkLst>
        </pc:spChg>
        <pc:spChg chg="add del">
          <ac:chgData name="NGUYEN PHAM ANH THU" userId="baf72463-252b-4d5f-a6ca-5a6327a9888d" providerId="ADAL" clId="{CCF2F7FF-D8E6-4D7D-A97A-42429EF3BFE8}" dt="2022-03-07T09:32:42.176" v="4828" actId="478"/>
          <ac:spMkLst>
            <pc:docMk/>
            <pc:sldMk cId="4141320386" sldId="310"/>
            <ac:spMk id="11" creationId="{A2AC3A72-44FF-4573-AAEA-0715655EB487}"/>
          </ac:spMkLst>
        </pc:spChg>
        <pc:spChg chg="add del">
          <ac:chgData name="NGUYEN PHAM ANH THU" userId="baf72463-252b-4d5f-a6ca-5a6327a9888d" providerId="ADAL" clId="{CCF2F7FF-D8E6-4D7D-A97A-42429EF3BFE8}" dt="2022-03-07T09:32:42.176" v="4828" actId="478"/>
          <ac:spMkLst>
            <pc:docMk/>
            <pc:sldMk cId="4141320386" sldId="310"/>
            <ac:spMk id="12" creationId="{19B97C67-CAEF-4C84-A788-9C346B22ED4D}"/>
          </ac:spMkLst>
        </pc:spChg>
        <pc:spChg chg="add del mod">
          <ac:chgData name="NGUYEN PHAM ANH THU" userId="baf72463-252b-4d5f-a6ca-5a6327a9888d" providerId="ADAL" clId="{CCF2F7FF-D8E6-4D7D-A97A-42429EF3BFE8}" dt="2022-03-07T09:32:45.911" v="4853" actId="20577"/>
          <ac:spMkLst>
            <pc:docMk/>
            <pc:sldMk cId="4141320386" sldId="310"/>
            <ac:spMk id="27" creationId="{01A92806-A9BA-4302-9185-B03336CAAE8B}"/>
          </ac:spMkLst>
        </pc:spChg>
        <pc:picChg chg="add mod">
          <ac:chgData name="NGUYEN PHAM ANH THU" userId="baf72463-252b-4d5f-a6ca-5a6327a9888d" providerId="ADAL" clId="{CCF2F7FF-D8E6-4D7D-A97A-42429EF3BFE8}" dt="2022-03-07T09:33:01.518" v="4855" actId="1076"/>
          <ac:picMkLst>
            <pc:docMk/>
            <pc:sldMk cId="4141320386" sldId="310"/>
            <ac:picMk id="7" creationId="{D436FD32-1EDA-4864-9DC4-AE924BE3767C}"/>
          </ac:picMkLst>
        </pc:picChg>
        <pc:picChg chg="add del">
          <ac:chgData name="NGUYEN PHAM ANH THU" userId="baf72463-252b-4d5f-a6ca-5a6327a9888d" providerId="ADAL" clId="{CCF2F7FF-D8E6-4D7D-A97A-42429EF3BFE8}" dt="2022-03-07T09:32:42.176" v="4828" actId="478"/>
          <ac:picMkLst>
            <pc:docMk/>
            <pc:sldMk cId="4141320386" sldId="310"/>
            <ac:picMk id="10" creationId="{4FD3D0AF-B1F3-4FEE-982E-F50E1511AF4E}"/>
          </ac:picMkLst>
        </pc:picChg>
        <pc:picChg chg="add del">
          <ac:chgData name="NGUYEN PHAM ANH THU" userId="baf72463-252b-4d5f-a6ca-5a6327a9888d" providerId="ADAL" clId="{CCF2F7FF-D8E6-4D7D-A97A-42429EF3BFE8}" dt="2022-03-07T09:32:42.176" v="4828" actId="478"/>
          <ac:picMkLst>
            <pc:docMk/>
            <pc:sldMk cId="4141320386" sldId="310"/>
            <ac:picMk id="14" creationId="{484A2A06-C205-404F-B8CF-46CB813B6B7F}"/>
          </ac:picMkLst>
        </pc:picChg>
      </pc:sldChg>
      <pc:sldChg chg="modSp add mod ord modTransition modAnim">
        <pc:chgData name="NGUYEN PHAM ANH THU" userId="baf72463-252b-4d5f-a6ca-5a6327a9888d" providerId="ADAL" clId="{CCF2F7FF-D8E6-4D7D-A97A-42429EF3BFE8}" dt="2022-03-07T10:41:58.912" v="5919"/>
        <pc:sldMkLst>
          <pc:docMk/>
          <pc:sldMk cId="9667843" sldId="311"/>
        </pc:sldMkLst>
        <pc:spChg chg="mod">
          <ac:chgData name="NGUYEN PHAM ANH THU" userId="baf72463-252b-4d5f-a6ca-5a6327a9888d" providerId="ADAL" clId="{CCF2F7FF-D8E6-4D7D-A97A-42429EF3BFE8}" dt="2022-03-07T09:32:05.954" v="4821" actId="1076"/>
          <ac:spMkLst>
            <pc:docMk/>
            <pc:sldMk cId="9667843" sldId="311"/>
            <ac:spMk id="2" creationId="{558AB5D0-F2B8-4907-A59C-41C0A97B4B4B}"/>
          </ac:spMkLst>
        </pc:spChg>
      </pc:sldChg>
      <pc:sldChg chg="addSp delSp modSp add mod modTransition modAnim">
        <pc:chgData name="NGUYEN PHAM ANH THU" userId="baf72463-252b-4d5f-a6ca-5a6327a9888d" providerId="ADAL" clId="{CCF2F7FF-D8E6-4D7D-A97A-42429EF3BFE8}" dt="2022-03-07T10:41:58.912" v="5919"/>
        <pc:sldMkLst>
          <pc:docMk/>
          <pc:sldMk cId="3484191848" sldId="312"/>
        </pc:sldMkLst>
        <pc:spChg chg="del">
          <ac:chgData name="NGUYEN PHAM ANH THU" userId="baf72463-252b-4d5f-a6ca-5a6327a9888d" providerId="ADAL" clId="{CCF2F7FF-D8E6-4D7D-A97A-42429EF3BFE8}" dt="2022-03-07T09:34:59.775" v="4933" actId="478"/>
          <ac:spMkLst>
            <pc:docMk/>
            <pc:sldMk cId="3484191848" sldId="312"/>
            <ac:spMk id="2" creationId="{0824E919-2E23-4F48-879F-C06D661F2B66}"/>
          </ac:spMkLst>
        </pc:spChg>
        <pc:spChg chg="del">
          <ac:chgData name="NGUYEN PHAM ANH THU" userId="baf72463-252b-4d5f-a6ca-5a6327a9888d" providerId="ADAL" clId="{CCF2F7FF-D8E6-4D7D-A97A-42429EF3BFE8}" dt="2022-03-07T09:34:59.775" v="4933" actId="478"/>
          <ac:spMkLst>
            <pc:docMk/>
            <pc:sldMk cId="3484191848" sldId="312"/>
            <ac:spMk id="3" creationId="{37E7538A-0365-484D-B327-0D6B94A2017D}"/>
          </ac:spMkLst>
        </pc:spChg>
        <pc:spChg chg="add del mod">
          <ac:chgData name="NGUYEN PHAM ANH THU" userId="baf72463-252b-4d5f-a6ca-5a6327a9888d" providerId="ADAL" clId="{CCF2F7FF-D8E6-4D7D-A97A-42429EF3BFE8}" dt="2022-03-07T09:37:27.420" v="4976" actId="478"/>
          <ac:spMkLst>
            <pc:docMk/>
            <pc:sldMk cId="3484191848" sldId="312"/>
            <ac:spMk id="8" creationId="{DA3E199B-F236-4989-8123-C23697D81EDE}"/>
          </ac:spMkLst>
        </pc:spChg>
        <pc:spChg chg="add mod">
          <ac:chgData name="NGUYEN PHAM ANH THU" userId="baf72463-252b-4d5f-a6ca-5a6327a9888d" providerId="ADAL" clId="{CCF2F7FF-D8E6-4D7D-A97A-42429EF3BFE8}" dt="2022-03-07T10:38:19.054" v="5711" actId="164"/>
          <ac:spMkLst>
            <pc:docMk/>
            <pc:sldMk cId="3484191848" sldId="312"/>
            <ac:spMk id="9" creationId="{55D7E7C0-93B7-4F30-9B51-3F66A43D1F59}"/>
          </ac:spMkLst>
        </pc:spChg>
        <pc:spChg chg="add mod">
          <ac:chgData name="NGUYEN PHAM ANH THU" userId="baf72463-252b-4d5f-a6ca-5a6327a9888d" providerId="ADAL" clId="{CCF2F7FF-D8E6-4D7D-A97A-42429EF3BFE8}" dt="2022-03-07T10:38:19.054" v="5711" actId="164"/>
          <ac:spMkLst>
            <pc:docMk/>
            <pc:sldMk cId="3484191848" sldId="312"/>
            <ac:spMk id="10" creationId="{96FF2ABD-2BE3-4993-ABBA-D8B8A018E2C5}"/>
          </ac:spMkLst>
        </pc:spChg>
        <pc:spChg chg="add del mod">
          <ac:chgData name="NGUYEN PHAM ANH THU" userId="baf72463-252b-4d5f-a6ca-5a6327a9888d" providerId="ADAL" clId="{CCF2F7FF-D8E6-4D7D-A97A-42429EF3BFE8}" dt="2022-03-07T09:35:26.621" v="4939" actId="478"/>
          <ac:spMkLst>
            <pc:docMk/>
            <pc:sldMk cId="3484191848" sldId="312"/>
            <ac:spMk id="11" creationId="{AF15B4B6-809F-449E-A647-BAAE45ED875C}"/>
          </ac:spMkLst>
        </pc:spChg>
        <pc:spChg chg="add del mod">
          <ac:chgData name="NGUYEN PHAM ANH THU" userId="baf72463-252b-4d5f-a6ca-5a6327a9888d" providerId="ADAL" clId="{CCF2F7FF-D8E6-4D7D-A97A-42429EF3BFE8}" dt="2022-03-07T09:35:26.621" v="4939" actId="478"/>
          <ac:spMkLst>
            <pc:docMk/>
            <pc:sldMk cId="3484191848" sldId="312"/>
            <ac:spMk id="12" creationId="{4CA693B0-C5D5-457A-BB5A-640673DFD43E}"/>
          </ac:spMkLst>
        </pc:spChg>
        <pc:spChg chg="add mod">
          <ac:chgData name="NGUYEN PHAM ANH THU" userId="baf72463-252b-4d5f-a6ca-5a6327a9888d" providerId="ADAL" clId="{CCF2F7FF-D8E6-4D7D-A97A-42429EF3BFE8}" dt="2022-03-07T10:38:22.779" v="5712" actId="164"/>
          <ac:spMkLst>
            <pc:docMk/>
            <pc:sldMk cId="3484191848" sldId="312"/>
            <ac:spMk id="15" creationId="{0F3D0384-FED8-4912-B927-4C6E8CD7F4B1}"/>
          </ac:spMkLst>
        </pc:spChg>
        <pc:spChg chg="add mod">
          <ac:chgData name="NGUYEN PHAM ANH THU" userId="baf72463-252b-4d5f-a6ca-5a6327a9888d" providerId="ADAL" clId="{CCF2F7FF-D8E6-4D7D-A97A-42429EF3BFE8}" dt="2022-03-07T10:38:22.779" v="5712" actId="164"/>
          <ac:spMkLst>
            <pc:docMk/>
            <pc:sldMk cId="3484191848" sldId="312"/>
            <ac:spMk id="16" creationId="{C1902D1F-65BF-4E76-8942-E4A7C7A02106}"/>
          </ac:spMkLst>
        </pc:spChg>
        <pc:spChg chg="add mod">
          <ac:chgData name="NGUYEN PHAM ANH THU" userId="baf72463-252b-4d5f-a6ca-5a6327a9888d" providerId="ADAL" clId="{CCF2F7FF-D8E6-4D7D-A97A-42429EF3BFE8}" dt="2022-03-07T10:38:27.231" v="5713" actId="164"/>
          <ac:spMkLst>
            <pc:docMk/>
            <pc:sldMk cId="3484191848" sldId="312"/>
            <ac:spMk id="18" creationId="{EC4EA885-A439-4E57-92C9-5EE13C6B3567}"/>
          </ac:spMkLst>
        </pc:spChg>
        <pc:spChg chg="add mod">
          <ac:chgData name="NGUYEN PHAM ANH THU" userId="baf72463-252b-4d5f-a6ca-5a6327a9888d" providerId="ADAL" clId="{CCF2F7FF-D8E6-4D7D-A97A-42429EF3BFE8}" dt="2022-03-07T10:38:27.231" v="5713" actId="164"/>
          <ac:spMkLst>
            <pc:docMk/>
            <pc:sldMk cId="3484191848" sldId="312"/>
            <ac:spMk id="19" creationId="{60C9DE29-A72B-4E83-B02B-B961D2320627}"/>
          </ac:spMkLst>
        </pc:spChg>
        <pc:grpChg chg="add mod">
          <ac:chgData name="NGUYEN PHAM ANH THU" userId="baf72463-252b-4d5f-a6ca-5a6327a9888d" providerId="ADAL" clId="{CCF2F7FF-D8E6-4D7D-A97A-42429EF3BFE8}" dt="2022-03-07T10:38:16.681" v="5710" actId="164"/>
          <ac:grpSpMkLst>
            <pc:docMk/>
            <pc:sldMk cId="3484191848" sldId="312"/>
            <ac:grpSpMk id="5" creationId="{C37E5953-9153-48FA-AA38-271A79B96557}"/>
          </ac:grpSpMkLst>
        </pc:grpChg>
        <pc:grpChg chg="add mod">
          <ac:chgData name="NGUYEN PHAM ANH THU" userId="baf72463-252b-4d5f-a6ca-5a6327a9888d" providerId="ADAL" clId="{CCF2F7FF-D8E6-4D7D-A97A-42429EF3BFE8}" dt="2022-03-07T10:38:19.054" v="5711" actId="164"/>
          <ac:grpSpMkLst>
            <pc:docMk/>
            <pc:sldMk cId="3484191848" sldId="312"/>
            <ac:grpSpMk id="6" creationId="{616B918D-2C5E-4626-BE60-7EBDD2B19326}"/>
          </ac:grpSpMkLst>
        </pc:grpChg>
        <pc:grpChg chg="add mod">
          <ac:chgData name="NGUYEN PHAM ANH THU" userId="baf72463-252b-4d5f-a6ca-5a6327a9888d" providerId="ADAL" clId="{CCF2F7FF-D8E6-4D7D-A97A-42429EF3BFE8}" dt="2022-03-07T10:38:22.779" v="5712" actId="164"/>
          <ac:grpSpMkLst>
            <pc:docMk/>
            <pc:sldMk cId="3484191848" sldId="312"/>
            <ac:grpSpMk id="21" creationId="{B3C787F4-B22D-4640-9387-4BC7CB07A58D}"/>
          </ac:grpSpMkLst>
        </pc:grpChg>
        <pc:grpChg chg="add mod">
          <ac:chgData name="NGUYEN PHAM ANH THU" userId="baf72463-252b-4d5f-a6ca-5a6327a9888d" providerId="ADAL" clId="{CCF2F7FF-D8E6-4D7D-A97A-42429EF3BFE8}" dt="2022-03-07T10:38:27.231" v="5713" actId="164"/>
          <ac:grpSpMkLst>
            <pc:docMk/>
            <pc:sldMk cId="3484191848" sldId="312"/>
            <ac:grpSpMk id="22" creationId="{D457D835-B622-40DA-B376-D0914C84122D}"/>
          </ac:grpSpMkLst>
        </pc:grpChg>
        <pc:picChg chg="del">
          <ac:chgData name="NGUYEN PHAM ANH THU" userId="baf72463-252b-4d5f-a6ca-5a6327a9888d" providerId="ADAL" clId="{CCF2F7FF-D8E6-4D7D-A97A-42429EF3BFE8}" dt="2022-03-07T09:35:00.575" v="4934" actId="478"/>
          <ac:picMkLst>
            <pc:docMk/>
            <pc:sldMk cId="3484191848" sldId="312"/>
            <ac:picMk id="7" creationId="{D436FD32-1EDA-4864-9DC4-AE924BE3767C}"/>
          </ac:picMkLst>
        </pc:picChg>
        <pc:picChg chg="add mod">
          <ac:chgData name="NGUYEN PHAM ANH THU" userId="baf72463-252b-4d5f-a6ca-5a6327a9888d" providerId="ADAL" clId="{CCF2F7FF-D8E6-4D7D-A97A-42429EF3BFE8}" dt="2022-03-07T10:38:19.054" v="5711" actId="164"/>
          <ac:picMkLst>
            <pc:docMk/>
            <pc:sldMk cId="3484191848" sldId="312"/>
            <ac:picMk id="13" creationId="{5AA69C2E-7B26-42B5-8CF9-1E2CAEF28017}"/>
          </ac:picMkLst>
        </pc:picChg>
        <pc:picChg chg="add del mod">
          <ac:chgData name="NGUYEN PHAM ANH THU" userId="baf72463-252b-4d5f-a6ca-5a6327a9888d" providerId="ADAL" clId="{CCF2F7FF-D8E6-4D7D-A97A-42429EF3BFE8}" dt="2022-03-07T09:35:26.621" v="4939" actId="478"/>
          <ac:picMkLst>
            <pc:docMk/>
            <pc:sldMk cId="3484191848" sldId="312"/>
            <ac:picMk id="14" creationId="{577FF1A6-8CEE-4866-8654-0DA3BA36A71C}"/>
          </ac:picMkLst>
        </pc:picChg>
        <pc:picChg chg="add mod">
          <ac:chgData name="NGUYEN PHAM ANH THU" userId="baf72463-252b-4d5f-a6ca-5a6327a9888d" providerId="ADAL" clId="{CCF2F7FF-D8E6-4D7D-A97A-42429EF3BFE8}" dt="2022-03-07T10:38:22.779" v="5712" actId="164"/>
          <ac:picMkLst>
            <pc:docMk/>
            <pc:sldMk cId="3484191848" sldId="312"/>
            <ac:picMk id="17" creationId="{86122B1A-47DF-4CF1-AC39-4A3FFE241215}"/>
          </ac:picMkLst>
        </pc:picChg>
        <pc:picChg chg="add mod">
          <ac:chgData name="NGUYEN PHAM ANH THU" userId="baf72463-252b-4d5f-a6ca-5a6327a9888d" providerId="ADAL" clId="{CCF2F7FF-D8E6-4D7D-A97A-42429EF3BFE8}" dt="2022-03-07T10:38:27.231" v="5713" actId="164"/>
          <ac:picMkLst>
            <pc:docMk/>
            <pc:sldMk cId="3484191848" sldId="312"/>
            <ac:picMk id="20" creationId="{7C90D817-7BDB-4F03-936D-C30D738F55CD}"/>
          </ac:picMkLst>
        </pc:picChg>
      </pc:sldChg>
      <pc:sldChg chg="modSp add mod ord modTransition">
        <pc:chgData name="NGUYEN PHAM ANH THU" userId="baf72463-252b-4d5f-a6ca-5a6327a9888d" providerId="ADAL" clId="{CCF2F7FF-D8E6-4D7D-A97A-42429EF3BFE8}" dt="2022-03-07T10:41:58.912" v="5919"/>
        <pc:sldMkLst>
          <pc:docMk/>
          <pc:sldMk cId="3502358320" sldId="313"/>
        </pc:sldMkLst>
        <pc:spChg chg="mod">
          <ac:chgData name="NGUYEN PHAM ANH THU" userId="baf72463-252b-4d5f-a6ca-5a6327a9888d" providerId="ADAL" clId="{CCF2F7FF-D8E6-4D7D-A97A-42429EF3BFE8}" dt="2022-03-07T09:41:27.618" v="5037" actId="20577"/>
          <ac:spMkLst>
            <pc:docMk/>
            <pc:sldMk cId="3502358320" sldId="313"/>
            <ac:spMk id="24" creationId="{00000000-0000-0000-0000-000000000000}"/>
          </ac:spMkLst>
        </pc:spChg>
      </pc:sldChg>
      <pc:sldChg chg="addSp delSp modSp add mod modTransition">
        <pc:chgData name="NGUYEN PHAM ANH THU" userId="baf72463-252b-4d5f-a6ca-5a6327a9888d" providerId="ADAL" clId="{CCF2F7FF-D8E6-4D7D-A97A-42429EF3BFE8}" dt="2022-03-07T10:41:58.912" v="5919"/>
        <pc:sldMkLst>
          <pc:docMk/>
          <pc:sldMk cId="2438464870" sldId="314"/>
        </pc:sldMkLst>
        <pc:spChg chg="del">
          <ac:chgData name="NGUYEN PHAM ANH THU" userId="baf72463-252b-4d5f-a6ca-5a6327a9888d" providerId="ADAL" clId="{CCF2F7FF-D8E6-4D7D-A97A-42429EF3BFE8}" dt="2022-03-07T09:43:28.972" v="5039" actId="478"/>
          <ac:spMkLst>
            <pc:docMk/>
            <pc:sldMk cId="2438464870" sldId="314"/>
            <ac:spMk id="4" creationId="{BE401FE8-287B-4F91-A87F-7886268D1AB8}"/>
          </ac:spMkLst>
        </pc:spChg>
        <pc:spChg chg="del">
          <ac:chgData name="NGUYEN PHAM ANH THU" userId="baf72463-252b-4d5f-a6ca-5a6327a9888d" providerId="ADAL" clId="{CCF2F7FF-D8E6-4D7D-A97A-42429EF3BFE8}" dt="2022-03-07T09:43:28.972" v="5039" actId="478"/>
          <ac:spMkLst>
            <pc:docMk/>
            <pc:sldMk cId="2438464870" sldId="314"/>
            <ac:spMk id="6" creationId="{E63CD3DA-F4BC-4C21-9400-440EF77C34DC}"/>
          </ac:spMkLst>
        </pc:spChg>
        <pc:spChg chg="add mod">
          <ac:chgData name="NGUYEN PHAM ANH THU" userId="baf72463-252b-4d5f-a6ca-5a6327a9888d" providerId="ADAL" clId="{CCF2F7FF-D8E6-4D7D-A97A-42429EF3BFE8}" dt="2022-03-07T10:00:40.955" v="5138" actId="1076"/>
          <ac:spMkLst>
            <pc:docMk/>
            <pc:sldMk cId="2438464870" sldId="314"/>
            <ac:spMk id="9" creationId="{2BB27F5D-853E-4A99-895C-5B4C69EC2F21}"/>
          </ac:spMkLst>
        </pc:spChg>
        <pc:spChg chg="add mod">
          <ac:chgData name="NGUYEN PHAM ANH THU" userId="baf72463-252b-4d5f-a6ca-5a6327a9888d" providerId="ADAL" clId="{CCF2F7FF-D8E6-4D7D-A97A-42429EF3BFE8}" dt="2022-03-07T10:00:40.955" v="5138" actId="1076"/>
          <ac:spMkLst>
            <pc:docMk/>
            <pc:sldMk cId="2438464870" sldId="314"/>
            <ac:spMk id="10" creationId="{138968F5-76FF-423D-8FDA-943DE0B8DC9E}"/>
          </ac:spMkLst>
        </pc:spChg>
        <pc:spChg chg="add mod">
          <ac:chgData name="NGUYEN PHAM ANH THU" userId="baf72463-252b-4d5f-a6ca-5a6327a9888d" providerId="ADAL" clId="{CCF2F7FF-D8E6-4D7D-A97A-42429EF3BFE8}" dt="2022-03-07T10:00:40.955" v="5138" actId="1076"/>
          <ac:spMkLst>
            <pc:docMk/>
            <pc:sldMk cId="2438464870" sldId="314"/>
            <ac:spMk id="11" creationId="{4ACA794C-567C-44EB-91BF-27F1ACB0531A}"/>
          </ac:spMkLst>
        </pc:spChg>
        <pc:spChg chg="add mod">
          <ac:chgData name="NGUYEN PHAM ANH THU" userId="baf72463-252b-4d5f-a6ca-5a6327a9888d" providerId="ADAL" clId="{CCF2F7FF-D8E6-4D7D-A97A-42429EF3BFE8}" dt="2022-03-07T10:00:40.955" v="5138" actId="1076"/>
          <ac:spMkLst>
            <pc:docMk/>
            <pc:sldMk cId="2438464870" sldId="314"/>
            <ac:spMk id="12" creationId="{5A12CF82-5B5D-4CE2-9687-6A162559CC1C}"/>
          </ac:spMkLst>
        </pc:spChg>
        <pc:spChg chg="mod">
          <ac:chgData name="NGUYEN PHAM ANH THU" userId="baf72463-252b-4d5f-a6ca-5a6327a9888d" providerId="ADAL" clId="{CCF2F7FF-D8E6-4D7D-A97A-42429EF3BFE8}" dt="2022-03-07T09:47:41.187" v="5085" actId="1076"/>
          <ac:spMkLst>
            <pc:docMk/>
            <pc:sldMk cId="2438464870" sldId="314"/>
            <ac:spMk id="24" creationId="{00000000-0000-0000-0000-000000000000}"/>
          </ac:spMkLst>
        </pc:spChg>
        <pc:grpChg chg="add mod">
          <ac:chgData name="NGUYEN PHAM ANH THU" userId="baf72463-252b-4d5f-a6ca-5a6327a9888d" providerId="ADAL" clId="{CCF2F7FF-D8E6-4D7D-A97A-42429EF3BFE8}" dt="2022-03-07T10:00:32.693" v="5137" actId="1076"/>
          <ac:grpSpMkLst>
            <pc:docMk/>
            <pc:sldMk cId="2438464870" sldId="314"/>
            <ac:grpSpMk id="2" creationId="{8FEDF097-20F2-45C9-895D-854A850F2014}"/>
          </ac:grpSpMkLst>
        </pc:grpChg>
        <pc:picChg chg="del">
          <ac:chgData name="NGUYEN PHAM ANH THU" userId="baf72463-252b-4d5f-a6ca-5a6327a9888d" providerId="ADAL" clId="{CCF2F7FF-D8E6-4D7D-A97A-42429EF3BFE8}" dt="2022-03-07T09:43:28.972" v="5039" actId="478"/>
          <ac:picMkLst>
            <pc:docMk/>
            <pc:sldMk cId="2438464870" sldId="314"/>
            <ac:picMk id="3" creationId="{84935909-C90D-4E0E-9EAE-4E7844114A19}"/>
          </ac:picMkLst>
        </pc:picChg>
        <pc:picChg chg="add mod">
          <ac:chgData name="NGUYEN PHAM ANH THU" userId="baf72463-252b-4d5f-a6ca-5a6327a9888d" providerId="ADAL" clId="{CCF2F7FF-D8E6-4D7D-A97A-42429EF3BFE8}" dt="2022-03-07T09:45:38.029" v="5044" actId="164"/>
          <ac:picMkLst>
            <pc:docMk/>
            <pc:sldMk cId="2438464870" sldId="314"/>
            <ac:picMk id="7" creationId="{3E8590BB-B8C2-45BF-B72D-5AD30FD6DC3A}"/>
          </ac:picMkLst>
        </pc:picChg>
        <pc:picChg chg="add mod">
          <ac:chgData name="NGUYEN PHAM ANH THU" userId="baf72463-252b-4d5f-a6ca-5a6327a9888d" providerId="ADAL" clId="{CCF2F7FF-D8E6-4D7D-A97A-42429EF3BFE8}" dt="2022-03-07T09:45:38.029" v="5044" actId="164"/>
          <ac:picMkLst>
            <pc:docMk/>
            <pc:sldMk cId="2438464870" sldId="314"/>
            <ac:picMk id="8" creationId="{A03CFEF5-3759-4675-A429-312942ED04F8}"/>
          </ac:picMkLst>
        </pc:picChg>
      </pc:sldChg>
      <pc:sldChg chg="addSp delSp modSp add mod modTransition">
        <pc:chgData name="NGUYEN PHAM ANH THU" userId="baf72463-252b-4d5f-a6ca-5a6327a9888d" providerId="ADAL" clId="{CCF2F7FF-D8E6-4D7D-A97A-42429EF3BFE8}" dt="2022-03-07T10:41:58.912" v="5919"/>
        <pc:sldMkLst>
          <pc:docMk/>
          <pc:sldMk cId="2711594513" sldId="315"/>
        </pc:sldMkLst>
        <pc:spChg chg="del mod">
          <ac:chgData name="NGUYEN PHAM ANH THU" userId="baf72463-252b-4d5f-a6ca-5a6327a9888d" providerId="ADAL" clId="{CCF2F7FF-D8E6-4D7D-A97A-42429EF3BFE8}" dt="2022-03-07T10:05:39.824" v="5204" actId="478"/>
          <ac:spMkLst>
            <pc:docMk/>
            <pc:sldMk cId="2711594513" sldId="315"/>
            <ac:spMk id="9" creationId="{2BB27F5D-853E-4A99-895C-5B4C69EC2F21}"/>
          </ac:spMkLst>
        </pc:spChg>
        <pc:spChg chg="del mod">
          <ac:chgData name="NGUYEN PHAM ANH THU" userId="baf72463-252b-4d5f-a6ca-5a6327a9888d" providerId="ADAL" clId="{CCF2F7FF-D8E6-4D7D-A97A-42429EF3BFE8}" dt="2022-03-07T10:05:39.824" v="5204" actId="478"/>
          <ac:spMkLst>
            <pc:docMk/>
            <pc:sldMk cId="2711594513" sldId="315"/>
            <ac:spMk id="10" creationId="{138968F5-76FF-423D-8FDA-943DE0B8DC9E}"/>
          </ac:spMkLst>
        </pc:spChg>
        <pc:spChg chg="del">
          <ac:chgData name="NGUYEN PHAM ANH THU" userId="baf72463-252b-4d5f-a6ca-5a6327a9888d" providerId="ADAL" clId="{CCF2F7FF-D8E6-4D7D-A97A-42429EF3BFE8}" dt="2022-03-07T10:04:43.263" v="5144" actId="478"/>
          <ac:spMkLst>
            <pc:docMk/>
            <pc:sldMk cId="2711594513" sldId="315"/>
            <ac:spMk id="11" creationId="{4ACA794C-567C-44EB-91BF-27F1ACB0531A}"/>
          </ac:spMkLst>
        </pc:spChg>
        <pc:spChg chg="del">
          <ac:chgData name="NGUYEN PHAM ANH THU" userId="baf72463-252b-4d5f-a6ca-5a6327a9888d" providerId="ADAL" clId="{CCF2F7FF-D8E6-4D7D-A97A-42429EF3BFE8}" dt="2022-03-07T10:04:43.263" v="5144" actId="478"/>
          <ac:spMkLst>
            <pc:docMk/>
            <pc:sldMk cId="2711594513" sldId="315"/>
            <ac:spMk id="12" creationId="{5A12CF82-5B5D-4CE2-9687-6A162559CC1C}"/>
          </ac:spMkLst>
        </pc:spChg>
        <pc:spChg chg="mod">
          <ac:chgData name="NGUYEN PHAM ANH THU" userId="baf72463-252b-4d5f-a6ca-5a6327a9888d" providerId="ADAL" clId="{CCF2F7FF-D8E6-4D7D-A97A-42429EF3BFE8}" dt="2022-03-07T10:05:49.231" v="5240" actId="20577"/>
          <ac:spMkLst>
            <pc:docMk/>
            <pc:sldMk cId="2711594513" sldId="315"/>
            <ac:spMk id="24" creationId="{00000000-0000-0000-0000-000000000000}"/>
          </ac:spMkLst>
        </pc:spChg>
        <pc:grpChg chg="del">
          <ac:chgData name="NGUYEN PHAM ANH THU" userId="baf72463-252b-4d5f-a6ca-5a6327a9888d" providerId="ADAL" clId="{CCF2F7FF-D8E6-4D7D-A97A-42429EF3BFE8}" dt="2022-03-07T10:04:27.255" v="5140" actId="478"/>
          <ac:grpSpMkLst>
            <pc:docMk/>
            <pc:sldMk cId="2711594513" sldId="315"/>
            <ac:grpSpMk id="2" creationId="{8FEDF097-20F2-45C9-895D-854A850F2014}"/>
          </ac:grpSpMkLst>
        </pc:grpChg>
        <pc:picChg chg="add mod">
          <ac:chgData name="NGUYEN PHAM ANH THU" userId="baf72463-252b-4d5f-a6ca-5a6327a9888d" providerId="ADAL" clId="{CCF2F7FF-D8E6-4D7D-A97A-42429EF3BFE8}" dt="2022-03-07T10:05:42.044" v="5205" actId="1076"/>
          <ac:picMkLst>
            <pc:docMk/>
            <pc:sldMk cId="2711594513" sldId="315"/>
            <ac:picMk id="13" creationId="{B57ADD29-AD52-46E3-8023-032980C84CD3}"/>
          </ac:picMkLst>
        </pc:picChg>
      </pc:sldChg>
      <pc:sldChg chg="addSp delSp modSp add mod modTransition">
        <pc:chgData name="NGUYEN PHAM ANH THU" userId="baf72463-252b-4d5f-a6ca-5a6327a9888d" providerId="ADAL" clId="{CCF2F7FF-D8E6-4D7D-A97A-42429EF3BFE8}" dt="2022-03-07T10:41:58.912" v="5919"/>
        <pc:sldMkLst>
          <pc:docMk/>
          <pc:sldMk cId="2473778117" sldId="316"/>
        </pc:sldMkLst>
        <pc:spChg chg="mod">
          <ac:chgData name="NGUYEN PHAM ANH THU" userId="baf72463-252b-4d5f-a6ca-5a6327a9888d" providerId="ADAL" clId="{CCF2F7FF-D8E6-4D7D-A97A-42429EF3BFE8}" dt="2022-03-07T10:10:21.402" v="5306" actId="1076"/>
          <ac:spMkLst>
            <pc:docMk/>
            <pc:sldMk cId="2473778117" sldId="316"/>
            <ac:spMk id="24" creationId="{00000000-0000-0000-0000-000000000000}"/>
          </ac:spMkLst>
        </pc:spChg>
        <pc:picChg chg="add mod">
          <ac:chgData name="NGUYEN PHAM ANH THU" userId="baf72463-252b-4d5f-a6ca-5a6327a9888d" providerId="ADAL" clId="{CCF2F7FF-D8E6-4D7D-A97A-42429EF3BFE8}" dt="2022-03-07T10:10:02.484" v="5245" actId="1076"/>
          <ac:picMkLst>
            <pc:docMk/>
            <pc:sldMk cId="2473778117" sldId="316"/>
            <ac:picMk id="4" creationId="{59CE4839-2BCD-42D8-8EAF-69D37211BA5D}"/>
          </ac:picMkLst>
        </pc:picChg>
        <pc:picChg chg="del">
          <ac:chgData name="NGUYEN PHAM ANH THU" userId="baf72463-252b-4d5f-a6ca-5a6327a9888d" providerId="ADAL" clId="{CCF2F7FF-D8E6-4D7D-A97A-42429EF3BFE8}" dt="2022-03-07T10:09:54.376" v="5242" actId="478"/>
          <ac:picMkLst>
            <pc:docMk/>
            <pc:sldMk cId="2473778117" sldId="316"/>
            <ac:picMk id="13" creationId="{B57ADD29-AD52-46E3-8023-032980C84CD3}"/>
          </ac:picMkLst>
        </pc:picChg>
      </pc:sldChg>
      <pc:sldChg chg="modSp add mod ord modTransition modAnim">
        <pc:chgData name="NGUYEN PHAM ANH THU" userId="baf72463-252b-4d5f-a6ca-5a6327a9888d" providerId="ADAL" clId="{CCF2F7FF-D8E6-4D7D-A97A-42429EF3BFE8}" dt="2022-03-07T10:41:58.912" v="5919"/>
        <pc:sldMkLst>
          <pc:docMk/>
          <pc:sldMk cId="620892373" sldId="317"/>
        </pc:sldMkLst>
        <pc:spChg chg="mod">
          <ac:chgData name="NGUYEN PHAM ANH THU" userId="baf72463-252b-4d5f-a6ca-5a6327a9888d" providerId="ADAL" clId="{CCF2F7FF-D8E6-4D7D-A97A-42429EF3BFE8}" dt="2022-03-07T10:11:06.659" v="5346" actId="1076"/>
          <ac:spMkLst>
            <pc:docMk/>
            <pc:sldMk cId="620892373" sldId="317"/>
            <ac:spMk id="2" creationId="{558AB5D0-F2B8-4907-A59C-41C0A97B4B4B}"/>
          </ac:spMkLst>
        </pc:spChg>
      </pc:sldChg>
      <pc:sldChg chg="addSp delSp modSp add mod modTransition modAnim">
        <pc:chgData name="NGUYEN PHAM ANH THU" userId="baf72463-252b-4d5f-a6ca-5a6327a9888d" providerId="ADAL" clId="{CCF2F7FF-D8E6-4D7D-A97A-42429EF3BFE8}" dt="2022-03-07T10:41:58.912" v="5919"/>
        <pc:sldMkLst>
          <pc:docMk/>
          <pc:sldMk cId="484498862" sldId="318"/>
        </pc:sldMkLst>
        <pc:spChg chg="add mod ord">
          <ac:chgData name="NGUYEN PHAM ANH THU" userId="baf72463-252b-4d5f-a6ca-5a6327a9888d" providerId="ADAL" clId="{CCF2F7FF-D8E6-4D7D-A97A-42429EF3BFE8}" dt="2022-03-07T10:18:01.691" v="5412" actId="167"/>
          <ac:spMkLst>
            <pc:docMk/>
            <pc:sldMk cId="484498862" sldId="318"/>
            <ac:spMk id="6" creationId="{90E05FD4-631E-483F-84C8-979BCFD92572}"/>
          </ac:spMkLst>
        </pc:spChg>
        <pc:spChg chg="mod">
          <ac:chgData name="NGUYEN PHAM ANH THU" userId="baf72463-252b-4d5f-a6ca-5a6327a9888d" providerId="ADAL" clId="{CCF2F7FF-D8E6-4D7D-A97A-42429EF3BFE8}" dt="2022-03-07T10:18:08.892" v="5413" actId="1076"/>
          <ac:spMkLst>
            <pc:docMk/>
            <pc:sldMk cId="484498862" sldId="318"/>
            <ac:spMk id="24" creationId="{00000000-0000-0000-0000-000000000000}"/>
          </ac:spMkLst>
        </pc:spChg>
        <pc:picChg chg="del">
          <ac:chgData name="NGUYEN PHAM ANH THU" userId="baf72463-252b-4d5f-a6ca-5a6327a9888d" providerId="ADAL" clId="{CCF2F7FF-D8E6-4D7D-A97A-42429EF3BFE8}" dt="2022-03-07T10:11:36.169" v="5348" actId="478"/>
          <ac:picMkLst>
            <pc:docMk/>
            <pc:sldMk cId="484498862" sldId="318"/>
            <ac:picMk id="4" creationId="{59CE4839-2BCD-42D8-8EAF-69D37211BA5D}"/>
          </ac:picMkLst>
        </pc:picChg>
        <pc:picChg chg="add mod">
          <ac:chgData name="NGUYEN PHAM ANH THU" userId="baf72463-252b-4d5f-a6ca-5a6327a9888d" providerId="ADAL" clId="{CCF2F7FF-D8E6-4D7D-A97A-42429EF3BFE8}" dt="2022-03-07T10:18:55.593" v="5419"/>
          <ac:picMkLst>
            <pc:docMk/>
            <pc:sldMk cId="484498862" sldId="318"/>
            <ac:picMk id="2050" creationId="{164EAC7A-FD5F-4715-903B-EA73B8E57A29}"/>
          </ac:picMkLst>
        </pc:picChg>
        <pc:picChg chg="add mod">
          <ac:chgData name="NGUYEN PHAM ANH THU" userId="baf72463-252b-4d5f-a6ca-5a6327a9888d" providerId="ADAL" clId="{CCF2F7FF-D8E6-4D7D-A97A-42429EF3BFE8}" dt="2022-03-07T10:18:52.688" v="5418"/>
          <ac:picMkLst>
            <pc:docMk/>
            <pc:sldMk cId="484498862" sldId="318"/>
            <ac:picMk id="2052" creationId="{4EAFAC53-D5AA-4C8A-9237-F858EF4869E4}"/>
          </ac:picMkLst>
        </pc:picChg>
      </pc:sldChg>
      <pc:sldChg chg="addSp delSp modSp add mod modTransition">
        <pc:chgData name="NGUYEN PHAM ANH THU" userId="baf72463-252b-4d5f-a6ca-5a6327a9888d" providerId="ADAL" clId="{CCF2F7FF-D8E6-4D7D-A97A-42429EF3BFE8}" dt="2022-03-07T10:41:58.912" v="5919"/>
        <pc:sldMkLst>
          <pc:docMk/>
          <pc:sldMk cId="798410809" sldId="319"/>
        </pc:sldMkLst>
        <pc:spChg chg="del">
          <ac:chgData name="NGUYEN PHAM ANH THU" userId="baf72463-252b-4d5f-a6ca-5a6327a9888d" providerId="ADAL" clId="{CCF2F7FF-D8E6-4D7D-A97A-42429EF3BFE8}" dt="2022-03-07T10:22:26.315" v="5422" actId="478"/>
          <ac:spMkLst>
            <pc:docMk/>
            <pc:sldMk cId="798410809" sldId="319"/>
            <ac:spMk id="3" creationId="{E1E022A6-3181-4F06-A918-070C456BDFDA}"/>
          </ac:spMkLst>
        </pc:spChg>
        <pc:spChg chg="del">
          <ac:chgData name="NGUYEN PHAM ANH THU" userId="baf72463-252b-4d5f-a6ca-5a6327a9888d" providerId="ADAL" clId="{CCF2F7FF-D8E6-4D7D-A97A-42429EF3BFE8}" dt="2022-03-07T10:23:16.196" v="5525" actId="478"/>
          <ac:spMkLst>
            <pc:docMk/>
            <pc:sldMk cId="798410809" sldId="319"/>
            <ac:spMk id="8" creationId="{DECCED21-5488-4520-B951-4E2C5312D800}"/>
          </ac:spMkLst>
        </pc:spChg>
        <pc:spChg chg="mod">
          <ac:chgData name="NGUYEN PHAM ANH THU" userId="baf72463-252b-4d5f-a6ca-5a6327a9888d" providerId="ADAL" clId="{CCF2F7FF-D8E6-4D7D-A97A-42429EF3BFE8}" dt="2022-03-07T10:26:06.299" v="5630" actId="20577"/>
          <ac:spMkLst>
            <pc:docMk/>
            <pc:sldMk cId="798410809" sldId="319"/>
            <ac:spMk id="16" creationId="{DE395B5B-0F1C-43A7-9F81-CC2EAFE2346D}"/>
          </ac:spMkLst>
        </pc:spChg>
        <pc:spChg chg="mod">
          <ac:chgData name="NGUYEN PHAM ANH THU" userId="baf72463-252b-4d5f-a6ca-5a6327a9888d" providerId="ADAL" clId="{CCF2F7FF-D8E6-4D7D-A97A-42429EF3BFE8}" dt="2022-03-07T10:25:19.681" v="5610" actId="123"/>
          <ac:spMkLst>
            <pc:docMk/>
            <pc:sldMk cId="798410809" sldId="319"/>
            <ac:spMk id="18" creationId="{C5AB1F1D-0F55-4E16-8280-C6C1A7D377C6}"/>
          </ac:spMkLst>
        </pc:spChg>
        <pc:spChg chg="mod">
          <ac:chgData name="NGUYEN PHAM ANH THU" userId="baf72463-252b-4d5f-a6ca-5a6327a9888d" providerId="ADAL" clId="{CCF2F7FF-D8E6-4D7D-A97A-42429EF3BFE8}" dt="2022-03-07T10:24:06.644" v="5561" actId="123"/>
          <ac:spMkLst>
            <pc:docMk/>
            <pc:sldMk cId="798410809" sldId="319"/>
            <ac:spMk id="19" creationId="{7DAB6B7F-E49D-4845-B218-FAF17EF85A16}"/>
          </ac:spMkLst>
        </pc:spChg>
        <pc:spChg chg="mod">
          <ac:chgData name="NGUYEN PHAM ANH THU" userId="baf72463-252b-4d5f-a6ca-5a6327a9888d" providerId="ADAL" clId="{CCF2F7FF-D8E6-4D7D-A97A-42429EF3BFE8}" dt="2022-03-07T10:25:01.034" v="5605" actId="20577"/>
          <ac:spMkLst>
            <pc:docMk/>
            <pc:sldMk cId="798410809" sldId="319"/>
            <ac:spMk id="20" creationId="{D745253B-6A77-43A0-AE43-929D00BAC7C8}"/>
          </ac:spMkLst>
        </pc:spChg>
        <pc:spChg chg="mod">
          <ac:chgData name="NGUYEN PHAM ANH THU" userId="baf72463-252b-4d5f-a6ca-5a6327a9888d" providerId="ADAL" clId="{CCF2F7FF-D8E6-4D7D-A97A-42429EF3BFE8}" dt="2022-03-07T10:26:28.063" v="5638" actId="123"/>
          <ac:spMkLst>
            <pc:docMk/>
            <pc:sldMk cId="798410809" sldId="319"/>
            <ac:spMk id="21" creationId="{9190FD24-43AF-488B-86D1-CA9CF9F5C244}"/>
          </ac:spMkLst>
        </pc:spChg>
        <pc:spChg chg="mod">
          <ac:chgData name="NGUYEN PHAM ANH THU" userId="baf72463-252b-4d5f-a6ca-5a6327a9888d" providerId="ADAL" clId="{CCF2F7FF-D8E6-4D7D-A97A-42429EF3BFE8}" dt="2022-03-07T10:26:30.171" v="5639" actId="123"/>
          <ac:spMkLst>
            <pc:docMk/>
            <pc:sldMk cId="798410809" sldId="319"/>
            <ac:spMk id="22" creationId="{28D4FE9E-27C4-4ECA-8FCB-3EDB2C3CF5ED}"/>
          </ac:spMkLst>
        </pc:spChg>
        <pc:spChg chg="mod">
          <ac:chgData name="NGUYEN PHAM ANH THU" userId="baf72463-252b-4d5f-a6ca-5a6327a9888d" providerId="ADAL" clId="{CCF2F7FF-D8E6-4D7D-A97A-42429EF3BFE8}" dt="2022-03-07T10:26:41.797" v="5643" actId="20577"/>
          <ac:spMkLst>
            <pc:docMk/>
            <pc:sldMk cId="798410809" sldId="319"/>
            <ac:spMk id="24" creationId="{AA0214E3-F870-4609-9319-115D176E7B15}"/>
          </ac:spMkLst>
        </pc:spChg>
        <pc:spChg chg="del">
          <ac:chgData name="NGUYEN PHAM ANH THU" userId="baf72463-252b-4d5f-a6ca-5a6327a9888d" providerId="ADAL" clId="{CCF2F7FF-D8E6-4D7D-A97A-42429EF3BFE8}" dt="2022-03-07T10:23:16.196" v="5525" actId="478"/>
          <ac:spMkLst>
            <pc:docMk/>
            <pc:sldMk cId="798410809" sldId="319"/>
            <ac:spMk id="26" creationId="{84B8FD17-4718-4911-87AC-4A6B80DD04EF}"/>
          </ac:spMkLst>
        </pc:spChg>
        <pc:spChg chg="del">
          <ac:chgData name="NGUYEN PHAM ANH THU" userId="baf72463-252b-4d5f-a6ca-5a6327a9888d" providerId="ADAL" clId="{CCF2F7FF-D8E6-4D7D-A97A-42429EF3BFE8}" dt="2022-03-07T10:25:44.276" v="5622" actId="478"/>
          <ac:spMkLst>
            <pc:docMk/>
            <pc:sldMk cId="798410809" sldId="319"/>
            <ac:spMk id="34" creationId="{16ECCE6C-7A09-4ED9-BF88-F71FD393A785}"/>
          </ac:spMkLst>
        </pc:spChg>
        <pc:spChg chg="add del">
          <ac:chgData name="NGUYEN PHAM ANH THU" userId="baf72463-252b-4d5f-a6ca-5a6327a9888d" providerId="ADAL" clId="{CCF2F7FF-D8E6-4D7D-A97A-42429EF3BFE8}" dt="2022-03-07T10:25:44.276" v="5622" actId="478"/>
          <ac:spMkLst>
            <pc:docMk/>
            <pc:sldMk cId="798410809" sldId="319"/>
            <ac:spMk id="35" creationId="{8510AD18-00B6-40B5-B4E6-3B7DE114DE4A}"/>
          </ac:spMkLst>
        </pc:spChg>
        <pc:spChg chg="del">
          <ac:chgData name="NGUYEN PHAM ANH THU" userId="baf72463-252b-4d5f-a6ca-5a6327a9888d" providerId="ADAL" clId="{CCF2F7FF-D8E6-4D7D-A97A-42429EF3BFE8}" dt="2022-03-07T10:24:27.699" v="5569" actId="478"/>
          <ac:spMkLst>
            <pc:docMk/>
            <pc:sldMk cId="798410809" sldId="319"/>
            <ac:spMk id="36" creationId="{9E4522E8-009B-447B-BCB0-E471EF8BDD75}"/>
          </ac:spMkLst>
        </pc:spChg>
        <pc:spChg chg="del">
          <ac:chgData name="NGUYEN PHAM ANH THU" userId="baf72463-252b-4d5f-a6ca-5a6327a9888d" providerId="ADAL" clId="{CCF2F7FF-D8E6-4D7D-A97A-42429EF3BFE8}" dt="2022-03-07T10:25:44.276" v="5622" actId="478"/>
          <ac:spMkLst>
            <pc:docMk/>
            <pc:sldMk cId="798410809" sldId="319"/>
            <ac:spMk id="37" creationId="{C9BE6FD1-4C6D-4B28-AF01-CE902FCD8F21}"/>
          </ac:spMkLst>
        </pc:spChg>
        <pc:spChg chg="del">
          <ac:chgData name="NGUYEN PHAM ANH THU" userId="baf72463-252b-4d5f-a6ca-5a6327a9888d" providerId="ADAL" clId="{CCF2F7FF-D8E6-4D7D-A97A-42429EF3BFE8}" dt="2022-03-07T10:25:45.915" v="5624" actId="478"/>
          <ac:spMkLst>
            <pc:docMk/>
            <pc:sldMk cId="798410809" sldId="319"/>
            <ac:spMk id="38" creationId="{7FD16A9E-DD3E-48E8-959B-3D36DD717252}"/>
          </ac:spMkLst>
        </pc:spChg>
        <pc:spChg chg="del">
          <ac:chgData name="NGUYEN PHAM ANH THU" userId="baf72463-252b-4d5f-a6ca-5a6327a9888d" providerId="ADAL" clId="{CCF2F7FF-D8E6-4D7D-A97A-42429EF3BFE8}" dt="2022-03-07T10:25:45.412" v="5623" actId="478"/>
          <ac:spMkLst>
            <pc:docMk/>
            <pc:sldMk cId="798410809" sldId="319"/>
            <ac:spMk id="39" creationId="{7DABA2E5-09AE-44DC-A3DA-3509625C0852}"/>
          </ac:spMkLst>
        </pc:spChg>
        <pc:spChg chg="del mod">
          <ac:chgData name="NGUYEN PHAM ANH THU" userId="baf72463-252b-4d5f-a6ca-5a6327a9888d" providerId="ADAL" clId="{CCF2F7FF-D8E6-4D7D-A97A-42429EF3BFE8}" dt="2022-03-07T10:24:25.507" v="5568" actId="478"/>
          <ac:spMkLst>
            <pc:docMk/>
            <pc:sldMk cId="798410809" sldId="319"/>
            <ac:spMk id="40" creationId="{B1F215B1-19F6-4A6F-AC3F-B5630CD0AC02}"/>
          </ac:spMkLst>
        </pc:spChg>
        <pc:spChg chg="del mod">
          <ac:chgData name="NGUYEN PHAM ANH THU" userId="baf72463-252b-4d5f-a6ca-5a6327a9888d" providerId="ADAL" clId="{CCF2F7FF-D8E6-4D7D-A97A-42429EF3BFE8}" dt="2022-03-07T10:25:43.013" v="5621" actId="478"/>
          <ac:spMkLst>
            <pc:docMk/>
            <pc:sldMk cId="798410809" sldId="319"/>
            <ac:spMk id="41" creationId="{71C5417C-F72F-4BFB-87CD-D4C56E66B1FB}"/>
          </ac:spMkLst>
        </pc:spChg>
        <pc:spChg chg="del">
          <ac:chgData name="NGUYEN PHAM ANH THU" userId="baf72463-252b-4d5f-a6ca-5a6327a9888d" providerId="ADAL" clId="{CCF2F7FF-D8E6-4D7D-A97A-42429EF3BFE8}" dt="2022-03-07T10:22:26.820" v="5423" actId="478"/>
          <ac:spMkLst>
            <pc:docMk/>
            <pc:sldMk cId="798410809" sldId="319"/>
            <ac:spMk id="42" creationId="{DC9624EA-8ECD-4ECA-AF76-655B0FA1BD66}"/>
          </ac:spMkLst>
        </pc:spChg>
        <pc:spChg chg="add mod">
          <ac:chgData name="NGUYEN PHAM ANH THU" userId="baf72463-252b-4d5f-a6ca-5a6327a9888d" providerId="ADAL" clId="{CCF2F7FF-D8E6-4D7D-A97A-42429EF3BFE8}" dt="2022-03-07T10:23:03.025" v="5520" actId="404"/>
          <ac:spMkLst>
            <pc:docMk/>
            <pc:sldMk cId="798410809" sldId="319"/>
            <ac:spMk id="43" creationId="{A9F3644D-3D3B-4130-92CE-140060F0AD30}"/>
          </ac:spMkLst>
        </pc:spChg>
        <pc:grpChg chg="mod">
          <ac:chgData name="NGUYEN PHAM ANH THU" userId="baf72463-252b-4d5f-a6ca-5a6327a9888d" providerId="ADAL" clId="{CCF2F7FF-D8E6-4D7D-A97A-42429EF3BFE8}" dt="2022-03-07T10:27:07.549" v="5648" actId="1076"/>
          <ac:grpSpMkLst>
            <pc:docMk/>
            <pc:sldMk cId="798410809" sldId="319"/>
            <ac:grpSpMk id="12" creationId="{4F1E84F2-6AB6-494C-B755-C4B98B6E3198}"/>
          </ac:grpSpMkLst>
        </pc:grpChg>
        <pc:grpChg chg="mod">
          <ac:chgData name="NGUYEN PHAM ANH THU" userId="baf72463-252b-4d5f-a6ca-5a6327a9888d" providerId="ADAL" clId="{CCF2F7FF-D8E6-4D7D-A97A-42429EF3BFE8}" dt="2022-03-07T10:27:07.549" v="5648" actId="1076"/>
          <ac:grpSpMkLst>
            <pc:docMk/>
            <pc:sldMk cId="798410809" sldId="319"/>
            <ac:grpSpMk id="25" creationId="{C5D5EF6F-5794-46CD-8D26-409DD85F9ABC}"/>
          </ac:grpSpMkLst>
        </pc:grpChg>
        <pc:grpChg chg="mod">
          <ac:chgData name="NGUYEN PHAM ANH THU" userId="baf72463-252b-4d5f-a6ca-5a6327a9888d" providerId="ADAL" clId="{CCF2F7FF-D8E6-4D7D-A97A-42429EF3BFE8}" dt="2022-03-07T10:27:07.549" v="5648" actId="1076"/>
          <ac:grpSpMkLst>
            <pc:docMk/>
            <pc:sldMk cId="798410809" sldId="319"/>
            <ac:grpSpMk id="31" creationId="{FFE44F1F-0442-4864-98B2-EEB7334B918B}"/>
          </ac:grpSpMkLst>
        </pc:grpChg>
        <pc:grpChg chg="mod">
          <ac:chgData name="NGUYEN PHAM ANH THU" userId="baf72463-252b-4d5f-a6ca-5a6327a9888d" providerId="ADAL" clId="{CCF2F7FF-D8E6-4D7D-A97A-42429EF3BFE8}" dt="2022-03-07T10:27:07.549" v="5648" actId="1076"/>
          <ac:grpSpMkLst>
            <pc:docMk/>
            <pc:sldMk cId="798410809" sldId="319"/>
            <ac:grpSpMk id="32" creationId="{55DD551E-1EED-44EC-A4D6-5428F1E9A9D7}"/>
          </ac:grpSpMkLst>
        </pc:grpChg>
        <pc:grpChg chg="mod">
          <ac:chgData name="NGUYEN PHAM ANH THU" userId="baf72463-252b-4d5f-a6ca-5a6327a9888d" providerId="ADAL" clId="{CCF2F7FF-D8E6-4D7D-A97A-42429EF3BFE8}" dt="2022-03-07T10:27:07.549" v="5648" actId="1076"/>
          <ac:grpSpMkLst>
            <pc:docMk/>
            <pc:sldMk cId="798410809" sldId="319"/>
            <ac:grpSpMk id="33" creationId="{5FD48FCC-00EE-404C-BA76-ACC1F8742C75}"/>
          </ac:grpSpMkLst>
        </pc:grpChg>
        <pc:cxnChg chg="del">
          <ac:chgData name="NGUYEN PHAM ANH THU" userId="baf72463-252b-4d5f-a6ca-5a6327a9888d" providerId="ADAL" clId="{CCF2F7FF-D8E6-4D7D-A97A-42429EF3BFE8}" dt="2022-03-07T10:22:23.905" v="5421" actId="478"/>
          <ac:cxnSpMkLst>
            <pc:docMk/>
            <pc:sldMk cId="798410809" sldId="319"/>
            <ac:cxnSpMk id="44" creationId="{BC24E9EA-E900-4B12-B7F9-451C0818F0D1}"/>
          </ac:cxnSpMkLst>
        </pc:cxnChg>
        <pc:cxnChg chg="del">
          <ac:chgData name="NGUYEN PHAM ANH THU" userId="baf72463-252b-4d5f-a6ca-5a6327a9888d" providerId="ADAL" clId="{CCF2F7FF-D8E6-4D7D-A97A-42429EF3BFE8}" dt="2022-03-07T10:22:23.905" v="5421" actId="478"/>
          <ac:cxnSpMkLst>
            <pc:docMk/>
            <pc:sldMk cId="798410809" sldId="319"/>
            <ac:cxnSpMk id="47" creationId="{9504B5DA-5B67-40FB-B708-6AB9E670BC6F}"/>
          </ac:cxnSpMkLst>
        </pc:cxnChg>
        <pc:cxnChg chg="del">
          <ac:chgData name="NGUYEN PHAM ANH THU" userId="baf72463-252b-4d5f-a6ca-5a6327a9888d" providerId="ADAL" clId="{CCF2F7FF-D8E6-4D7D-A97A-42429EF3BFE8}" dt="2022-03-07T10:22:23.905" v="5421" actId="478"/>
          <ac:cxnSpMkLst>
            <pc:docMk/>
            <pc:sldMk cId="798410809" sldId="319"/>
            <ac:cxnSpMk id="51" creationId="{28B38DB0-551B-4401-ADE6-3DA8AAFFF905}"/>
          </ac:cxnSpMkLst>
        </pc:cxnChg>
        <pc:cxnChg chg="del">
          <ac:chgData name="NGUYEN PHAM ANH THU" userId="baf72463-252b-4d5f-a6ca-5a6327a9888d" providerId="ADAL" clId="{CCF2F7FF-D8E6-4D7D-A97A-42429EF3BFE8}" dt="2022-03-07T10:22:23.905" v="5421" actId="478"/>
          <ac:cxnSpMkLst>
            <pc:docMk/>
            <pc:sldMk cId="798410809" sldId="319"/>
            <ac:cxnSpMk id="57" creationId="{7A72BC85-626E-40F8-B892-C41A5638B676}"/>
          </ac:cxnSpMkLst>
        </pc:cxnChg>
        <pc:cxnChg chg="del">
          <ac:chgData name="NGUYEN PHAM ANH THU" userId="baf72463-252b-4d5f-a6ca-5a6327a9888d" providerId="ADAL" clId="{CCF2F7FF-D8E6-4D7D-A97A-42429EF3BFE8}" dt="2022-03-07T10:22:23.905" v="5421" actId="478"/>
          <ac:cxnSpMkLst>
            <pc:docMk/>
            <pc:sldMk cId="798410809" sldId="319"/>
            <ac:cxnSpMk id="59" creationId="{B120FA19-8598-4133-8F7A-8A0805D7C195}"/>
          </ac:cxnSpMkLst>
        </pc:cxnChg>
      </pc:sldChg>
      <pc:sldChg chg="addSp delSp modSp add mod modTransition delAnim modAnim">
        <pc:chgData name="NGUYEN PHAM ANH THU" userId="baf72463-252b-4d5f-a6ca-5a6327a9888d" providerId="ADAL" clId="{CCF2F7FF-D8E6-4D7D-A97A-42429EF3BFE8}" dt="2022-03-07T10:41:58.912" v="5919"/>
        <pc:sldMkLst>
          <pc:docMk/>
          <pc:sldMk cId="2366034232" sldId="320"/>
        </pc:sldMkLst>
        <pc:spChg chg="add mod">
          <ac:chgData name="NGUYEN PHAM ANH THU" userId="baf72463-252b-4d5f-a6ca-5a6327a9888d" providerId="ADAL" clId="{CCF2F7FF-D8E6-4D7D-A97A-42429EF3BFE8}" dt="2022-03-07T10:41:50.498" v="5916" actId="1582"/>
          <ac:spMkLst>
            <pc:docMk/>
            <pc:sldMk cId="2366034232" sldId="320"/>
            <ac:spMk id="2" creationId="{DEA9B08A-C0A6-4279-94F6-AE37C0B96046}"/>
          </ac:spMkLst>
        </pc:spChg>
        <pc:spChg chg="del mod">
          <ac:chgData name="NGUYEN PHAM ANH THU" userId="baf72463-252b-4d5f-a6ca-5a6327a9888d" providerId="ADAL" clId="{CCF2F7FF-D8E6-4D7D-A97A-42429EF3BFE8}" dt="2022-03-07T10:40:20.974" v="5808"/>
          <ac:spMkLst>
            <pc:docMk/>
            <pc:sldMk cId="2366034232" sldId="320"/>
            <ac:spMk id="10" creationId="{00000000-0000-0000-0000-000000000000}"/>
          </ac:spMkLst>
        </pc:spChg>
        <pc:spChg chg="del">
          <ac:chgData name="NGUYEN PHAM ANH THU" userId="baf72463-252b-4d5f-a6ca-5a6327a9888d" providerId="ADAL" clId="{CCF2F7FF-D8E6-4D7D-A97A-42429EF3BFE8}" dt="2022-03-07T10:39:41.268" v="5723" actId="478"/>
          <ac:spMkLst>
            <pc:docMk/>
            <pc:sldMk cId="2366034232" sldId="320"/>
            <ac:spMk id="13" creationId="{00000000-0000-0000-0000-000000000000}"/>
          </ac:spMkLst>
        </pc:spChg>
      </pc:sldChg>
      <pc:sldChg chg="add del">
        <pc:chgData name="NGUYEN PHAM ANH THU" userId="baf72463-252b-4d5f-a6ca-5a6327a9888d" providerId="ADAL" clId="{CCF2F7FF-D8E6-4D7D-A97A-42429EF3BFE8}" dt="2022-03-07T04:03:57.502" v="621"/>
        <pc:sldMkLst>
          <pc:docMk/>
          <pc:sldMk cId="2118921378" sldId="654"/>
        </pc:sldMkLst>
      </pc:sldChg>
      <pc:sldMasterChg chg="add modTransition addSldLayout modSldLayout">
        <pc:chgData name="NGUYEN PHAM ANH THU" userId="baf72463-252b-4d5f-a6ca-5a6327a9888d" providerId="ADAL" clId="{CCF2F7FF-D8E6-4D7D-A97A-42429EF3BFE8}" dt="2022-03-07T10:41:58.912" v="5919"/>
        <pc:sldMasterMkLst>
          <pc:docMk/>
          <pc:sldMasterMk cId="0" sldId="2147483648"/>
        </pc:sldMasterMkLst>
        <pc:sldLayoutChg chg="delSp modSp add mod modTransition delAnim">
          <pc:chgData name="NGUYEN PHAM ANH THU" userId="baf72463-252b-4d5f-a6ca-5a6327a9888d" providerId="ADAL" clId="{CCF2F7FF-D8E6-4D7D-A97A-42429EF3BFE8}" dt="2022-03-07T10:41:58.912" v="5919"/>
          <pc:sldLayoutMkLst>
            <pc:docMk/>
            <pc:sldMasterMk cId="0" sldId="2147483648"/>
            <pc:sldLayoutMk cId="3225102972" sldId="2147483697"/>
          </pc:sldLayoutMkLst>
          <pc:picChg chg="del">
            <ac:chgData name="NGUYEN PHAM ANH THU" userId="baf72463-252b-4d5f-a6ca-5a6327a9888d" providerId="ADAL" clId="{CCF2F7FF-D8E6-4D7D-A97A-42429EF3BFE8}" dt="2022-03-07T04:13:16.529" v="766" actId="478"/>
            <ac:picMkLst>
              <pc:docMk/>
              <pc:sldMasterMk cId="0" sldId="2147483648"/>
              <pc:sldLayoutMk cId="3225102972" sldId="2147483697"/>
              <ac:picMk id="9" creationId="{00000000-0000-0000-0000-000000000000}"/>
            </ac:picMkLst>
          </pc:picChg>
          <pc:picChg chg="mod">
            <ac:chgData name="NGUYEN PHAM ANH THU" userId="baf72463-252b-4d5f-a6ca-5a6327a9888d" providerId="ADAL" clId="{CCF2F7FF-D8E6-4D7D-A97A-42429EF3BFE8}" dt="2022-03-07T04:16:31.415" v="849" actId="1076"/>
            <ac:picMkLst>
              <pc:docMk/>
              <pc:sldMasterMk cId="0" sldId="2147483648"/>
              <pc:sldLayoutMk cId="3225102972" sldId="2147483697"/>
              <ac:picMk id="13" creationId="{00000000-0000-0000-0000-000000000000}"/>
            </ac:picMkLst>
          </pc:picChg>
          <pc:picChg chg="del mod">
            <ac:chgData name="NGUYEN PHAM ANH THU" userId="baf72463-252b-4d5f-a6ca-5a6327a9888d" providerId="ADAL" clId="{CCF2F7FF-D8E6-4D7D-A97A-42429EF3BFE8}" dt="2022-03-07T04:15:40.914" v="844" actId="478"/>
            <ac:picMkLst>
              <pc:docMk/>
              <pc:sldMasterMk cId="0" sldId="2147483648"/>
              <pc:sldLayoutMk cId="3225102972" sldId="2147483697"/>
              <ac:picMk id="17" creationId="{00000000-0000-0000-0000-000000000000}"/>
            </ac:picMkLst>
          </pc:picChg>
        </pc:sldLayoutChg>
        <pc:sldLayoutChg chg="addSp delSp add mod modTransition delAnim">
          <pc:chgData name="NGUYEN PHAM ANH THU" userId="baf72463-252b-4d5f-a6ca-5a6327a9888d" providerId="ADAL" clId="{CCF2F7FF-D8E6-4D7D-A97A-42429EF3BFE8}" dt="2022-03-07T10:41:58.912" v="5919"/>
          <pc:sldLayoutMkLst>
            <pc:docMk/>
            <pc:sldMasterMk cId="0" sldId="2147483648"/>
            <pc:sldLayoutMk cId="2811534761" sldId="2147483701"/>
          </pc:sldLayoutMkLst>
          <pc:grpChg chg="del">
            <ac:chgData name="NGUYEN PHAM ANH THU" userId="baf72463-252b-4d5f-a6ca-5a6327a9888d" providerId="ADAL" clId="{CCF2F7FF-D8E6-4D7D-A97A-42429EF3BFE8}" dt="2022-03-07T04:04:46.466" v="632" actId="478"/>
            <ac:grpSpMkLst>
              <pc:docMk/>
              <pc:sldMasterMk cId="0" sldId="2147483648"/>
              <pc:sldLayoutMk cId="2811534761" sldId="2147483701"/>
              <ac:grpSpMk id="14" creationId="{00000000-0000-0000-0000-000000000000}"/>
            </ac:grpSpMkLst>
          </pc:grpChg>
          <pc:picChg chg="del">
            <ac:chgData name="NGUYEN PHAM ANH THU" userId="baf72463-252b-4d5f-a6ca-5a6327a9888d" providerId="ADAL" clId="{CCF2F7FF-D8E6-4D7D-A97A-42429EF3BFE8}" dt="2022-03-07T04:04:44.088" v="631" actId="478"/>
            <ac:picMkLst>
              <pc:docMk/>
              <pc:sldMasterMk cId="0" sldId="2147483648"/>
              <pc:sldLayoutMk cId="2811534761" sldId="2147483701"/>
              <ac:picMk id="6" creationId="{00000000-0000-0000-0000-000000000000}"/>
            </ac:picMkLst>
          </pc:picChg>
          <pc:picChg chg="del">
            <ac:chgData name="NGUYEN PHAM ANH THU" userId="baf72463-252b-4d5f-a6ca-5a6327a9888d" providerId="ADAL" clId="{CCF2F7FF-D8E6-4D7D-A97A-42429EF3BFE8}" dt="2022-03-07T04:04:47.958" v="633" actId="478"/>
            <ac:picMkLst>
              <pc:docMk/>
              <pc:sldMasterMk cId="0" sldId="2147483648"/>
              <pc:sldLayoutMk cId="2811534761" sldId="2147483701"/>
              <ac:picMk id="19" creationId="{00000000-0000-0000-0000-000000000000}"/>
            </ac:picMkLst>
          </pc:picChg>
          <pc:picChg chg="add del">
            <ac:chgData name="NGUYEN PHAM ANH THU" userId="baf72463-252b-4d5f-a6ca-5a6327a9888d" providerId="ADAL" clId="{CCF2F7FF-D8E6-4D7D-A97A-42429EF3BFE8}" dt="2022-03-07T04:04:43.232" v="630" actId="478"/>
            <ac:picMkLst>
              <pc:docMk/>
              <pc:sldMasterMk cId="0" sldId="2147483648"/>
              <pc:sldLayoutMk cId="2811534761" sldId="2147483701"/>
              <ac:picMk id="1026" creationId="{00000000-0000-0000-0000-000000000000}"/>
            </ac:picMkLst>
          </pc:picChg>
        </pc:sldLayoutChg>
        <pc:sldLayoutChg chg="modSp add mod modTransition">
          <pc:chgData name="NGUYEN PHAM ANH THU" userId="baf72463-252b-4d5f-a6ca-5a6327a9888d" providerId="ADAL" clId="{CCF2F7FF-D8E6-4D7D-A97A-42429EF3BFE8}" dt="2022-03-07T10:41:58.912" v="5919"/>
          <pc:sldLayoutMkLst>
            <pc:docMk/>
            <pc:sldMasterMk cId="0" sldId="2147483648"/>
            <pc:sldLayoutMk cId="2811534761" sldId="2147483703"/>
          </pc:sldLayoutMkLst>
          <pc:picChg chg="mod">
            <ac:chgData name="NGUYEN PHAM ANH THU" userId="baf72463-252b-4d5f-a6ca-5a6327a9888d" providerId="ADAL" clId="{CCF2F7FF-D8E6-4D7D-A97A-42429EF3BFE8}" dt="2022-03-07T04:19:08.716" v="944" actId="1076"/>
            <ac:picMkLst>
              <pc:docMk/>
              <pc:sldMasterMk cId="0" sldId="2147483648"/>
              <pc:sldLayoutMk cId="2811534761" sldId="2147483703"/>
              <ac:picMk id="6" creationId="{00000000-0000-0000-0000-000000000000}"/>
            </ac:picMkLst>
          </pc:picChg>
        </pc:sldLayoutChg>
      </pc:sldMasterChg>
      <pc:sldMasterChg chg="replId modTransition addSldLayout delSldLayout modSldLayout">
        <pc:chgData name="NGUYEN PHAM ANH THU" userId="baf72463-252b-4d5f-a6ca-5a6327a9888d" providerId="ADAL" clId="{CCF2F7FF-D8E6-4D7D-A97A-42429EF3BFE8}" dt="2022-03-07T10:41:58.912" v="5919"/>
        <pc:sldMasterMkLst>
          <pc:docMk/>
          <pc:sldMasterMk cId="384926770" sldId="2147483702"/>
        </pc:sldMasterMkLst>
        <pc:sldLayoutChg chg="modTransition">
          <pc:chgData name="NGUYEN PHAM ANH THU" userId="baf72463-252b-4d5f-a6ca-5a6327a9888d" providerId="ADAL" clId="{CCF2F7FF-D8E6-4D7D-A97A-42429EF3BFE8}" dt="2022-03-07T10:41:58.912" v="5919"/>
          <pc:sldLayoutMkLst>
            <pc:docMk/>
            <pc:sldMasterMk cId="384926770" sldId="2147483702"/>
            <pc:sldLayoutMk cId="1021139725" sldId="2147483649"/>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1349389262" sldId="2147483650"/>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2637717613" sldId="2147483651"/>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4244350215" sldId="2147483652"/>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2387736528" sldId="2147483653"/>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1111114346" sldId="2147483654"/>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447711670" sldId="2147483655"/>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11957090" sldId="2147483656"/>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2145525534" sldId="2147483657"/>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1255389485" sldId="2147483658"/>
          </pc:sldLayoutMkLst>
        </pc:sldLayoutChg>
        <pc:sldLayoutChg chg="modTransition">
          <pc:chgData name="NGUYEN PHAM ANH THU" userId="baf72463-252b-4d5f-a6ca-5a6327a9888d" providerId="ADAL" clId="{CCF2F7FF-D8E6-4D7D-A97A-42429EF3BFE8}" dt="2022-03-07T10:41:58.912" v="5919"/>
          <pc:sldLayoutMkLst>
            <pc:docMk/>
            <pc:sldMasterMk cId="384926770" sldId="2147483702"/>
            <pc:sldLayoutMk cId="1576364568" sldId="2147483659"/>
          </pc:sldLayoutMkLst>
        </pc:sldLayoutChg>
        <pc:sldLayoutChg chg="add del">
          <pc:chgData name="NGUYEN PHAM ANH THU" userId="baf72463-252b-4d5f-a6ca-5a6327a9888d" providerId="ADAL" clId="{CCF2F7FF-D8E6-4D7D-A97A-42429EF3BFE8}" dt="2022-03-07T04:07:59.215" v="741" actId="47"/>
          <pc:sldLayoutMkLst>
            <pc:docMk/>
            <pc:sldMasterMk cId="384926770" sldId="2147483702"/>
            <pc:sldLayoutMk cId="933112632" sldId="2147483660"/>
          </pc:sldLayoutMkLst>
        </pc:sldLayoutChg>
      </pc:sldMasterChg>
      <pc:sldMasterChg chg="add modTransition addSldLayout modSldLayout">
        <pc:chgData name="NGUYEN PHAM ANH THU" userId="baf72463-252b-4d5f-a6ca-5a6327a9888d" providerId="ADAL" clId="{CCF2F7FF-D8E6-4D7D-A97A-42429EF3BFE8}" dt="2022-03-07T10:41:58.912" v="5919"/>
        <pc:sldMasterMkLst>
          <pc:docMk/>
          <pc:sldMasterMk cId="0" sldId="2147483704"/>
        </pc:sldMasterMkLst>
        <pc:sldLayoutChg chg="modSp add mod modTransition">
          <pc:chgData name="NGUYEN PHAM ANH THU" userId="baf72463-252b-4d5f-a6ca-5a6327a9888d" providerId="ADAL" clId="{CCF2F7FF-D8E6-4D7D-A97A-42429EF3BFE8}" dt="2022-03-07T10:41:58.912" v="5919"/>
          <pc:sldLayoutMkLst>
            <pc:docMk/>
            <pc:sldMasterMk cId="0" sldId="2147483704"/>
            <pc:sldLayoutMk cId="3225102972" sldId="2147483705"/>
          </pc:sldLayoutMkLst>
          <pc:picChg chg="mod">
            <ac:chgData name="NGUYEN PHAM ANH THU" userId="baf72463-252b-4d5f-a6ca-5a6327a9888d" providerId="ADAL" clId="{CCF2F7FF-D8E6-4D7D-A97A-42429EF3BFE8}" dt="2022-03-07T04:20:28.466" v="949" actId="1076"/>
            <ac:picMkLst>
              <pc:docMk/>
              <pc:sldMasterMk cId="0" sldId="2147483704"/>
              <pc:sldLayoutMk cId="3225102972" sldId="2147483705"/>
              <ac:picMk id="9" creationId="{00000000-0000-0000-0000-000000000000}"/>
            </ac:picMkLst>
          </pc:picChg>
        </pc:sldLayoutChg>
      </pc:sldMasterChg>
      <pc:sldMasterChg chg="add modTransition addSldLayout modSldLayout">
        <pc:chgData name="NGUYEN PHAM ANH THU" userId="baf72463-252b-4d5f-a6ca-5a6327a9888d" providerId="ADAL" clId="{CCF2F7FF-D8E6-4D7D-A97A-42429EF3BFE8}" dt="2022-03-07T10:41:58.912" v="5919"/>
        <pc:sldMasterMkLst>
          <pc:docMk/>
          <pc:sldMasterMk cId="0" sldId="2147483706"/>
        </pc:sldMasterMkLst>
        <pc:sldLayoutChg chg="modSp add mod modTransition">
          <pc:chgData name="NGUYEN PHAM ANH THU" userId="baf72463-252b-4d5f-a6ca-5a6327a9888d" providerId="ADAL" clId="{CCF2F7FF-D8E6-4D7D-A97A-42429EF3BFE8}" dt="2022-03-07T10:41:58.912" v="5919"/>
          <pc:sldLayoutMkLst>
            <pc:docMk/>
            <pc:sldMasterMk cId="0" sldId="2147483706"/>
            <pc:sldLayoutMk cId="3798297007" sldId="2147483683"/>
          </pc:sldLayoutMkLst>
          <pc:spChg chg="mod">
            <ac:chgData name="NGUYEN PHAM ANH THU" userId="baf72463-252b-4d5f-a6ca-5a6327a9888d" providerId="ADAL" clId="{CCF2F7FF-D8E6-4D7D-A97A-42429EF3BFE8}" dt="2022-03-07T08:54:19.577" v="3976" actId="1076"/>
            <ac:spMkLst>
              <pc:docMk/>
              <pc:sldMasterMk cId="0" sldId="2147483706"/>
              <pc:sldLayoutMk cId="3798297007" sldId="2147483683"/>
              <ac:spMk id="7" creationId="{00000000-0000-0000-0000-000000000000}"/>
            </ac:spMkLst>
          </pc:spChg>
          <pc:picChg chg="mod">
            <ac:chgData name="NGUYEN PHAM ANH THU" userId="baf72463-252b-4d5f-a6ca-5a6327a9888d" providerId="ADAL" clId="{CCF2F7FF-D8E6-4D7D-A97A-42429EF3BFE8}" dt="2022-03-07T08:54:12.217" v="3972" actId="1076"/>
            <ac:picMkLst>
              <pc:docMk/>
              <pc:sldMasterMk cId="0" sldId="2147483706"/>
              <pc:sldLayoutMk cId="3798297007" sldId="2147483683"/>
              <ac:picMk id="5" creationId="{00000000-0000-0000-0000-000000000000}"/>
            </ac:picMkLst>
          </pc:picChg>
        </pc:sldLayoutChg>
      </pc:sldMasterChg>
      <pc:sldMasterChg chg="add modTransition addSldLayout modSldLayout">
        <pc:chgData name="NGUYEN PHAM ANH THU" userId="baf72463-252b-4d5f-a6ca-5a6327a9888d" providerId="ADAL" clId="{CCF2F7FF-D8E6-4D7D-A97A-42429EF3BFE8}" dt="2022-03-07T10:41:58.912" v="5919"/>
        <pc:sldMasterMkLst>
          <pc:docMk/>
          <pc:sldMasterMk cId="0" sldId="2147483707"/>
        </pc:sldMasterMkLst>
        <pc:sldLayoutChg chg="delSp add mod modTransition delAnim">
          <pc:chgData name="NGUYEN PHAM ANH THU" userId="baf72463-252b-4d5f-a6ca-5a6327a9888d" providerId="ADAL" clId="{CCF2F7FF-D8E6-4D7D-A97A-42429EF3BFE8}" dt="2022-03-07T10:41:58.912" v="5919"/>
          <pc:sldLayoutMkLst>
            <pc:docMk/>
            <pc:sldMasterMk cId="0" sldId="2147483707"/>
            <pc:sldLayoutMk cId="2811534761" sldId="2147483708"/>
          </pc:sldLayoutMkLst>
          <pc:picChg chg="del">
            <ac:chgData name="NGUYEN PHAM ANH THU" userId="baf72463-252b-4d5f-a6ca-5a6327a9888d" providerId="ADAL" clId="{CCF2F7FF-D8E6-4D7D-A97A-42429EF3BFE8}" dt="2022-03-07T10:40:24.980" v="5809" actId="478"/>
            <ac:picMkLst>
              <pc:docMk/>
              <pc:sldMasterMk cId="0" sldId="2147483707"/>
              <pc:sldLayoutMk cId="2811534761" sldId="2147483708"/>
              <ac:picMk id="6"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5850CE-B1DE-46D2-92D7-AC1C9AA0B3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8427D4-418F-4FA7-A502-C1A1D57718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9CB045-9ECC-4554-A249-337419D9D3BC}" type="datetimeFigureOut">
              <a:rPr lang="en-US" smtClean="0"/>
              <a:t>7/19/2023</a:t>
            </a:fld>
            <a:endParaRPr lang="en-US"/>
          </a:p>
        </p:txBody>
      </p:sp>
      <p:sp>
        <p:nvSpPr>
          <p:cNvPr id="4" name="Footer Placeholder 3">
            <a:extLst>
              <a:ext uri="{FF2B5EF4-FFF2-40B4-BE49-F238E27FC236}">
                <a16:creationId xmlns:a16="http://schemas.microsoft.com/office/drawing/2014/main" id="{CC72A93F-579F-41CA-B7D2-FA84C8048B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430CF2-EABD-4480-9454-D9E9BF3FCE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F482AA-DF0E-4BC1-B90B-1701F9BE5CD6}" type="slidenum">
              <a:rPr lang="en-US" smtClean="0"/>
              <a:t>‹#›</a:t>
            </a:fld>
            <a:endParaRPr lang="en-US"/>
          </a:p>
        </p:txBody>
      </p:sp>
    </p:spTree>
    <p:extLst>
      <p:ext uri="{BB962C8B-B14F-4D97-AF65-F5344CB8AC3E}">
        <p14:creationId xmlns:p14="http://schemas.microsoft.com/office/powerpoint/2010/main" val="2808470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F87FA-4C70-4393-A2D9-7D8DBD27BD6C}"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BF1C3-610C-4E89-9D39-F9838A0D3F9E}" type="slidenum">
              <a:rPr lang="en-US" smtClean="0"/>
              <a:t>‹#›</a:t>
            </a:fld>
            <a:endParaRPr lang="en-US"/>
          </a:p>
        </p:txBody>
      </p:sp>
    </p:spTree>
    <p:extLst>
      <p:ext uri="{BB962C8B-B14F-4D97-AF65-F5344CB8AC3E}">
        <p14:creationId xmlns:p14="http://schemas.microsoft.com/office/powerpoint/2010/main" val="2134227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739053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12</a:t>
            </a:fld>
            <a:endParaRPr lang="en-US" altLang="zh-CN"/>
          </a:p>
        </p:txBody>
      </p:sp>
    </p:spTree>
    <p:extLst>
      <p:ext uri="{BB962C8B-B14F-4D97-AF65-F5344CB8AC3E}">
        <p14:creationId xmlns:p14="http://schemas.microsoft.com/office/powerpoint/2010/main" val="330044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13</a:t>
            </a:fld>
            <a:endParaRPr lang="en-US" altLang="zh-CN"/>
          </a:p>
        </p:txBody>
      </p:sp>
    </p:spTree>
    <p:extLst>
      <p:ext uri="{BB962C8B-B14F-4D97-AF65-F5344CB8AC3E}">
        <p14:creationId xmlns:p14="http://schemas.microsoft.com/office/powerpoint/2010/main" val="344116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14</a:t>
            </a:fld>
            <a:endParaRPr lang="en-US" altLang="zh-CN"/>
          </a:p>
        </p:txBody>
      </p:sp>
    </p:spTree>
    <p:extLst>
      <p:ext uri="{BB962C8B-B14F-4D97-AF65-F5344CB8AC3E}">
        <p14:creationId xmlns:p14="http://schemas.microsoft.com/office/powerpoint/2010/main" val="147216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15</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22036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16</a:t>
            </a:fld>
            <a:endParaRPr lang="en-US" altLang="zh-CN"/>
          </a:p>
        </p:txBody>
      </p:sp>
    </p:spTree>
    <p:extLst>
      <p:ext uri="{BB962C8B-B14F-4D97-AF65-F5344CB8AC3E}">
        <p14:creationId xmlns:p14="http://schemas.microsoft.com/office/powerpoint/2010/main" val="717560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17</a:t>
            </a:fld>
            <a:endParaRPr lang="en-US" altLang="zh-CN"/>
          </a:p>
        </p:txBody>
      </p:sp>
    </p:spTree>
    <p:extLst>
      <p:ext uri="{BB962C8B-B14F-4D97-AF65-F5344CB8AC3E}">
        <p14:creationId xmlns:p14="http://schemas.microsoft.com/office/powerpoint/2010/main" val="247599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18</a:t>
            </a:fld>
            <a:endParaRPr lang="en-US" altLang="zh-CN"/>
          </a:p>
        </p:txBody>
      </p:sp>
    </p:spTree>
    <p:extLst>
      <p:ext uri="{BB962C8B-B14F-4D97-AF65-F5344CB8AC3E}">
        <p14:creationId xmlns:p14="http://schemas.microsoft.com/office/powerpoint/2010/main" val="193926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19</a:t>
            </a:fld>
            <a:endParaRPr lang="en-US" altLang="zh-CN"/>
          </a:p>
        </p:txBody>
      </p:sp>
    </p:spTree>
    <p:extLst>
      <p:ext uri="{BB962C8B-B14F-4D97-AF65-F5344CB8AC3E}">
        <p14:creationId xmlns:p14="http://schemas.microsoft.com/office/powerpoint/2010/main" val="335880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20</a:t>
            </a:fld>
            <a:endParaRPr lang="en-US" altLang="zh-CN"/>
          </a:p>
        </p:txBody>
      </p:sp>
    </p:spTree>
    <p:extLst>
      <p:ext uri="{BB962C8B-B14F-4D97-AF65-F5344CB8AC3E}">
        <p14:creationId xmlns:p14="http://schemas.microsoft.com/office/powerpoint/2010/main" val="2691148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21</a:t>
            </a:fld>
            <a:endParaRPr lang="en-US" altLang="zh-CN"/>
          </a:p>
        </p:txBody>
      </p:sp>
    </p:spTree>
    <p:extLst>
      <p:ext uri="{BB962C8B-B14F-4D97-AF65-F5344CB8AC3E}">
        <p14:creationId xmlns:p14="http://schemas.microsoft.com/office/powerpoint/2010/main" val="42624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4</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29</a:t>
            </a:fld>
            <a:endParaRPr lang="en-US" altLang="zh-CN"/>
          </a:p>
        </p:txBody>
      </p:sp>
    </p:spTree>
    <p:extLst>
      <p:ext uri="{BB962C8B-B14F-4D97-AF65-F5344CB8AC3E}">
        <p14:creationId xmlns:p14="http://schemas.microsoft.com/office/powerpoint/2010/main" val="3124497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30</a:t>
            </a:fld>
            <a:endParaRPr lang="en-US" altLang="zh-CN"/>
          </a:p>
        </p:txBody>
      </p:sp>
    </p:spTree>
    <p:extLst>
      <p:ext uri="{BB962C8B-B14F-4D97-AF65-F5344CB8AC3E}">
        <p14:creationId xmlns:p14="http://schemas.microsoft.com/office/powerpoint/2010/main" val="2244976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32</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783952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33</a:t>
            </a:fld>
            <a:endParaRPr lang="en-US" altLang="zh-CN"/>
          </a:p>
        </p:txBody>
      </p:sp>
    </p:spTree>
    <p:extLst>
      <p:ext uri="{BB962C8B-B14F-4D97-AF65-F5344CB8AC3E}">
        <p14:creationId xmlns:p14="http://schemas.microsoft.com/office/powerpoint/2010/main" val="2324471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34</a:t>
            </a:fld>
            <a:endParaRPr lang="en-US" altLang="zh-CN"/>
          </a:p>
        </p:txBody>
      </p:sp>
    </p:spTree>
    <p:extLst>
      <p:ext uri="{BB962C8B-B14F-4D97-AF65-F5344CB8AC3E}">
        <p14:creationId xmlns:p14="http://schemas.microsoft.com/office/powerpoint/2010/main" val="2951794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35</a:t>
            </a:fld>
            <a:endParaRPr lang="en-US" altLang="zh-CN"/>
          </a:p>
        </p:txBody>
      </p:sp>
    </p:spTree>
    <p:extLst>
      <p:ext uri="{BB962C8B-B14F-4D97-AF65-F5344CB8AC3E}">
        <p14:creationId xmlns:p14="http://schemas.microsoft.com/office/powerpoint/2010/main" val="1551268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36</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514065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37</a:t>
            </a:fld>
            <a:endParaRPr lang="en-US" altLang="zh-CN"/>
          </a:p>
        </p:txBody>
      </p:sp>
    </p:spTree>
    <p:extLst>
      <p:ext uri="{BB962C8B-B14F-4D97-AF65-F5344CB8AC3E}">
        <p14:creationId xmlns:p14="http://schemas.microsoft.com/office/powerpoint/2010/main" val="1027778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38</a:t>
            </a:fld>
            <a:endParaRPr lang="en-US" altLang="zh-CN"/>
          </a:p>
        </p:txBody>
      </p:sp>
    </p:spTree>
    <p:extLst>
      <p:ext uri="{BB962C8B-B14F-4D97-AF65-F5344CB8AC3E}">
        <p14:creationId xmlns:p14="http://schemas.microsoft.com/office/powerpoint/2010/main" val="1549681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39</a:t>
            </a:fld>
            <a:endParaRPr lang="en-US" altLang="zh-CN"/>
          </a:p>
        </p:txBody>
      </p:sp>
    </p:spTree>
    <p:extLst>
      <p:ext uri="{BB962C8B-B14F-4D97-AF65-F5344CB8AC3E}">
        <p14:creationId xmlns:p14="http://schemas.microsoft.com/office/powerpoint/2010/main" val="278631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5</a:t>
            </a:fld>
            <a:endParaRPr lang="en-US" altLang="zh-CN"/>
          </a:p>
        </p:txBody>
      </p:sp>
    </p:spTree>
    <p:extLst>
      <p:ext uri="{BB962C8B-B14F-4D97-AF65-F5344CB8AC3E}">
        <p14:creationId xmlns:p14="http://schemas.microsoft.com/office/powerpoint/2010/main" val="44295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40</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322507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41</a:t>
            </a:fld>
            <a:endParaRPr lang="en-US" altLang="zh-CN"/>
          </a:p>
        </p:txBody>
      </p:sp>
    </p:spTree>
    <p:extLst>
      <p:ext uri="{BB962C8B-B14F-4D97-AF65-F5344CB8AC3E}">
        <p14:creationId xmlns:p14="http://schemas.microsoft.com/office/powerpoint/2010/main" val="6494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42</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6</a:t>
            </a:fld>
            <a:endParaRPr lang="en-US" altLang="zh-CN"/>
          </a:p>
        </p:txBody>
      </p:sp>
    </p:spTree>
    <p:extLst>
      <p:ext uri="{BB962C8B-B14F-4D97-AF65-F5344CB8AC3E}">
        <p14:creationId xmlns:p14="http://schemas.microsoft.com/office/powerpoint/2010/main" val="214206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7</a:t>
            </a:fld>
            <a:endParaRPr lang="en-US" altLang="zh-CN"/>
          </a:p>
        </p:txBody>
      </p:sp>
    </p:spTree>
    <p:extLst>
      <p:ext uri="{BB962C8B-B14F-4D97-AF65-F5344CB8AC3E}">
        <p14:creationId xmlns:p14="http://schemas.microsoft.com/office/powerpoint/2010/main" val="134050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8</a:t>
            </a:fld>
            <a:endParaRPr lang="en-US" altLang="zh-CN"/>
          </a:p>
        </p:txBody>
      </p:sp>
    </p:spTree>
    <p:extLst>
      <p:ext uri="{BB962C8B-B14F-4D97-AF65-F5344CB8AC3E}">
        <p14:creationId xmlns:p14="http://schemas.microsoft.com/office/powerpoint/2010/main" val="224103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9</a:t>
            </a:fld>
            <a:endParaRPr lang="en-US" altLang="zh-CN"/>
          </a:p>
        </p:txBody>
      </p:sp>
    </p:spTree>
    <p:extLst>
      <p:ext uri="{BB962C8B-B14F-4D97-AF65-F5344CB8AC3E}">
        <p14:creationId xmlns:p14="http://schemas.microsoft.com/office/powerpoint/2010/main" val="211649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10</a:t>
            </a:fld>
            <a:endParaRPr lang="en-US" altLang="zh-CN"/>
          </a:p>
        </p:txBody>
      </p:sp>
    </p:spTree>
    <p:extLst>
      <p:ext uri="{BB962C8B-B14F-4D97-AF65-F5344CB8AC3E}">
        <p14:creationId xmlns:p14="http://schemas.microsoft.com/office/powerpoint/2010/main" val="2778132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11</a:t>
            </a:fld>
            <a:endParaRPr lang="en-US" altLang="zh-CN"/>
          </a:p>
        </p:txBody>
      </p:sp>
    </p:spTree>
    <p:extLst>
      <p:ext uri="{BB962C8B-B14F-4D97-AF65-F5344CB8AC3E}">
        <p14:creationId xmlns:p14="http://schemas.microsoft.com/office/powerpoint/2010/main" val="117000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02113972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538948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57636456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93537" y="189750"/>
            <a:ext cx="11804925" cy="6478500"/>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535787" y="5421015"/>
              <a:ext cx="5400000" cy="1248779"/>
            </a:xfrm>
            <a:prstGeom prst="rect">
              <a:avLst/>
            </a:prstGeom>
          </p:spPr>
        </p:pic>
      </p:grpSp>
      <p:sp>
        <p:nvSpPr>
          <p:cNvPr id="11" name="矩形 10"/>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0" y="189750"/>
            <a:ext cx="12192000" cy="6478500"/>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grpSp>
        <p:nvGrpSpPr>
          <p:cNvPr id="10" name="组合 9"/>
          <p:cNvGrpSpPr/>
          <p:nvPr userDrawn="1"/>
        </p:nvGrpSpPr>
        <p:grpSpPr>
          <a:xfrm flipH="1">
            <a:off x="0" y="189750"/>
            <a:ext cx="12192000" cy="6478500"/>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8368" y="238369"/>
            <a:ext cx="9545549" cy="6429881"/>
          </a:xfrm>
          <a:prstGeom prst="rect">
            <a:avLst/>
          </a:prstGeom>
        </p:spPr>
      </p:pic>
    </p:spTree>
    <p:extLst>
      <p:ext uri="{BB962C8B-B14F-4D97-AF65-F5344CB8AC3E}">
        <p14:creationId xmlns:p14="http://schemas.microsoft.com/office/powerpoint/2010/main" val="36858433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3226" y="107975"/>
            <a:ext cx="1445667" cy="1259708"/>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86414" cy="1079750"/>
          </a:xfrm>
          <a:prstGeom prst="rect">
            <a:avLst/>
          </a:prstGeom>
        </p:spPr>
      </p:pic>
      <p:sp>
        <p:nvSpPr>
          <p:cNvPr id="7" name="矩形 6"/>
          <p:cNvSpPr/>
          <p:nvPr userDrawn="1"/>
        </p:nvSpPr>
        <p:spPr>
          <a:xfrm>
            <a:off x="0" y="1099334"/>
            <a:ext cx="12192000" cy="5578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283282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535388" y="189750"/>
            <a:ext cx="10463074" cy="6478500"/>
            <a:chOff x="1535787" y="189794"/>
            <a:chExt cx="10465799" cy="6480000"/>
          </a:xfrm>
        </p:grpSpPr>
        <p:pic>
          <p:nvPicPr>
            <p:cNvPr id="18" name="图片 1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535787" y="5421015"/>
              <a:ext cx="5400000" cy="1248779"/>
            </a:xfrm>
            <a:prstGeom prst="rect">
              <a:avLst/>
            </a:prstGeom>
          </p:spPr>
        </p:pic>
      </p:grpSp>
      <p:sp>
        <p:nvSpPr>
          <p:cNvPr id="11" name="矩形 10"/>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0" y="189750"/>
            <a:ext cx="12192000" cy="6478500"/>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grpSp>
        <p:nvGrpSpPr>
          <p:cNvPr id="10" name="组合 9"/>
          <p:cNvGrpSpPr/>
          <p:nvPr userDrawn="1"/>
        </p:nvGrpSpPr>
        <p:grpSpPr>
          <a:xfrm flipH="1">
            <a:off x="0" y="189750"/>
            <a:ext cx="12192000" cy="6478500"/>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spTree>
    <p:extLst>
      <p:ext uri="{BB962C8B-B14F-4D97-AF65-F5344CB8AC3E}">
        <p14:creationId xmlns:p14="http://schemas.microsoft.com/office/powerpoint/2010/main" val="322510297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6563278" y="239464"/>
            <a:ext cx="5398594" cy="6428786"/>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198" y="1439667"/>
            <a:ext cx="6478312" cy="4396709"/>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p:blipFill>
        <p:spPr bwMode="auto">
          <a:xfrm>
            <a:off x="193537" y="1269500"/>
            <a:ext cx="5645009" cy="53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H="1">
            <a:off x="10841224" y="189751"/>
            <a:ext cx="1350776" cy="1133776"/>
          </a:xfrm>
          <a:prstGeom prst="rect">
            <a:avLst/>
          </a:prstGeom>
        </p:spPr>
      </p:pic>
    </p:spTree>
    <p:extLst>
      <p:ext uri="{BB962C8B-B14F-4D97-AF65-F5344CB8AC3E}">
        <p14:creationId xmlns:p14="http://schemas.microsoft.com/office/powerpoint/2010/main" val="281153476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
        <p:nvSpPr>
          <p:cNvPr id="12" name="矩形 11"/>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153476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3226" y="107975"/>
            <a:ext cx="1445667" cy="1259708"/>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86414" cy="1079750"/>
          </a:xfrm>
          <a:prstGeom prst="rect">
            <a:avLst/>
          </a:prstGeom>
        </p:spPr>
      </p:pic>
      <p:sp>
        <p:nvSpPr>
          <p:cNvPr id="7" name="矩形 6"/>
          <p:cNvSpPr/>
          <p:nvPr userDrawn="1"/>
        </p:nvSpPr>
        <p:spPr>
          <a:xfrm>
            <a:off x="0" y="1099334"/>
            <a:ext cx="12192000" cy="5578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001248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93537" y="189750"/>
            <a:ext cx="11804925" cy="6478500"/>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535787" y="5421015"/>
              <a:ext cx="5400000" cy="1248779"/>
            </a:xfrm>
            <a:prstGeom prst="rect">
              <a:avLst/>
            </a:prstGeom>
          </p:spPr>
        </p:pic>
      </p:grpSp>
      <p:sp>
        <p:nvSpPr>
          <p:cNvPr id="11" name="矩形 10"/>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0" y="189750"/>
            <a:ext cx="12192000" cy="6478500"/>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grpSp>
        <p:nvGrpSpPr>
          <p:cNvPr id="10" name="组合 9"/>
          <p:cNvGrpSpPr/>
          <p:nvPr userDrawn="1"/>
        </p:nvGrpSpPr>
        <p:grpSpPr>
          <a:xfrm flipH="1">
            <a:off x="0" y="189750"/>
            <a:ext cx="12192000" cy="6478500"/>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8368" y="238369"/>
            <a:ext cx="9545549" cy="6429881"/>
          </a:xfrm>
          <a:prstGeom prst="rect">
            <a:avLst/>
          </a:prstGeom>
        </p:spPr>
      </p:pic>
    </p:spTree>
    <p:extLst>
      <p:ext uri="{BB962C8B-B14F-4D97-AF65-F5344CB8AC3E}">
        <p14:creationId xmlns:p14="http://schemas.microsoft.com/office/powerpoint/2010/main" val="322510297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3226" y="107975"/>
            <a:ext cx="1445667" cy="1259708"/>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86414" cy="1079750"/>
          </a:xfrm>
          <a:prstGeom prst="rect">
            <a:avLst/>
          </a:prstGeom>
        </p:spPr>
      </p:pic>
      <p:sp>
        <p:nvSpPr>
          <p:cNvPr id="7" name="矩形 6"/>
          <p:cNvSpPr/>
          <p:nvPr userDrawn="1"/>
        </p:nvSpPr>
        <p:spPr>
          <a:xfrm>
            <a:off x="0" y="1099334"/>
            <a:ext cx="12192000" cy="5578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4400709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34938926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3226" y="107975"/>
            <a:ext cx="1445667" cy="1259708"/>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86414" cy="1079750"/>
          </a:xfrm>
          <a:prstGeom prst="rect">
            <a:avLst/>
          </a:prstGeom>
        </p:spPr>
      </p:pic>
      <p:sp>
        <p:nvSpPr>
          <p:cNvPr id="7" name="矩形 6"/>
          <p:cNvSpPr/>
          <p:nvPr userDrawn="1"/>
        </p:nvSpPr>
        <p:spPr>
          <a:xfrm>
            <a:off x="0" y="1099334"/>
            <a:ext cx="12192000" cy="5578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829700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93537" y="189750"/>
            <a:ext cx="11804925" cy="6478500"/>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535787" y="5421015"/>
              <a:ext cx="5400000" cy="1248779"/>
            </a:xfrm>
            <a:prstGeom prst="rect">
              <a:avLst/>
            </a:prstGeom>
          </p:spPr>
        </p:pic>
      </p:grpSp>
      <p:sp>
        <p:nvSpPr>
          <p:cNvPr id="11" name="矩形 10"/>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0" y="189750"/>
            <a:ext cx="12192000" cy="6478500"/>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grpSp>
        <p:nvGrpSpPr>
          <p:cNvPr id="10" name="组合 9"/>
          <p:cNvGrpSpPr/>
          <p:nvPr userDrawn="1"/>
        </p:nvGrpSpPr>
        <p:grpSpPr>
          <a:xfrm flipH="1">
            <a:off x="0" y="189750"/>
            <a:ext cx="12192000" cy="6478500"/>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8368" y="238369"/>
            <a:ext cx="9545549" cy="6429881"/>
          </a:xfrm>
          <a:prstGeom prst="rect">
            <a:avLst/>
          </a:prstGeom>
        </p:spPr>
      </p:pic>
    </p:spTree>
    <p:extLst>
      <p:ext uri="{BB962C8B-B14F-4D97-AF65-F5344CB8AC3E}">
        <p14:creationId xmlns:p14="http://schemas.microsoft.com/office/powerpoint/2010/main" val="132179698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6563278" y="239464"/>
            <a:ext cx="5398594" cy="6428786"/>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8942"/>
          <a:stretch/>
        </p:blipFill>
        <p:spPr bwMode="auto">
          <a:xfrm>
            <a:off x="193537" y="1269500"/>
            <a:ext cx="5645009" cy="53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flipH="1">
            <a:off x="10841224" y="189751"/>
            <a:ext cx="1350776" cy="1133776"/>
          </a:xfrm>
          <a:prstGeom prst="rect">
            <a:avLst/>
          </a:prstGeom>
        </p:spPr>
      </p:pic>
    </p:spTree>
    <p:extLst>
      <p:ext uri="{BB962C8B-B14F-4D97-AF65-F5344CB8AC3E}">
        <p14:creationId xmlns:p14="http://schemas.microsoft.com/office/powerpoint/2010/main" val="281153476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63771761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24435021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38773652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11111434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4771167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195709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p:txBody>
          <a:bodyPr/>
          <a:lstStyle/>
          <a:p>
            <a:fld id="{01F81F6F-6B09-4C92-9D40-85E5C93130D3}" type="datetimeFigureOut">
              <a:rPr lang="en-US" smtClean="0"/>
              <a:t>7/19/2023</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14552553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180F0-7A96-482D-B8D7-714F9B45D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E06BB7-B4F7-4E52-A6B4-9BFE41D59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879EF-8337-4C2A-AED2-9C73B545B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81F6F-6B09-4C92-9D40-85E5C93130D3}" type="datetimeFigureOut">
              <a:rPr lang="en-US" smtClean="0"/>
              <a:t>7/19/2023</a:t>
            </a:fld>
            <a:endParaRPr lang="en-US"/>
          </a:p>
        </p:txBody>
      </p:sp>
      <p:sp>
        <p:nvSpPr>
          <p:cNvPr id="5" name="Footer Placeholder 4">
            <a:extLst>
              <a:ext uri="{FF2B5EF4-FFF2-40B4-BE49-F238E27FC236}">
                <a16:creationId xmlns:a16="http://schemas.microsoft.com/office/drawing/2014/main" id="{62733D5D-F4F0-4F4B-8CE6-233840683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AEC21-4600-4F57-81A0-E9E7F2A70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B74A9-4F00-4963-8480-1FA925333A75}" type="slidenum">
              <a:rPr lang="en-US" smtClean="0"/>
              <a:t>‹#›</a:t>
            </a:fld>
            <a:endParaRPr lang="en-US"/>
          </a:p>
        </p:txBody>
      </p:sp>
    </p:spTree>
    <p:extLst>
      <p:ext uri="{BB962C8B-B14F-4D97-AF65-F5344CB8AC3E}">
        <p14:creationId xmlns:p14="http://schemas.microsoft.com/office/powerpoint/2010/main" val="384926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9" r:id="rId12"/>
    <p:sldLayoutId id="2147483710" r:id="rId13"/>
  </p:sldLayoutIdLst>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0"/>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5600" y="6245225"/>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7601"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97" r:id="rId1"/>
    <p:sldLayoutId id="2147483703" r:id="rId2"/>
    <p:sldLayoutId id="2147483701" r:id="rId3"/>
    <p:sldLayoutId id="2147483712" r:id="rId4"/>
  </p:sldLayoutIdLst>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charset="0"/>
          <a:ea typeface="宋体" charset="-122"/>
        </a:defRPr>
      </a:lvl2pPr>
      <a:lvl3pPr algn="ctr" rtl="0" fontAlgn="base">
        <a:spcBef>
          <a:spcPct val="0"/>
        </a:spcBef>
        <a:spcAft>
          <a:spcPct val="0"/>
        </a:spcAft>
        <a:defRPr sz="5300">
          <a:solidFill>
            <a:schemeClr val="tx2"/>
          </a:solidFill>
          <a:latin typeface="Arial" charset="0"/>
          <a:ea typeface="宋体" charset="-122"/>
        </a:defRPr>
      </a:lvl3pPr>
      <a:lvl4pPr algn="ctr" rtl="0" fontAlgn="base">
        <a:spcBef>
          <a:spcPct val="0"/>
        </a:spcBef>
        <a:spcAft>
          <a:spcPct val="0"/>
        </a:spcAft>
        <a:defRPr sz="5300">
          <a:solidFill>
            <a:schemeClr val="tx2"/>
          </a:solidFill>
          <a:latin typeface="Arial" charset="0"/>
          <a:ea typeface="宋体" charset="-122"/>
        </a:defRPr>
      </a:lvl4pPr>
      <a:lvl5pPr algn="ctr" rtl="0" fontAlgn="base">
        <a:spcBef>
          <a:spcPct val="0"/>
        </a:spcBef>
        <a:spcAft>
          <a:spcPct val="0"/>
        </a:spcAft>
        <a:defRPr sz="5300">
          <a:solidFill>
            <a:schemeClr val="tx2"/>
          </a:solidFill>
          <a:latin typeface="Arial" charset="0"/>
          <a:ea typeface="宋体" charset="-122"/>
        </a:defRPr>
      </a:lvl5pPr>
      <a:lvl6pPr marL="544357" algn="ctr" rtl="0" fontAlgn="base">
        <a:spcBef>
          <a:spcPct val="0"/>
        </a:spcBef>
        <a:spcAft>
          <a:spcPct val="0"/>
        </a:spcAft>
        <a:defRPr sz="5300">
          <a:solidFill>
            <a:schemeClr val="tx2"/>
          </a:solidFill>
          <a:latin typeface="Arial" charset="0"/>
          <a:ea typeface="宋体" charset="-122"/>
        </a:defRPr>
      </a:lvl6pPr>
      <a:lvl7pPr marL="1088714" algn="ctr" rtl="0" fontAlgn="base">
        <a:spcBef>
          <a:spcPct val="0"/>
        </a:spcBef>
        <a:spcAft>
          <a:spcPct val="0"/>
        </a:spcAft>
        <a:defRPr sz="5300">
          <a:solidFill>
            <a:schemeClr val="tx2"/>
          </a:solidFill>
          <a:latin typeface="Arial" charset="0"/>
          <a:ea typeface="宋体" charset="-122"/>
        </a:defRPr>
      </a:lvl7pPr>
      <a:lvl8pPr marL="1633071" algn="ctr" rtl="0" fontAlgn="base">
        <a:spcBef>
          <a:spcPct val="0"/>
        </a:spcBef>
        <a:spcAft>
          <a:spcPct val="0"/>
        </a:spcAft>
        <a:defRPr sz="5300">
          <a:solidFill>
            <a:schemeClr val="tx2"/>
          </a:solidFill>
          <a:latin typeface="Arial" charset="0"/>
          <a:ea typeface="宋体" charset="-122"/>
        </a:defRPr>
      </a:lvl8pPr>
      <a:lvl9pPr marL="2177427" algn="ctr" rtl="0" fontAlgn="base">
        <a:spcBef>
          <a:spcPct val="0"/>
        </a:spcBef>
        <a:spcAft>
          <a:spcPct val="0"/>
        </a:spcAft>
        <a:defRPr sz="5300">
          <a:solidFill>
            <a:schemeClr val="tx2"/>
          </a:solidFill>
          <a:latin typeface="Arial" charset="0"/>
          <a:ea typeface="宋体" charset="-122"/>
        </a:defRPr>
      </a:lvl9pPr>
    </p:titleStyle>
    <p:bodyStyle>
      <a:lvl1pPr marL="408267" indent="-408267" algn="l" rtl="0" fontAlgn="base">
        <a:spcBef>
          <a:spcPct val="20000"/>
        </a:spcBef>
        <a:spcAft>
          <a:spcPct val="0"/>
        </a:spcAft>
        <a:buChar char="•"/>
        <a:defRPr sz="3800">
          <a:solidFill>
            <a:schemeClr val="tx1"/>
          </a:solidFill>
          <a:latin typeface="+mn-lt"/>
          <a:ea typeface="+mn-ea"/>
          <a:cs typeface="+mn-cs"/>
        </a:defRPr>
      </a:lvl1pPr>
      <a:lvl2pPr marL="884580" indent="-340223" algn="l" rtl="0" fontAlgn="base">
        <a:spcBef>
          <a:spcPct val="20000"/>
        </a:spcBef>
        <a:spcAft>
          <a:spcPct val="0"/>
        </a:spcAft>
        <a:buChar char="–"/>
        <a:defRPr sz="3400">
          <a:solidFill>
            <a:schemeClr val="tx1"/>
          </a:solidFill>
          <a:latin typeface="+mn-lt"/>
          <a:ea typeface="+mn-ea"/>
        </a:defRPr>
      </a:lvl2pPr>
      <a:lvl3pPr marL="1360893" indent="-272178" algn="l" rtl="0" fontAlgn="base">
        <a:spcBef>
          <a:spcPct val="20000"/>
        </a:spcBef>
        <a:spcAft>
          <a:spcPct val="0"/>
        </a:spcAft>
        <a:buChar char="•"/>
        <a:defRPr sz="2900">
          <a:solidFill>
            <a:schemeClr val="tx1"/>
          </a:solidFill>
          <a:latin typeface="+mn-lt"/>
          <a:ea typeface="+mn-ea"/>
        </a:defRPr>
      </a:lvl3pPr>
      <a:lvl4pPr marL="1905249" indent="-272178" algn="l" rtl="0" fontAlgn="base">
        <a:spcBef>
          <a:spcPct val="20000"/>
        </a:spcBef>
        <a:spcAft>
          <a:spcPct val="0"/>
        </a:spcAft>
        <a:buChar char="–"/>
        <a:defRPr sz="2400">
          <a:solidFill>
            <a:schemeClr val="tx1"/>
          </a:solidFill>
          <a:latin typeface="+mn-lt"/>
          <a:ea typeface="+mn-ea"/>
        </a:defRPr>
      </a:lvl4pPr>
      <a:lvl5pPr marL="2449606" indent="-272178" algn="l" rtl="0" fontAlgn="base">
        <a:spcBef>
          <a:spcPct val="20000"/>
        </a:spcBef>
        <a:spcAft>
          <a:spcPct val="0"/>
        </a:spcAft>
        <a:buChar char="»"/>
        <a:defRPr sz="2400">
          <a:solidFill>
            <a:schemeClr val="tx1"/>
          </a:solidFill>
          <a:latin typeface="+mn-lt"/>
          <a:ea typeface="+mn-ea"/>
        </a:defRPr>
      </a:lvl5pPr>
      <a:lvl6pPr marL="2993963" indent="-272178" algn="l" rtl="0" fontAlgn="base">
        <a:spcBef>
          <a:spcPct val="20000"/>
        </a:spcBef>
        <a:spcAft>
          <a:spcPct val="0"/>
        </a:spcAft>
        <a:buChar char="»"/>
        <a:defRPr sz="2400">
          <a:solidFill>
            <a:schemeClr val="tx1"/>
          </a:solidFill>
          <a:latin typeface="+mn-lt"/>
          <a:ea typeface="+mn-ea"/>
        </a:defRPr>
      </a:lvl6pPr>
      <a:lvl7pPr marL="3538320" indent="-272178" algn="l" rtl="0" fontAlgn="base">
        <a:spcBef>
          <a:spcPct val="20000"/>
        </a:spcBef>
        <a:spcAft>
          <a:spcPct val="0"/>
        </a:spcAft>
        <a:buChar char="»"/>
        <a:defRPr sz="2400">
          <a:solidFill>
            <a:schemeClr val="tx1"/>
          </a:solidFill>
          <a:latin typeface="+mn-lt"/>
          <a:ea typeface="+mn-ea"/>
        </a:defRPr>
      </a:lvl7pPr>
      <a:lvl8pPr marL="4082677" indent="-272178" algn="l" rtl="0" fontAlgn="base">
        <a:spcBef>
          <a:spcPct val="20000"/>
        </a:spcBef>
        <a:spcAft>
          <a:spcPct val="0"/>
        </a:spcAft>
        <a:buChar char="»"/>
        <a:defRPr sz="2400">
          <a:solidFill>
            <a:schemeClr val="tx1"/>
          </a:solidFill>
          <a:latin typeface="+mn-lt"/>
          <a:ea typeface="+mn-ea"/>
        </a:defRPr>
      </a:lvl8pPr>
      <a:lvl9pPr marL="4627034" indent="-272178"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714" rtl="0" eaLnBrk="1" latinLnBrk="0" hangingPunct="1">
        <a:defRPr sz="2100" kern="1200">
          <a:solidFill>
            <a:schemeClr val="tx1"/>
          </a:solidFill>
          <a:latin typeface="+mn-lt"/>
          <a:ea typeface="+mn-ea"/>
          <a:cs typeface="+mn-cs"/>
        </a:defRPr>
      </a:lvl1pPr>
      <a:lvl2pPr marL="544357" algn="l" defTabSz="1088714" rtl="0" eaLnBrk="1" latinLnBrk="0" hangingPunct="1">
        <a:defRPr sz="2100" kern="1200">
          <a:solidFill>
            <a:schemeClr val="tx1"/>
          </a:solidFill>
          <a:latin typeface="+mn-lt"/>
          <a:ea typeface="+mn-ea"/>
          <a:cs typeface="+mn-cs"/>
        </a:defRPr>
      </a:lvl2pPr>
      <a:lvl3pPr marL="1088714" algn="l" defTabSz="1088714" rtl="0" eaLnBrk="1" latinLnBrk="0" hangingPunct="1">
        <a:defRPr sz="2100" kern="1200">
          <a:solidFill>
            <a:schemeClr val="tx1"/>
          </a:solidFill>
          <a:latin typeface="+mn-lt"/>
          <a:ea typeface="+mn-ea"/>
          <a:cs typeface="+mn-cs"/>
        </a:defRPr>
      </a:lvl3pPr>
      <a:lvl4pPr marL="1633071" algn="l" defTabSz="1088714" rtl="0" eaLnBrk="1" latinLnBrk="0" hangingPunct="1">
        <a:defRPr sz="2100" kern="1200">
          <a:solidFill>
            <a:schemeClr val="tx1"/>
          </a:solidFill>
          <a:latin typeface="+mn-lt"/>
          <a:ea typeface="+mn-ea"/>
          <a:cs typeface="+mn-cs"/>
        </a:defRPr>
      </a:lvl4pPr>
      <a:lvl5pPr marL="2177427" algn="l" defTabSz="1088714" rtl="0" eaLnBrk="1" latinLnBrk="0" hangingPunct="1">
        <a:defRPr sz="2100" kern="1200">
          <a:solidFill>
            <a:schemeClr val="tx1"/>
          </a:solidFill>
          <a:latin typeface="+mn-lt"/>
          <a:ea typeface="+mn-ea"/>
          <a:cs typeface="+mn-cs"/>
        </a:defRPr>
      </a:lvl5pPr>
      <a:lvl6pPr marL="2721785" algn="l" defTabSz="1088714" rtl="0" eaLnBrk="1" latinLnBrk="0" hangingPunct="1">
        <a:defRPr sz="2100" kern="1200">
          <a:solidFill>
            <a:schemeClr val="tx1"/>
          </a:solidFill>
          <a:latin typeface="+mn-lt"/>
          <a:ea typeface="+mn-ea"/>
          <a:cs typeface="+mn-cs"/>
        </a:defRPr>
      </a:lvl6pPr>
      <a:lvl7pPr marL="3266142" algn="l" defTabSz="1088714" rtl="0" eaLnBrk="1" latinLnBrk="0" hangingPunct="1">
        <a:defRPr sz="2100" kern="1200">
          <a:solidFill>
            <a:schemeClr val="tx1"/>
          </a:solidFill>
          <a:latin typeface="+mn-lt"/>
          <a:ea typeface="+mn-ea"/>
          <a:cs typeface="+mn-cs"/>
        </a:defRPr>
      </a:lvl7pPr>
      <a:lvl8pPr marL="3810498" algn="l" defTabSz="1088714" rtl="0" eaLnBrk="1" latinLnBrk="0" hangingPunct="1">
        <a:defRPr sz="2100" kern="1200">
          <a:solidFill>
            <a:schemeClr val="tx1"/>
          </a:solidFill>
          <a:latin typeface="+mn-lt"/>
          <a:ea typeface="+mn-ea"/>
          <a:cs typeface="+mn-cs"/>
        </a:defRPr>
      </a:lvl8pPr>
      <a:lvl9pPr marL="4354855" algn="l" defTabSz="1088714"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0"/>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5600" y="6245225"/>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7601"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05" r:id="rId1"/>
    <p:sldLayoutId id="2147483711" r:id="rId2"/>
  </p:sldLayoutIdLst>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charset="0"/>
          <a:ea typeface="宋体" charset="-122"/>
        </a:defRPr>
      </a:lvl2pPr>
      <a:lvl3pPr algn="ctr" rtl="0" fontAlgn="base">
        <a:spcBef>
          <a:spcPct val="0"/>
        </a:spcBef>
        <a:spcAft>
          <a:spcPct val="0"/>
        </a:spcAft>
        <a:defRPr sz="5300">
          <a:solidFill>
            <a:schemeClr val="tx2"/>
          </a:solidFill>
          <a:latin typeface="Arial" charset="0"/>
          <a:ea typeface="宋体" charset="-122"/>
        </a:defRPr>
      </a:lvl3pPr>
      <a:lvl4pPr algn="ctr" rtl="0" fontAlgn="base">
        <a:spcBef>
          <a:spcPct val="0"/>
        </a:spcBef>
        <a:spcAft>
          <a:spcPct val="0"/>
        </a:spcAft>
        <a:defRPr sz="5300">
          <a:solidFill>
            <a:schemeClr val="tx2"/>
          </a:solidFill>
          <a:latin typeface="Arial" charset="0"/>
          <a:ea typeface="宋体" charset="-122"/>
        </a:defRPr>
      </a:lvl4pPr>
      <a:lvl5pPr algn="ctr" rtl="0" fontAlgn="base">
        <a:spcBef>
          <a:spcPct val="0"/>
        </a:spcBef>
        <a:spcAft>
          <a:spcPct val="0"/>
        </a:spcAft>
        <a:defRPr sz="5300">
          <a:solidFill>
            <a:schemeClr val="tx2"/>
          </a:solidFill>
          <a:latin typeface="Arial" charset="0"/>
          <a:ea typeface="宋体" charset="-122"/>
        </a:defRPr>
      </a:lvl5pPr>
      <a:lvl6pPr marL="544357" algn="ctr" rtl="0" fontAlgn="base">
        <a:spcBef>
          <a:spcPct val="0"/>
        </a:spcBef>
        <a:spcAft>
          <a:spcPct val="0"/>
        </a:spcAft>
        <a:defRPr sz="5300">
          <a:solidFill>
            <a:schemeClr val="tx2"/>
          </a:solidFill>
          <a:latin typeface="Arial" charset="0"/>
          <a:ea typeface="宋体" charset="-122"/>
        </a:defRPr>
      </a:lvl6pPr>
      <a:lvl7pPr marL="1088714" algn="ctr" rtl="0" fontAlgn="base">
        <a:spcBef>
          <a:spcPct val="0"/>
        </a:spcBef>
        <a:spcAft>
          <a:spcPct val="0"/>
        </a:spcAft>
        <a:defRPr sz="5300">
          <a:solidFill>
            <a:schemeClr val="tx2"/>
          </a:solidFill>
          <a:latin typeface="Arial" charset="0"/>
          <a:ea typeface="宋体" charset="-122"/>
        </a:defRPr>
      </a:lvl7pPr>
      <a:lvl8pPr marL="1633071" algn="ctr" rtl="0" fontAlgn="base">
        <a:spcBef>
          <a:spcPct val="0"/>
        </a:spcBef>
        <a:spcAft>
          <a:spcPct val="0"/>
        </a:spcAft>
        <a:defRPr sz="5300">
          <a:solidFill>
            <a:schemeClr val="tx2"/>
          </a:solidFill>
          <a:latin typeface="Arial" charset="0"/>
          <a:ea typeface="宋体" charset="-122"/>
        </a:defRPr>
      </a:lvl8pPr>
      <a:lvl9pPr marL="2177427" algn="ctr" rtl="0" fontAlgn="base">
        <a:spcBef>
          <a:spcPct val="0"/>
        </a:spcBef>
        <a:spcAft>
          <a:spcPct val="0"/>
        </a:spcAft>
        <a:defRPr sz="5300">
          <a:solidFill>
            <a:schemeClr val="tx2"/>
          </a:solidFill>
          <a:latin typeface="Arial" charset="0"/>
          <a:ea typeface="宋体" charset="-122"/>
        </a:defRPr>
      </a:lvl9pPr>
    </p:titleStyle>
    <p:bodyStyle>
      <a:lvl1pPr marL="408267" indent="-408267" algn="l" rtl="0" fontAlgn="base">
        <a:spcBef>
          <a:spcPct val="20000"/>
        </a:spcBef>
        <a:spcAft>
          <a:spcPct val="0"/>
        </a:spcAft>
        <a:buChar char="•"/>
        <a:defRPr sz="3800">
          <a:solidFill>
            <a:schemeClr val="tx1"/>
          </a:solidFill>
          <a:latin typeface="+mn-lt"/>
          <a:ea typeface="+mn-ea"/>
          <a:cs typeface="+mn-cs"/>
        </a:defRPr>
      </a:lvl1pPr>
      <a:lvl2pPr marL="884580" indent="-340223" algn="l" rtl="0" fontAlgn="base">
        <a:spcBef>
          <a:spcPct val="20000"/>
        </a:spcBef>
        <a:spcAft>
          <a:spcPct val="0"/>
        </a:spcAft>
        <a:buChar char="–"/>
        <a:defRPr sz="3400">
          <a:solidFill>
            <a:schemeClr val="tx1"/>
          </a:solidFill>
          <a:latin typeface="+mn-lt"/>
          <a:ea typeface="+mn-ea"/>
        </a:defRPr>
      </a:lvl2pPr>
      <a:lvl3pPr marL="1360893" indent="-272178" algn="l" rtl="0" fontAlgn="base">
        <a:spcBef>
          <a:spcPct val="20000"/>
        </a:spcBef>
        <a:spcAft>
          <a:spcPct val="0"/>
        </a:spcAft>
        <a:buChar char="•"/>
        <a:defRPr sz="2900">
          <a:solidFill>
            <a:schemeClr val="tx1"/>
          </a:solidFill>
          <a:latin typeface="+mn-lt"/>
          <a:ea typeface="+mn-ea"/>
        </a:defRPr>
      </a:lvl3pPr>
      <a:lvl4pPr marL="1905249" indent="-272178" algn="l" rtl="0" fontAlgn="base">
        <a:spcBef>
          <a:spcPct val="20000"/>
        </a:spcBef>
        <a:spcAft>
          <a:spcPct val="0"/>
        </a:spcAft>
        <a:buChar char="–"/>
        <a:defRPr sz="2400">
          <a:solidFill>
            <a:schemeClr val="tx1"/>
          </a:solidFill>
          <a:latin typeface="+mn-lt"/>
          <a:ea typeface="+mn-ea"/>
        </a:defRPr>
      </a:lvl4pPr>
      <a:lvl5pPr marL="2449606" indent="-272178" algn="l" rtl="0" fontAlgn="base">
        <a:spcBef>
          <a:spcPct val="20000"/>
        </a:spcBef>
        <a:spcAft>
          <a:spcPct val="0"/>
        </a:spcAft>
        <a:buChar char="»"/>
        <a:defRPr sz="2400">
          <a:solidFill>
            <a:schemeClr val="tx1"/>
          </a:solidFill>
          <a:latin typeface="+mn-lt"/>
          <a:ea typeface="+mn-ea"/>
        </a:defRPr>
      </a:lvl5pPr>
      <a:lvl6pPr marL="2993963" indent="-272178" algn="l" rtl="0" fontAlgn="base">
        <a:spcBef>
          <a:spcPct val="20000"/>
        </a:spcBef>
        <a:spcAft>
          <a:spcPct val="0"/>
        </a:spcAft>
        <a:buChar char="»"/>
        <a:defRPr sz="2400">
          <a:solidFill>
            <a:schemeClr val="tx1"/>
          </a:solidFill>
          <a:latin typeface="+mn-lt"/>
          <a:ea typeface="+mn-ea"/>
        </a:defRPr>
      </a:lvl6pPr>
      <a:lvl7pPr marL="3538320" indent="-272178" algn="l" rtl="0" fontAlgn="base">
        <a:spcBef>
          <a:spcPct val="20000"/>
        </a:spcBef>
        <a:spcAft>
          <a:spcPct val="0"/>
        </a:spcAft>
        <a:buChar char="»"/>
        <a:defRPr sz="2400">
          <a:solidFill>
            <a:schemeClr val="tx1"/>
          </a:solidFill>
          <a:latin typeface="+mn-lt"/>
          <a:ea typeface="+mn-ea"/>
        </a:defRPr>
      </a:lvl7pPr>
      <a:lvl8pPr marL="4082677" indent="-272178" algn="l" rtl="0" fontAlgn="base">
        <a:spcBef>
          <a:spcPct val="20000"/>
        </a:spcBef>
        <a:spcAft>
          <a:spcPct val="0"/>
        </a:spcAft>
        <a:buChar char="»"/>
        <a:defRPr sz="2400">
          <a:solidFill>
            <a:schemeClr val="tx1"/>
          </a:solidFill>
          <a:latin typeface="+mn-lt"/>
          <a:ea typeface="+mn-ea"/>
        </a:defRPr>
      </a:lvl8pPr>
      <a:lvl9pPr marL="4627034" indent="-272178"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714" rtl="0" eaLnBrk="1" latinLnBrk="0" hangingPunct="1">
        <a:defRPr sz="2100" kern="1200">
          <a:solidFill>
            <a:schemeClr val="tx1"/>
          </a:solidFill>
          <a:latin typeface="+mn-lt"/>
          <a:ea typeface="+mn-ea"/>
          <a:cs typeface="+mn-cs"/>
        </a:defRPr>
      </a:lvl1pPr>
      <a:lvl2pPr marL="544357" algn="l" defTabSz="1088714" rtl="0" eaLnBrk="1" latinLnBrk="0" hangingPunct="1">
        <a:defRPr sz="2100" kern="1200">
          <a:solidFill>
            <a:schemeClr val="tx1"/>
          </a:solidFill>
          <a:latin typeface="+mn-lt"/>
          <a:ea typeface="+mn-ea"/>
          <a:cs typeface="+mn-cs"/>
        </a:defRPr>
      </a:lvl2pPr>
      <a:lvl3pPr marL="1088714" algn="l" defTabSz="1088714" rtl="0" eaLnBrk="1" latinLnBrk="0" hangingPunct="1">
        <a:defRPr sz="2100" kern="1200">
          <a:solidFill>
            <a:schemeClr val="tx1"/>
          </a:solidFill>
          <a:latin typeface="+mn-lt"/>
          <a:ea typeface="+mn-ea"/>
          <a:cs typeface="+mn-cs"/>
        </a:defRPr>
      </a:lvl3pPr>
      <a:lvl4pPr marL="1633071" algn="l" defTabSz="1088714" rtl="0" eaLnBrk="1" latinLnBrk="0" hangingPunct="1">
        <a:defRPr sz="2100" kern="1200">
          <a:solidFill>
            <a:schemeClr val="tx1"/>
          </a:solidFill>
          <a:latin typeface="+mn-lt"/>
          <a:ea typeface="+mn-ea"/>
          <a:cs typeface="+mn-cs"/>
        </a:defRPr>
      </a:lvl4pPr>
      <a:lvl5pPr marL="2177427" algn="l" defTabSz="1088714" rtl="0" eaLnBrk="1" latinLnBrk="0" hangingPunct="1">
        <a:defRPr sz="2100" kern="1200">
          <a:solidFill>
            <a:schemeClr val="tx1"/>
          </a:solidFill>
          <a:latin typeface="+mn-lt"/>
          <a:ea typeface="+mn-ea"/>
          <a:cs typeface="+mn-cs"/>
        </a:defRPr>
      </a:lvl5pPr>
      <a:lvl6pPr marL="2721785" algn="l" defTabSz="1088714" rtl="0" eaLnBrk="1" latinLnBrk="0" hangingPunct="1">
        <a:defRPr sz="2100" kern="1200">
          <a:solidFill>
            <a:schemeClr val="tx1"/>
          </a:solidFill>
          <a:latin typeface="+mn-lt"/>
          <a:ea typeface="+mn-ea"/>
          <a:cs typeface="+mn-cs"/>
        </a:defRPr>
      </a:lvl6pPr>
      <a:lvl7pPr marL="3266142" algn="l" defTabSz="1088714" rtl="0" eaLnBrk="1" latinLnBrk="0" hangingPunct="1">
        <a:defRPr sz="2100" kern="1200">
          <a:solidFill>
            <a:schemeClr val="tx1"/>
          </a:solidFill>
          <a:latin typeface="+mn-lt"/>
          <a:ea typeface="+mn-ea"/>
          <a:cs typeface="+mn-cs"/>
        </a:defRPr>
      </a:lvl7pPr>
      <a:lvl8pPr marL="3810498" algn="l" defTabSz="1088714" rtl="0" eaLnBrk="1" latinLnBrk="0" hangingPunct="1">
        <a:defRPr sz="2100" kern="1200">
          <a:solidFill>
            <a:schemeClr val="tx1"/>
          </a:solidFill>
          <a:latin typeface="+mn-lt"/>
          <a:ea typeface="+mn-ea"/>
          <a:cs typeface="+mn-cs"/>
        </a:defRPr>
      </a:lvl8pPr>
      <a:lvl9pPr marL="4354855" algn="l" defTabSz="1088714"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0"/>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5600" y="6245225"/>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7601"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83" r:id="rId1"/>
    <p:sldLayoutId id="2147483713" r:id="rId2"/>
  </p:sldLayoutIdLst>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charset="0"/>
          <a:ea typeface="宋体" charset="-122"/>
        </a:defRPr>
      </a:lvl2pPr>
      <a:lvl3pPr algn="ctr" rtl="0" fontAlgn="base">
        <a:spcBef>
          <a:spcPct val="0"/>
        </a:spcBef>
        <a:spcAft>
          <a:spcPct val="0"/>
        </a:spcAft>
        <a:defRPr sz="5300">
          <a:solidFill>
            <a:schemeClr val="tx2"/>
          </a:solidFill>
          <a:latin typeface="Arial" charset="0"/>
          <a:ea typeface="宋体" charset="-122"/>
        </a:defRPr>
      </a:lvl3pPr>
      <a:lvl4pPr algn="ctr" rtl="0" fontAlgn="base">
        <a:spcBef>
          <a:spcPct val="0"/>
        </a:spcBef>
        <a:spcAft>
          <a:spcPct val="0"/>
        </a:spcAft>
        <a:defRPr sz="5300">
          <a:solidFill>
            <a:schemeClr val="tx2"/>
          </a:solidFill>
          <a:latin typeface="Arial" charset="0"/>
          <a:ea typeface="宋体" charset="-122"/>
        </a:defRPr>
      </a:lvl4pPr>
      <a:lvl5pPr algn="ctr" rtl="0" fontAlgn="base">
        <a:spcBef>
          <a:spcPct val="0"/>
        </a:spcBef>
        <a:spcAft>
          <a:spcPct val="0"/>
        </a:spcAft>
        <a:defRPr sz="5300">
          <a:solidFill>
            <a:schemeClr val="tx2"/>
          </a:solidFill>
          <a:latin typeface="Arial" charset="0"/>
          <a:ea typeface="宋体" charset="-122"/>
        </a:defRPr>
      </a:lvl5pPr>
      <a:lvl6pPr marL="544357" algn="ctr" rtl="0" fontAlgn="base">
        <a:spcBef>
          <a:spcPct val="0"/>
        </a:spcBef>
        <a:spcAft>
          <a:spcPct val="0"/>
        </a:spcAft>
        <a:defRPr sz="5300">
          <a:solidFill>
            <a:schemeClr val="tx2"/>
          </a:solidFill>
          <a:latin typeface="Arial" charset="0"/>
          <a:ea typeface="宋体" charset="-122"/>
        </a:defRPr>
      </a:lvl6pPr>
      <a:lvl7pPr marL="1088714" algn="ctr" rtl="0" fontAlgn="base">
        <a:spcBef>
          <a:spcPct val="0"/>
        </a:spcBef>
        <a:spcAft>
          <a:spcPct val="0"/>
        </a:spcAft>
        <a:defRPr sz="5300">
          <a:solidFill>
            <a:schemeClr val="tx2"/>
          </a:solidFill>
          <a:latin typeface="Arial" charset="0"/>
          <a:ea typeface="宋体" charset="-122"/>
        </a:defRPr>
      </a:lvl7pPr>
      <a:lvl8pPr marL="1633071" algn="ctr" rtl="0" fontAlgn="base">
        <a:spcBef>
          <a:spcPct val="0"/>
        </a:spcBef>
        <a:spcAft>
          <a:spcPct val="0"/>
        </a:spcAft>
        <a:defRPr sz="5300">
          <a:solidFill>
            <a:schemeClr val="tx2"/>
          </a:solidFill>
          <a:latin typeface="Arial" charset="0"/>
          <a:ea typeface="宋体" charset="-122"/>
        </a:defRPr>
      </a:lvl8pPr>
      <a:lvl9pPr marL="2177427" algn="ctr" rtl="0" fontAlgn="base">
        <a:spcBef>
          <a:spcPct val="0"/>
        </a:spcBef>
        <a:spcAft>
          <a:spcPct val="0"/>
        </a:spcAft>
        <a:defRPr sz="5300">
          <a:solidFill>
            <a:schemeClr val="tx2"/>
          </a:solidFill>
          <a:latin typeface="Arial" charset="0"/>
          <a:ea typeface="宋体" charset="-122"/>
        </a:defRPr>
      </a:lvl9pPr>
    </p:titleStyle>
    <p:bodyStyle>
      <a:lvl1pPr marL="408267" indent="-408267" algn="l" rtl="0" fontAlgn="base">
        <a:spcBef>
          <a:spcPct val="20000"/>
        </a:spcBef>
        <a:spcAft>
          <a:spcPct val="0"/>
        </a:spcAft>
        <a:buChar char="•"/>
        <a:defRPr sz="3800">
          <a:solidFill>
            <a:schemeClr val="tx1"/>
          </a:solidFill>
          <a:latin typeface="+mn-lt"/>
          <a:ea typeface="+mn-ea"/>
          <a:cs typeface="+mn-cs"/>
        </a:defRPr>
      </a:lvl1pPr>
      <a:lvl2pPr marL="884580" indent="-340223" algn="l" rtl="0" fontAlgn="base">
        <a:spcBef>
          <a:spcPct val="20000"/>
        </a:spcBef>
        <a:spcAft>
          <a:spcPct val="0"/>
        </a:spcAft>
        <a:buChar char="–"/>
        <a:defRPr sz="3400">
          <a:solidFill>
            <a:schemeClr val="tx1"/>
          </a:solidFill>
          <a:latin typeface="+mn-lt"/>
          <a:ea typeface="+mn-ea"/>
        </a:defRPr>
      </a:lvl2pPr>
      <a:lvl3pPr marL="1360893" indent="-272178" algn="l" rtl="0" fontAlgn="base">
        <a:spcBef>
          <a:spcPct val="20000"/>
        </a:spcBef>
        <a:spcAft>
          <a:spcPct val="0"/>
        </a:spcAft>
        <a:buChar char="•"/>
        <a:defRPr sz="2900">
          <a:solidFill>
            <a:schemeClr val="tx1"/>
          </a:solidFill>
          <a:latin typeface="+mn-lt"/>
          <a:ea typeface="+mn-ea"/>
        </a:defRPr>
      </a:lvl3pPr>
      <a:lvl4pPr marL="1905249" indent="-272178" algn="l" rtl="0" fontAlgn="base">
        <a:spcBef>
          <a:spcPct val="20000"/>
        </a:spcBef>
        <a:spcAft>
          <a:spcPct val="0"/>
        </a:spcAft>
        <a:buChar char="–"/>
        <a:defRPr sz="2400">
          <a:solidFill>
            <a:schemeClr val="tx1"/>
          </a:solidFill>
          <a:latin typeface="+mn-lt"/>
          <a:ea typeface="+mn-ea"/>
        </a:defRPr>
      </a:lvl4pPr>
      <a:lvl5pPr marL="2449606" indent="-272178" algn="l" rtl="0" fontAlgn="base">
        <a:spcBef>
          <a:spcPct val="20000"/>
        </a:spcBef>
        <a:spcAft>
          <a:spcPct val="0"/>
        </a:spcAft>
        <a:buChar char="»"/>
        <a:defRPr sz="2400">
          <a:solidFill>
            <a:schemeClr val="tx1"/>
          </a:solidFill>
          <a:latin typeface="+mn-lt"/>
          <a:ea typeface="+mn-ea"/>
        </a:defRPr>
      </a:lvl5pPr>
      <a:lvl6pPr marL="2993963" indent="-272178" algn="l" rtl="0" fontAlgn="base">
        <a:spcBef>
          <a:spcPct val="20000"/>
        </a:spcBef>
        <a:spcAft>
          <a:spcPct val="0"/>
        </a:spcAft>
        <a:buChar char="»"/>
        <a:defRPr sz="2400">
          <a:solidFill>
            <a:schemeClr val="tx1"/>
          </a:solidFill>
          <a:latin typeface="+mn-lt"/>
          <a:ea typeface="+mn-ea"/>
        </a:defRPr>
      </a:lvl6pPr>
      <a:lvl7pPr marL="3538320" indent="-272178" algn="l" rtl="0" fontAlgn="base">
        <a:spcBef>
          <a:spcPct val="20000"/>
        </a:spcBef>
        <a:spcAft>
          <a:spcPct val="0"/>
        </a:spcAft>
        <a:buChar char="»"/>
        <a:defRPr sz="2400">
          <a:solidFill>
            <a:schemeClr val="tx1"/>
          </a:solidFill>
          <a:latin typeface="+mn-lt"/>
          <a:ea typeface="+mn-ea"/>
        </a:defRPr>
      </a:lvl7pPr>
      <a:lvl8pPr marL="4082677" indent="-272178" algn="l" rtl="0" fontAlgn="base">
        <a:spcBef>
          <a:spcPct val="20000"/>
        </a:spcBef>
        <a:spcAft>
          <a:spcPct val="0"/>
        </a:spcAft>
        <a:buChar char="»"/>
        <a:defRPr sz="2400">
          <a:solidFill>
            <a:schemeClr val="tx1"/>
          </a:solidFill>
          <a:latin typeface="+mn-lt"/>
          <a:ea typeface="+mn-ea"/>
        </a:defRPr>
      </a:lvl8pPr>
      <a:lvl9pPr marL="4627034" indent="-272178"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714" rtl="0" eaLnBrk="1" latinLnBrk="0" hangingPunct="1">
        <a:defRPr sz="2100" kern="1200">
          <a:solidFill>
            <a:schemeClr val="tx1"/>
          </a:solidFill>
          <a:latin typeface="+mn-lt"/>
          <a:ea typeface="+mn-ea"/>
          <a:cs typeface="+mn-cs"/>
        </a:defRPr>
      </a:lvl1pPr>
      <a:lvl2pPr marL="544357" algn="l" defTabSz="1088714" rtl="0" eaLnBrk="1" latinLnBrk="0" hangingPunct="1">
        <a:defRPr sz="2100" kern="1200">
          <a:solidFill>
            <a:schemeClr val="tx1"/>
          </a:solidFill>
          <a:latin typeface="+mn-lt"/>
          <a:ea typeface="+mn-ea"/>
          <a:cs typeface="+mn-cs"/>
        </a:defRPr>
      </a:lvl2pPr>
      <a:lvl3pPr marL="1088714" algn="l" defTabSz="1088714" rtl="0" eaLnBrk="1" latinLnBrk="0" hangingPunct="1">
        <a:defRPr sz="2100" kern="1200">
          <a:solidFill>
            <a:schemeClr val="tx1"/>
          </a:solidFill>
          <a:latin typeface="+mn-lt"/>
          <a:ea typeface="+mn-ea"/>
          <a:cs typeface="+mn-cs"/>
        </a:defRPr>
      </a:lvl3pPr>
      <a:lvl4pPr marL="1633071" algn="l" defTabSz="1088714" rtl="0" eaLnBrk="1" latinLnBrk="0" hangingPunct="1">
        <a:defRPr sz="2100" kern="1200">
          <a:solidFill>
            <a:schemeClr val="tx1"/>
          </a:solidFill>
          <a:latin typeface="+mn-lt"/>
          <a:ea typeface="+mn-ea"/>
          <a:cs typeface="+mn-cs"/>
        </a:defRPr>
      </a:lvl4pPr>
      <a:lvl5pPr marL="2177427" algn="l" defTabSz="1088714" rtl="0" eaLnBrk="1" latinLnBrk="0" hangingPunct="1">
        <a:defRPr sz="2100" kern="1200">
          <a:solidFill>
            <a:schemeClr val="tx1"/>
          </a:solidFill>
          <a:latin typeface="+mn-lt"/>
          <a:ea typeface="+mn-ea"/>
          <a:cs typeface="+mn-cs"/>
        </a:defRPr>
      </a:lvl5pPr>
      <a:lvl6pPr marL="2721785" algn="l" defTabSz="1088714" rtl="0" eaLnBrk="1" latinLnBrk="0" hangingPunct="1">
        <a:defRPr sz="2100" kern="1200">
          <a:solidFill>
            <a:schemeClr val="tx1"/>
          </a:solidFill>
          <a:latin typeface="+mn-lt"/>
          <a:ea typeface="+mn-ea"/>
          <a:cs typeface="+mn-cs"/>
        </a:defRPr>
      </a:lvl6pPr>
      <a:lvl7pPr marL="3266142" algn="l" defTabSz="1088714" rtl="0" eaLnBrk="1" latinLnBrk="0" hangingPunct="1">
        <a:defRPr sz="2100" kern="1200">
          <a:solidFill>
            <a:schemeClr val="tx1"/>
          </a:solidFill>
          <a:latin typeface="+mn-lt"/>
          <a:ea typeface="+mn-ea"/>
          <a:cs typeface="+mn-cs"/>
        </a:defRPr>
      </a:lvl7pPr>
      <a:lvl8pPr marL="3810498" algn="l" defTabSz="1088714" rtl="0" eaLnBrk="1" latinLnBrk="0" hangingPunct="1">
        <a:defRPr sz="2100" kern="1200">
          <a:solidFill>
            <a:schemeClr val="tx1"/>
          </a:solidFill>
          <a:latin typeface="+mn-lt"/>
          <a:ea typeface="+mn-ea"/>
          <a:cs typeface="+mn-cs"/>
        </a:defRPr>
      </a:lvl8pPr>
      <a:lvl9pPr marL="4354855" algn="l" defTabSz="1088714"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0"/>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5600" y="6245225"/>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7601"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08" r:id="rId1"/>
  </p:sldLayoutIdLst>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charset="0"/>
          <a:ea typeface="宋体" charset="-122"/>
        </a:defRPr>
      </a:lvl2pPr>
      <a:lvl3pPr algn="ctr" rtl="0" fontAlgn="base">
        <a:spcBef>
          <a:spcPct val="0"/>
        </a:spcBef>
        <a:spcAft>
          <a:spcPct val="0"/>
        </a:spcAft>
        <a:defRPr sz="5300">
          <a:solidFill>
            <a:schemeClr val="tx2"/>
          </a:solidFill>
          <a:latin typeface="Arial" charset="0"/>
          <a:ea typeface="宋体" charset="-122"/>
        </a:defRPr>
      </a:lvl3pPr>
      <a:lvl4pPr algn="ctr" rtl="0" fontAlgn="base">
        <a:spcBef>
          <a:spcPct val="0"/>
        </a:spcBef>
        <a:spcAft>
          <a:spcPct val="0"/>
        </a:spcAft>
        <a:defRPr sz="5300">
          <a:solidFill>
            <a:schemeClr val="tx2"/>
          </a:solidFill>
          <a:latin typeface="Arial" charset="0"/>
          <a:ea typeface="宋体" charset="-122"/>
        </a:defRPr>
      </a:lvl4pPr>
      <a:lvl5pPr algn="ctr" rtl="0" fontAlgn="base">
        <a:spcBef>
          <a:spcPct val="0"/>
        </a:spcBef>
        <a:spcAft>
          <a:spcPct val="0"/>
        </a:spcAft>
        <a:defRPr sz="5300">
          <a:solidFill>
            <a:schemeClr val="tx2"/>
          </a:solidFill>
          <a:latin typeface="Arial" charset="0"/>
          <a:ea typeface="宋体" charset="-122"/>
        </a:defRPr>
      </a:lvl5pPr>
      <a:lvl6pPr marL="544357" algn="ctr" rtl="0" fontAlgn="base">
        <a:spcBef>
          <a:spcPct val="0"/>
        </a:spcBef>
        <a:spcAft>
          <a:spcPct val="0"/>
        </a:spcAft>
        <a:defRPr sz="5300">
          <a:solidFill>
            <a:schemeClr val="tx2"/>
          </a:solidFill>
          <a:latin typeface="Arial" charset="0"/>
          <a:ea typeface="宋体" charset="-122"/>
        </a:defRPr>
      </a:lvl6pPr>
      <a:lvl7pPr marL="1088714" algn="ctr" rtl="0" fontAlgn="base">
        <a:spcBef>
          <a:spcPct val="0"/>
        </a:spcBef>
        <a:spcAft>
          <a:spcPct val="0"/>
        </a:spcAft>
        <a:defRPr sz="5300">
          <a:solidFill>
            <a:schemeClr val="tx2"/>
          </a:solidFill>
          <a:latin typeface="Arial" charset="0"/>
          <a:ea typeface="宋体" charset="-122"/>
        </a:defRPr>
      </a:lvl7pPr>
      <a:lvl8pPr marL="1633071" algn="ctr" rtl="0" fontAlgn="base">
        <a:spcBef>
          <a:spcPct val="0"/>
        </a:spcBef>
        <a:spcAft>
          <a:spcPct val="0"/>
        </a:spcAft>
        <a:defRPr sz="5300">
          <a:solidFill>
            <a:schemeClr val="tx2"/>
          </a:solidFill>
          <a:latin typeface="Arial" charset="0"/>
          <a:ea typeface="宋体" charset="-122"/>
        </a:defRPr>
      </a:lvl8pPr>
      <a:lvl9pPr marL="2177427" algn="ctr" rtl="0" fontAlgn="base">
        <a:spcBef>
          <a:spcPct val="0"/>
        </a:spcBef>
        <a:spcAft>
          <a:spcPct val="0"/>
        </a:spcAft>
        <a:defRPr sz="5300">
          <a:solidFill>
            <a:schemeClr val="tx2"/>
          </a:solidFill>
          <a:latin typeface="Arial" charset="0"/>
          <a:ea typeface="宋体" charset="-122"/>
        </a:defRPr>
      </a:lvl9pPr>
    </p:titleStyle>
    <p:bodyStyle>
      <a:lvl1pPr marL="408267" indent="-408267" algn="l" rtl="0" fontAlgn="base">
        <a:spcBef>
          <a:spcPct val="20000"/>
        </a:spcBef>
        <a:spcAft>
          <a:spcPct val="0"/>
        </a:spcAft>
        <a:buChar char="•"/>
        <a:defRPr sz="3800">
          <a:solidFill>
            <a:schemeClr val="tx1"/>
          </a:solidFill>
          <a:latin typeface="+mn-lt"/>
          <a:ea typeface="+mn-ea"/>
          <a:cs typeface="+mn-cs"/>
        </a:defRPr>
      </a:lvl1pPr>
      <a:lvl2pPr marL="884580" indent="-340223" algn="l" rtl="0" fontAlgn="base">
        <a:spcBef>
          <a:spcPct val="20000"/>
        </a:spcBef>
        <a:spcAft>
          <a:spcPct val="0"/>
        </a:spcAft>
        <a:buChar char="–"/>
        <a:defRPr sz="3400">
          <a:solidFill>
            <a:schemeClr val="tx1"/>
          </a:solidFill>
          <a:latin typeface="+mn-lt"/>
          <a:ea typeface="+mn-ea"/>
        </a:defRPr>
      </a:lvl2pPr>
      <a:lvl3pPr marL="1360893" indent="-272178" algn="l" rtl="0" fontAlgn="base">
        <a:spcBef>
          <a:spcPct val="20000"/>
        </a:spcBef>
        <a:spcAft>
          <a:spcPct val="0"/>
        </a:spcAft>
        <a:buChar char="•"/>
        <a:defRPr sz="2900">
          <a:solidFill>
            <a:schemeClr val="tx1"/>
          </a:solidFill>
          <a:latin typeface="+mn-lt"/>
          <a:ea typeface="+mn-ea"/>
        </a:defRPr>
      </a:lvl3pPr>
      <a:lvl4pPr marL="1905249" indent="-272178" algn="l" rtl="0" fontAlgn="base">
        <a:spcBef>
          <a:spcPct val="20000"/>
        </a:spcBef>
        <a:spcAft>
          <a:spcPct val="0"/>
        </a:spcAft>
        <a:buChar char="–"/>
        <a:defRPr sz="2400">
          <a:solidFill>
            <a:schemeClr val="tx1"/>
          </a:solidFill>
          <a:latin typeface="+mn-lt"/>
          <a:ea typeface="+mn-ea"/>
        </a:defRPr>
      </a:lvl4pPr>
      <a:lvl5pPr marL="2449606" indent="-272178" algn="l" rtl="0" fontAlgn="base">
        <a:spcBef>
          <a:spcPct val="20000"/>
        </a:spcBef>
        <a:spcAft>
          <a:spcPct val="0"/>
        </a:spcAft>
        <a:buChar char="»"/>
        <a:defRPr sz="2400">
          <a:solidFill>
            <a:schemeClr val="tx1"/>
          </a:solidFill>
          <a:latin typeface="+mn-lt"/>
          <a:ea typeface="+mn-ea"/>
        </a:defRPr>
      </a:lvl5pPr>
      <a:lvl6pPr marL="2993963" indent="-272178" algn="l" rtl="0" fontAlgn="base">
        <a:spcBef>
          <a:spcPct val="20000"/>
        </a:spcBef>
        <a:spcAft>
          <a:spcPct val="0"/>
        </a:spcAft>
        <a:buChar char="»"/>
        <a:defRPr sz="2400">
          <a:solidFill>
            <a:schemeClr val="tx1"/>
          </a:solidFill>
          <a:latin typeface="+mn-lt"/>
          <a:ea typeface="+mn-ea"/>
        </a:defRPr>
      </a:lvl6pPr>
      <a:lvl7pPr marL="3538320" indent="-272178" algn="l" rtl="0" fontAlgn="base">
        <a:spcBef>
          <a:spcPct val="20000"/>
        </a:spcBef>
        <a:spcAft>
          <a:spcPct val="0"/>
        </a:spcAft>
        <a:buChar char="»"/>
        <a:defRPr sz="2400">
          <a:solidFill>
            <a:schemeClr val="tx1"/>
          </a:solidFill>
          <a:latin typeface="+mn-lt"/>
          <a:ea typeface="+mn-ea"/>
        </a:defRPr>
      </a:lvl7pPr>
      <a:lvl8pPr marL="4082677" indent="-272178" algn="l" rtl="0" fontAlgn="base">
        <a:spcBef>
          <a:spcPct val="20000"/>
        </a:spcBef>
        <a:spcAft>
          <a:spcPct val="0"/>
        </a:spcAft>
        <a:buChar char="»"/>
        <a:defRPr sz="2400">
          <a:solidFill>
            <a:schemeClr val="tx1"/>
          </a:solidFill>
          <a:latin typeface="+mn-lt"/>
          <a:ea typeface="+mn-ea"/>
        </a:defRPr>
      </a:lvl8pPr>
      <a:lvl9pPr marL="4627034" indent="-272178"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714" rtl="0" eaLnBrk="1" latinLnBrk="0" hangingPunct="1">
        <a:defRPr sz="2100" kern="1200">
          <a:solidFill>
            <a:schemeClr val="tx1"/>
          </a:solidFill>
          <a:latin typeface="+mn-lt"/>
          <a:ea typeface="+mn-ea"/>
          <a:cs typeface="+mn-cs"/>
        </a:defRPr>
      </a:lvl1pPr>
      <a:lvl2pPr marL="544357" algn="l" defTabSz="1088714" rtl="0" eaLnBrk="1" latinLnBrk="0" hangingPunct="1">
        <a:defRPr sz="2100" kern="1200">
          <a:solidFill>
            <a:schemeClr val="tx1"/>
          </a:solidFill>
          <a:latin typeface="+mn-lt"/>
          <a:ea typeface="+mn-ea"/>
          <a:cs typeface="+mn-cs"/>
        </a:defRPr>
      </a:lvl2pPr>
      <a:lvl3pPr marL="1088714" algn="l" defTabSz="1088714" rtl="0" eaLnBrk="1" latinLnBrk="0" hangingPunct="1">
        <a:defRPr sz="2100" kern="1200">
          <a:solidFill>
            <a:schemeClr val="tx1"/>
          </a:solidFill>
          <a:latin typeface="+mn-lt"/>
          <a:ea typeface="+mn-ea"/>
          <a:cs typeface="+mn-cs"/>
        </a:defRPr>
      </a:lvl3pPr>
      <a:lvl4pPr marL="1633071" algn="l" defTabSz="1088714" rtl="0" eaLnBrk="1" latinLnBrk="0" hangingPunct="1">
        <a:defRPr sz="2100" kern="1200">
          <a:solidFill>
            <a:schemeClr val="tx1"/>
          </a:solidFill>
          <a:latin typeface="+mn-lt"/>
          <a:ea typeface="+mn-ea"/>
          <a:cs typeface="+mn-cs"/>
        </a:defRPr>
      </a:lvl4pPr>
      <a:lvl5pPr marL="2177427" algn="l" defTabSz="1088714" rtl="0" eaLnBrk="1" latinLnBrk="0" hangingPunct="1">
        <a:defRPr sz="2100" kern="1200">
          <a:solidFill>
            <a:schemeClr val="tx1"/>
          </a:solidFill>
          <a:latin typeface="+mn-lt"/>
          <a:ea typeface="+mn-ea"/>
          <a:cs typeface="+mn-cs"/>
        </a:defRPr>
      </a:lvl5pPr>
      <a:lvl6pPr marL="2721785" algn="l" defTabSz="1088714" rtl="0" eaLnBrk="1" latinLnBrk="0" hangingPunct="1">
        <a:defRPr sz="2100" kern="1200">
          <a:solidFill>
            <a:schemeClr val="tx1"/>
          </a:solidFill>
          <a:latin typeface="+mn-lt"/>
          <a:ea typeface="+mn-ea"/>
          <a:cs typeface="+mn-cs"/>
        </a:defRPr>
      </a:lvl6pPr>
      <a:lvl7pPr marL="3266142" algn="l" defTabSz="1088714" rtl="0" eaLnBrk="1" latinLnBrk="0" hangingPunct="1">
        <a:defRPr sz="2100" kern="1200">
          <a:solidFill>
            <a:schemeClr val="tx1"/>
          </a:solidFill>
          <a:latin typeface="+mn-lt"/>
          <a:ea typeface="+mn-ea"/>
          <a:cs typeface="+mn-cs"/>
        </a:defRPr>
      </a:lvl7pPr>
      <a:lvl8pPr marL="3810498" algn="l" defTabSz="1088714" rtl="0" eaLnBrk="1" latinLnBrk="0" hangingPunct="1">
        <a:defRPr sz="2100" kern="1200">
          <a:solidFill>
            <a:schemeClr val="tx1"/>
          </a:solidFill>
          <a:latin typeface="+mn-lt"/>
          <a:ea typeface="+mn-ea"/>
          <a:cs typeface="+mn-cs"/>
        </a:defRPr>
      </a:lvl8pPr>
      <a:lvl9pPr marL="4354855" algn="l" defTabSz="108871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16.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14.emf"/><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7.xml"/><Relationship Id="rId5" Type="http://schemas.openxmlformats.org/officeDocument/2006/relationships/image" Target="../media/image14.emf"/><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5.sv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27.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2215" y="2378653"/>
            <a:ext cx="6275671" cy="1325563"/>
          </a:xfrm>
        </p:spPr>
        <p:txBody>
          <a:bodyPr>
            <a:noAutofit/>
          </a:bodyPr>
          <a:lstStyle/>
          <a:p>
            <a:pPr algn="ctr">
              <a:lnSpc>
                <a:spcPct val="150000"/>
              </a:lnSpc>
            </a:pPr>
            <a:r>
              <a:rPr lang="en-US" sz="9600" b="1" dirty="0">
                <a:latin typeface="Coiny" panose="020B0604020202020204" charset="0"/>
              </a:rPr>
              <a:t>TẬP ĐỌC</a:t>
            </a:r>
            <a:br>
              <a:rPr lang="en-US" sz="9600" b="1" dirty="0">
                <a:latin typeface="Coiny" panose="020B0604020202020204" charset="0"/>
              </a:rPr>
            </a:br>
            <a:r>
              <a:rPr lang="en-US" sz="9600" b="1" dirty="0">
                <a:latin typeface="Coiny" panose="020B0604020202020204" charset="0"/>
              </a:rPr>
              <a:t>LỚP 4.4 </a:t>
            </a:r>
          </a:p>
        </p:txBody>
      </p:sp>
      <p:pic>
        <p:nvPicPr>
          <p:cNvPr id="1026" name="Picture 2" descr="Những hình ảnh đáng yêu chỉ có ở vùng cao | VO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166" y="775803"/>
            <a:ext cx="8702565" cy="585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285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a:extLst>
              <a:ext uri="{FF2B5EF4-FFF2-40B4-BE49-F238E27FC236}">
                <a16:creationId xmlns:a16="http://schemas.microsoft.com/office/drawing/2014/main" id="{01A92806-A9BA-4302-9185-B03336CAAE8B}"/>
              </a:ext>
            </a:extLst>
          </p:cNvPr>
          <p:cNvSpPr txBox="1"/>
          <p:nvPr/>
        </p:nvSpPr>
        <p:spPr>
          <a:xfrm>
            <a:off x="1850588" y="186676"/>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LUYỆN ĐỌC TỪ KHÓ</a:t>
            </a:r>
          </a:p>
        </p:txBody>
      </p:sp>
      <p:grpSp>
        <p:nvGrpSpPr>
          <p:cNvPr id="5" name="Group 4">
            <a:extLst>
              <a:ext uri="{FF2B5EF4-FFF2-40B4-BE49-F238E27FC236}">
                <a16:creationId xmlns:a16="http://schemas.microsoft.com/office/drawing/2014/main" id="{BA9EF525-ADDF-422B-ADDD-2C6F4B7F9B4E}"/>
              </a:ext>
            </a:extLst>
          </p:cNvPr>
          <p:cNvGrpSpPr/>
          <p:nvPr/>
        </p:nvGrpSpPr>
        <p:grpSpPr>
          <a:xfrm>
            <a:off x="0" y="1136074"/>
            <a:ext cx="4313382" cy="2854020"/>
            <a:chOff x="5567779" y="1286538"/>
            <a:chExt cx="3950646" cy="2681229"/>
          </a:xfrm>
        </p:grpSpPr>
        <p:pic>
          <p:nvPicPr>
            <p:cNvPr id="32" name="图片 8">
              <a:extLst>
                <a:ext uri="{FF2B5EF4-FFF2-40B4-BE49-F238E27FC236}">
                  <a16:creationId xmlns:a16="http://schemas.microsoft.com/office/drawing/2014/main" id="{6137F7BE-D353-4057-9831-8DC2D9A3A4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7779" y="1286538"/>
              <a:ext cx="3950646" cy="2681229"/>
            </a:xfrm>
            <a:prstGeom prst="rect">
              <a:avLst/>
            </a:prstGeom>
          </p:spPr>
        </p:pic>
        <p:sp>
          <p:nvSpPr>
            <p:cNvPr id="33" name="TextBox 32">
              <a:extLst>
                <a:ext uri="{FF2B5EF4-FFF2-40B4-BE49-F238E27FC236}">
                  <a16:creationId xmlns:a16="http://schemas.microsoft.com/office/drawing/2014/main" id="{B088860F-0CB3-442D-9226-61367F6D8542}"/>
                </a:ext>
              </a:extLst>
            </p:cNvPr>
            <p:cNvSpPr txBox="1"/>
            <p:nvPr/>
          </p:nvSpPr>
          <p:spPr>
            <a:xfrm>
              <a:off x="6334624" y="2242431"/>
              <a:ext cx="2973882" cy="769441"/>
            </a:xfrm>
            <a:prstGeom prst="rect">
              <a:avLst/>
            </a:prstGeom>
            <a:noFill/>
          </p:spPr>
          <p:txBody>
            <a:bodyPr wrap="square" rtlCol="0">
              <a:spAutoFit/>
            </a:bodyPr>
            <a:lstStyle/>
            <a:p>
              <a:pPr algn="ctr"/>
              <a:r>
                <a:rPr lang="en-US" sz="4400" dirty="0" err="1">
                  <a:latin typeface="Coiny" panose="02000903060500060000" pitchFamily="2" charset="0"/>
                  <a:cs typeface="Calibri" panose="020F0502020204030204" pitchFamily="34" charset="0"/>
                </a:rPr>
                <a:t>thoả</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m</a:t>
              </a:r>
              <a:r>
                <a:rPr lang="en-US" sz="4400" dirty="0" err="1">
                  <a:solidFill>
                    <a:srgbClr val="FF0000"/>
                  </a:solidFill>
                  <a:latin typeface="Coiny" panose="02000903060500060000" pitchFamily="2" charset="0"/>
                  <a:cs typeface="Calibri" panose="020F0502020204030204" pitchFamily="34" charset="0"/>
                </a:rPr>
                <a:t>ãn</a:t>
              </a:r>
              <a:endParaRPr lang="en-US" sz="4400" dirty="0">
                <a:solidFill>
                  <a:srgbClr val="FF0000"/>
                </a:solidFill>
                <a:latin typeface="Coiny" panose="02000903060500060000" pitchFamily="2" charset="0"/>
                <a:cs typeface="Calibri" panose="020F0502020204030204" pitchFamily="34" charset="0"/>
              </a:endParaRPr>
            </a:p>
          </p:txBody>
        </p:sp>
      </p:grpSp>
      <p:grpSp>
        <p:nvGrpSpPr>
          <p:cNvPr id="34" name="Group 33">
            <a:extLst>
              <a:ext uri="{FF2B5EF4-FFF2-40B4-BE49-F238E27FC236}">
                <a16:creationId xmlns:a16="http://schemas.microsoft.com/office/drawing/2014/main" id="{46D8A2A8-45BA-434E-8E72-2AB277D87998}"/>
              </a:ext>
            </a:extLst>
          </p:cNvPr>
          <p:cNvGrpSpPr/>
          <p:nvPr/>
        </p:nvGrpSpPr>
        <p:grpSpPr>
          <a:xfrm>
            <a:off x="2900382" y="3657601"/>
            <a:ext cx="4580780" cy="2893614"/>
            <a:chOff x="5567779" y="1286538"/>
            <a:chExt cx="3950646" cy="2681229"/>
          </a:xfrm>
        </p:grpSpPr>
        <p:pic>
          <p:nvPicPr>
            <p:cNvPr id="35" name="图片 8">
              <a:extLst>
                <a:ext uri="{FF2B5EF4-FFF2-40B4-BE49-F238E27FC236}">
                  <a16:creationId xmlns:a16="http://schemas.microsoft.com/office/drawing/2014/main" id="{C8CB3929-2ED9-4C47-96EF-F0BA3A541A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7779" y="1286538"/>
              <a:ext cx="3950646" cy="2681229"/>
            </a:xfrm>
            <a:prstGeom prst="rect">
              <a:avLst/>
            </a:prstGeom>
          </p:spPr>
        </p:pic>
        <p:sp>
          <p:nvSpPr>
            <p:cNvPr id="36" name="TextBox 35">
              <a:extLst>
                <a:ext uri="{FF2B5EF4-FFF2-40B4-BE49-F238E27FC236}">
                  <a16:creationId xmlns:a16="http://schemas.microsoft.com/office/drawing/2014/main" id="{73F11F2E-B5E8-466B-B050-7AFF79FCB3C1}"/>
                </a:ext>
              </a:extLst>
            </p:cNvPr>
            <p:cNvSpPr txBox="1"/>
            <p:nvPr/>
          </p:nvSpPr>
          <p:spPr>
            <a:xfrm>
              <a:off x="6173829" y="2250989"/>
              <a:ext cx="3344596" cy="712966"/>
            </a:xfrm>
            <a:prstGeom prst="rect">
              <a:avLst/>
            </a:prstGeom>
            <a:noFill/>
          </p:spPr>
          <p:txBody>
            <a:bodyPr wrap="square" rtlCol="0">
              <a:spAutoFit/>
            </a:bodyPr>
            <a:lstStyle/>
            <a:p>
              <a:pPr algn="ctr"/>
              <a:r>
                <a:rPr lang="en-US" sz="4400" dirty="0" err="1">
                  <a:latin typeface="Coiny" panose="02000903060500060000" pitchFamily="2" charset="0"/>
                  <a:cs typeface="Calibri" panose="020F0502020204030204" pitchFamily="34" charset="0"/>
                </a:rPr>
                <a:t>ch</a:t>
              </a:r>
              <a:r>
                <a:rPr lang="en-US" sz="4400" dirty="0" err="1">
                  <a:solidFill>
                    <a:srgbClr val="FF0000"/>
                  </a:solidFill>
                  <a:latin typeface="Coiny" panose="02000903060500060000" pitchFamily="2" charset="0"/>
                  <a:cs typeface="Calibri" panose="020F0502020204030204" pitchFamily="34" charset="0"/>
                </a:rPr>
                <a:t>ữa</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bệnh</a:t>
              </a:r>
              <a:endParaRPr lang="en-US" sz="4400" dirty="0">
                <a:latin typeface="Coiny" panose="02000903060500060000" pitchFamily="2" charset="0"/>
                <a:cs typeface="Calibri" panose="020F0502020204030204" pitchFamily="34" charset="0"/>
              </a:endParaRPr>
            </a:p>
          </p:txBody>
        </p:sp>
      </p:grpSp>
      <p:grpSp>
        <p:nvGrpSpPr>
          <p:cNvPr id="37" name="Group 36">
            <a:extLst>
              <a:ext uri="{FF2B5EF4-FFF2-40B4-BE49-F238E27FC236}">
                <a16:creationId xmlns:a16="http://schemas.microsoft.com/office/drawing/2014/main" id="{AFF32717-E9D5-4556-A197-1E7B4E835083}"/>
              </a:ext>
            </a:extLst>
          </p:cNvPr>
          <p:cNvGrpSpPr/>
          <p:nvPr/>
        </p:nvGrpSpPr>
        <p:grpSpPr>
          <a:xfrm>
            <a:off x="5505839" y="1052946"/>
            <a:ext cx="4321652" cy="2937146"/>
            <a:chOff x="5567779" y="1286538"/>
            <a:chExt cx="4057092" cy="2681229"/>
          </a:xfrm>
        </p:grpSpPr>
        <p:pic>
          <p:nvPicPr>
            <p:cNvPr id="38" name="图片 8">
              <a:extLst>
                <a:ext uri="{FF2B5EF4-FFF2-40B4-BE49-F238E27FC236}">
                  <a16:creationId xmlns:a16="http://schemas.microsoft.com/office/drawing/2014/main" id="{7A7A9E49-BD6A-4ABA-9570-A968D4BDF6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7779" y="1286538"/>
              <a:ext cx="3950646" cy="2681229"/>
            </a:xfrm>
            <a:prstGeom prst="rect">
              <a:avLst/>
            </a:prstGeom>
          </p:spPr>
        </p:pic>
        <p:sp>
          <p:nvSpPr>
            <p:cNvPr id="39" name="TextBox 38">
              <a:extLst>
                <a:ext uri="{FF2B5EF4-FFF2-40B4-BE49-F238E27FC236}">
                  <a16:creationId xmlns:a16="http://schemas.microsoft.com/office/drawing/2014/main" id="{62855371-7045-46E4-8B08-B4CC28395759}"/>
                </a:ext>
              </a:extLst>
            </p:cNvPr>
            <p:cNvSpPr txBox="1"/>
            <p:nvPr/>
          </p:nvSpPr>
          <p:spPr>
            <a:xfrm>
              <a:off x="5987909" y="2252515"/>
              <a:ext cx="3636962" cy="769441"/>
            </a:xfrm>
            <a:prstGeom prst="rect">
              <a:avLst/>
            </a:prstGeom>
            <a:noFill/>
          </p:spPr>
          <p:txBody>
            <a:bodyPr wrap="square" rtlCol="0">
              <a:spAutoFit/>
            </a:bodyPr>
            <a:lstStyle/>
            <a:p>
              <a:pPr algn="ctr"/>
              <a:r>
                <a:rPr lang="en-US" sz="4400" dirty="0" err="1">
                  <a:solidFill>
                    <a:srgbClr val="FF0000"/>
                  </a:solidFill>
                  <a:latin typeface="Coiny" panose="02000903060500060000" pitchFamily="2" charset="0"/>
                  <a:cs typeface="Calibri" panose="020F0502020204030204" pitchFamily="34" charset="0"/>
                </a:rPr>
                <a:t>s</a:t>
              </a:r>
              <a:r>
                <a:rPr lang="en-US" sz="4400" dirty="0" err="1">
                  <a:latin typeface="Coiny" panose="02000903060500060000" pitchFamily="2" charset="0"/>
                  <a:cs typeface="Calibri" panose="020F0502020204030204" pitchFamily="34" charset="0"/>
                </a:rPr>
                <a:t>ảng</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khoái</a:t>
              </a:r>
              <a:endParaRPr lang="en-US" sz="4400" dirty="0">
                <a:latin typeface="Coiny" panose="02000903060500060000" pitchFamily="2" charset="0"/>
                <a:cs typeface="Calibri" panose="020F0502020204030204" pitchFamily="34" charset="0"/>
              </a:endParaRPr>
            </a:p>
          </p:txBody>
        </p:sp>
      </p:grpSp>
    </p:spTree>
    <p:extLst>
      <p:ext uri="{BB962C8B-B14F-4D97-AF65-F5344CB8AC3E}">
        <p14:creationId xmlns:p14="http://schemas.microsoft.com/office/powerpoint/2010/main" val="236939179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a:extLst>
              <a:ext uri="{FF2B5EF4-FFF2-40B4-BE49-F238E27FC236}">
                <a16:creationId xmlns:a16="http://schemas.microsoft.com/office/drawing/2014/main" id="{01A92806-A9BA-4302-9185-B03336CAAE8B}"/>
              </a:ext>
            </a:extLst>
          </p:cNvPr>
          <p:cNvSpPr txBox="1"/>
          <p:nvPr/>
        </p:nvSpPr>
        <p:spPr>
          <a:xfrm>
            <a:off x="1850588" y="186676"/>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LUYỆN ĐỌC CÂU DÀI</a:t>
            </a:r>
          </a:p>
        </p:txBody>
      </p:sp>
      <p:cxnSp>
        <p:nvCxnSpPr>
          <p:cNvPr id="17" name="Straight Connector 16">
            <a:extLst>
              <a:ext uri="{FF2B5EF4-FFF2-40B4-BE49-F238E27FC236}">
                <a16:creationId xmlns:a16="http://schemas.microsoft.com/office/drawing/2014/main" id="{0E561FD6-9875-490E-A516-8568A8DB7B88}"/>
              </a:ext>
            </a:extLst>
          </p:cNvPr>
          <p:cNvCxnSpPr>
            <a:cxnSpLocks/>
          </p:cNvCxnSpPr>
          <p:nvPr/>
        </p:nvCxnSpPr>
        <p:spPr>
          <a:xfrm flipH="1">
            <a:off x="10987297" y="3403293"/>
            <a:ext cx="139638" cy="3783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75910F4-B745-4307-8538-76BAB41A619F}"/>
              </a:ext>
            </a:extLst>
          </p:cNvPr>
          <p:cNvSpPr txBox="1"/>
          <p:nvPr/>
        </p:nvSpPr>
        <p:spPr>
          <a:xfrm>
            <a:off x="403243" y="2760113"/>
            <a:ext cx="11245875" cy="2308324"/>
          </a:xfrm>
          <a:prstGeom prst="rect">
            <a:avLst/>
          </a:prstGeom>
          <a:noFill/>
        </p:spPr>
        <p:txBody>
          <a:bodyPr wrap="square">
            <a:spAutoFit/>
          </a:bodyPr>
          <a:lstStyle/>
          <a:p>
            <a:pPr algn="just">
              <a:spcBef>
                <a:spcPct val="50000"/>
              </a:spcBef>
            </a:pP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Bởi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vì</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khi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cười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tốc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độ</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thở</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của</a:t>
            </a:r>
            <a:r>
              <a:rPr lang="en-US" altLang="en-US" sz="3600" dirty="0">
                <a:latin typeface="Calibri" panose="020F0502020204030204" pitchFamily="34" charset="0"/>
                <a:cs typeface="Calibri" panose="020F0502020204030204" pitchFamily="34" charset="0"/>
              </a:rPr>
              <a:t> con </a:t>
            </a:r>
            <a:r>
              <a:rPr lang="en-US" altLang="en-US" sz="3600" dirty="0" err="1">
                <a:latin typeface="Calibri" panose="020F0502020204030204" pitchFamily="34" charset="0"/>
                <a:cs typeface="Calibri" panose="020F0502020204030204" pitchFamily="34" charset="0"/>
              </a:rPr>
              <a:t>người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lên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đến</a:t>
            </a:r>
            <a:r>
              <a:rPr lang="en-US" altLang="en-US" sz="3600" dirty="0">
                <a:latin typeface="Calibri" panose="020F0502020204030204" pitchFamily="34" charset="0"/>
                <a:cs typeface="Calibri" panose="020F0502020204030204" pitchFamily="34" charset="0"/>
              </a:rPr>
              <a:t> 100 </a:t>
            </a:r>
            <a:r>
              <a:rPr lang="en-US" altLang="en-US" sz="3600" dirty="0" err="1">
                <a:latin typeface="Calibri" panose="020F0502020204030204" pitchFamily="34" charset="0"/>
                <a:cs typeface="Calibri" panose="020F0502020204030204" pitchFamily="34" charset="0"/>
              </a:rPr>
              <a:t>ki-lô-mét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một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giờ</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các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cơ</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mặt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được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thư</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giãn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thoải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và</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não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thì</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tiết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ra</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một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chất</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làm</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người</a:t>
            </a:r>
            <a:r>
              <a:rPr lang="en-US" altLang="en-US" sz="3600" dirty="0">
                <a:latin typeface="Calibri" panose="020F0502020204030204" pitchFamily="34" charset="0"/>
                <a:cs typeface="Calibri" panose="020F0502020204030204" pitchFamily="34" charset="0"/>
              </a:rPr>
              <a:t> ta </a:t>
            </a:r>
            <a:r>
              <a:rPr lang="en-US" altLang="en-US" sz="3600" dirty="0" err="1">
                <a:latin typeface="Calibri" panose="020F0502020204030204" pitchFamily="34" charset="0"/>
                <a:cs typeface="Calibri" panose="020F0502020204030204" pitchFamily="34" charset="0"/>
              </a:rPr>
              <a:t>có</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cảm</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giác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sảng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khoái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thỏa</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mãn</a:t>
            </a:r>
            <a:r>
              <a:rPr lang="en-US" altLang="en-US" sz="3600" dirty="0">
                <a:latin typeface="Calibri" panose="020F0502020204030204" pitchFamily="34" charset="0"/>
                <a:cs typeface="Calibri" panose="020F0502020204030204" pitchFamily="34" charset="0"/>
              </a:rPr>
              <a:t>.</a:t>
            </a:r>
          </a:p>
        </p:txBody>
      </p:sp>
      <p:cxnSp>
        <p:nvCxnSpPr>
          <p:cNvPr id="24" name="Straight Connector 23">
            <a:extLst>
              <a:ext uri="{FF2B5EF4-FFF2-40B4-BE49-F238E27FC236}">
                <a16:creationId xmlns:a16="http://schemas.microsoft.com/office/drawing/2014/main" id="{BD76728C-5F55-4CD9-8194-F2096AB72442}"/>
              </a:ext>
            </a:extLst>
          </p:cNvPr>
          <p:cNvCxnSpPr>
            <a:cxnSpLocks/>
          </p:cNvCxnSpPr>
          <p:nvPr/>
        </p:nvCxnSpPr>
        <p:spPr>
          <a:xfrm flipH="1">
            <a:off x="5357090" y="3990111"/>
            <a:ext cx="157018" cy="378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30108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6">
            <a:extLst>
              <a:ext uri="{FF2B5EF4-FFF2-40B4-BE49-F238E27FC236}">
                <a16:creationId xmlns:a16="http://schemas.microsoft.com/office/drawing/2014/main" id="{D4027E98-E795-453C-B485-5915F5014EFE}"/>
              </a:ext>
            </a:extLst>
          </p:cNvPr>
          <p:cNvSpPr/>
          <p:nvPr/>
        </p:nvSpPr>
        <p:spPr>
          <a:xfrm>
            <a:off x="3706368" y="5338781"/>
            <a:ext cx="8034528" cy="1192363"/>
          </a:xfrm>
          <a:prstGeom prst="roundRect">
            <a:avLst/>
          </a:prstGeom>
          <a:solidFill>
            <a:schemeClr val="bg1"/>
          </a:solid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a:extLst>
              <a:ext uri="{FF2B5EF4-FFF2-40B4-BE49-F238E27FC236}">
                <a16:creationId xmlns:a16="http://schemas.microsoft.com/office/drawing/2014/main" id="{D6F096C0-A3C7-4C99-A66B-1ACCC09A4841}"/>
              </a:ext>
            </a:extLst>
          </p:cNvPr>
          <p:cNvSpPr txBox="1"/>
          <p:nvPr/>
        </p:nvSpPr>
        <p:spPr>
          <a:xfrm>
            <a:off x="3689097" y="5593598"/>
            <a:ext cx="7739888" cy="707886"/>
          </a:xfrm>
          <a:prstGeom prst="rect">
            <a:avLst/>
          </a:prstGeom>
          <a:noFill/>
        </p:spPr>
        <p:txBody>
          <a:bodyPr wrap="square" rtlCol="0">
            <a:spAutoFit/>
          </a:bodyPr>
          <a:lstStyle/>
          <a:p>
            <a:pPr algn="ctr"/>
            <a:r>
              <a:rPr lang="en-US" sz="4000" dirty="0" err="1">
                <a:latin typeface="Coiny" panose="02000903060500060000" pitchFamily="2" charset="0"/>
              </a:rPr>
              <a:t>Tiếng</a:t>
            </a:r>
            <a:r>
              <a:rPr lang="en-US" sz="4000" dirty="0">
                <a:latin typeface="Coiny" panose="02000903060500060000" pitchFamily="2" charset="0"/>
              </a:rPr>
              <a:t> </a:t>
            </a:r>
            <a:r>
              <a:rPr lang="en-US" sz="4000" dirty="0" err="1">
                <a:latin typeface="Coiny" panose="02000903060500060000" pitchFamily="2" charset="0"/>
              </a:rPr>
              <a:t>cười</a:t>
            </a:r>
            <a:r>
              <a:rPr lang="en-US" sz="4000" dirty="0">
                <a:latin typeface="Coiny" panose="02000903060500060000" pitchFamily="2" charset="0"/>
              </a:rPr>
              <a:t> </a:t>
            </a:r>
            <a:r>
              <a:rPr lang="en-US" sz="4000" dirty="0" err="1">
                <a:latin typeface="Coiny" panose="02000903060500060000" pitchFamily="2" charset="0"/>
              </a:rPr>
              <a:t>là</a:t>
            </a:r>
            <a:r>
              <a:rPr lang="en-US" sz="4000" dirty="0">
                <a:latin typeface="Coiny" panose="02000903060500060000" pitchFamily="2" charset="0"/>
              </a:rPr>
              <a:t> </a:t>
            </a:r>
            <a:r>
              <a:rPr lang="en-US" sz="4000" dirty="0" err="1">
                <a:latin typeface="Coiny" panose="02000903060500060000" pitchFamily="2" charset="0"/>
              </a:rPr>
              <a:t>liều</a:t>
            </a:r>
            <a:r>
              <a:rPr lang="en-US" sz="4000" dirty="0">
                <a:latin typeface="Coiny" panose="02000903060500060000" pitchFamily="2" charset="0"/>
              </a:rPr>
              <a:t> </a:t>
            </a:r>
            <a:r>
              <a:rPr lang="en-US" sz="4000" dirty="0" err="1">
                <a:latin typeface="Coiny" panose="02000903060500060000" pitchFamily="2" charset="0"/>
              </a:rPr>
              <a:t>thuốc</a:t>
            </a:r>
            <a:r>
              <a:rPr lang="en-US" sz="4000" dirty="0">
                <a:latin typeface="Coiny" panose="02000903060500060000" pitchFamily="2" charset="0"/>
              </a:rPr>
              <a:t> </a:t>
            </a:r>
            <a:r>
              <a:rPr lang="en-US" sz="4000" dirty="0" err="1">
                <a:latin typeface="Coiny" panose="02000903060500060000" pitchFamily="2" charset="0"/>
              </a:rPr>
              <a:t>bổ</a:t>
            </a:r>
            <a:endParaRPr lang="en-US" sz="4000" dirty="0">
              <a:latin typeface="Coiny" panose="02000903060500060000" pitchFamily="2" charset="0"/>
            </a:endParaRPr>
          </a:p>
        </p:txBody>
      </p:sp>
      <p:pic>
        <p:nvPicPr>
          <p:cNvPr id="11" name="图片 8">
            <a:extLst>
              <a:ext uri="{FF2B5EF4-FFF2-40B4-BE49-F238E27FC236}">
                <a16:creationId xmlns:a16="http://schemas.microsoft.com/office/drawing/2014/main" id="{3D4E8C21-8655-48EE-9B00-3FC645D43E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329" t="22322" r="33600" b="43809"/>
          <a:stretch/>
        </p:blipFill>
        <p:spPr>
          <a:xfrm>
            <a:off x="10997877" y="5214408"/>
            <a:ext cx="1194123" cy="1055056"/>
          </a:xfrm>
          <a:prstGeom prst="rect">
            <a:avLst/>
          </a:prstGeom>
        </p:spPr>
      </p:pic>
      <p:pic>
        <p:nvPicPr>
          <p:cNvPr id="12" name="图片 9">
            <a:extLst>
              <a:ext uri="{FF2B5EF4-FFF2-40B4-BE49-F238E27FC236}">
                <a16:creationId xmlns:a16="http://schemas.microsoft.com/office/drawing/2014/main" id="{6B873CE1-BA59-4435-9D40-7134F48F52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718" t="26038" r="4211" b="40093"/>
          <a:stretch/>
        </p:blipFill>
        <p:spPr>
          <a:xfrm rot="3200080">
            <a:off x="3344003" y="5407433"/>
            <a:ext cx="1194123" cy="1055056"/>
          </a:xfrm>
          <a:prstGeom prst="rect">
            <a:avLst/>
          </a:prstGeom>
        </p:spPr>
      </p:pic>
      <p:pic>
        <p:nvPicPr>
          <p:cNvPr id="15" name="图片 13" descr="图片包含 文字&#10;&#10;描述已自动生成">
            <a:extLst>
              <a:ext uri="{FF2B5EF4-FFF2-40B4-BE49-F238E27FC236}">
                <a16:creationId xmlns:a16="http://schemas.microsoft.com/office/drawing/2014/main" id="{9FA08215-28C8-4EB0-8CF7-AB1120B834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5887" y="307890"/>
            <a:ext cx="5096113" cy="5096113"/>
          </a:xfrm>
          <a:prstGeom prst="rect">
            <a:avLst/>
          </a:prstGeom>
        </p:spPr>
      </p:pic>
      <p:pic>
        <p:nvPicPr>
          <p:cNvPr id="9" name="图片 8">
            <a:extLst>
              <a:ext uri="{FF2B5EF4-FFF2-40B4-BE49-F238E27FC236}">
                <a16:creationId xmlns:a16="http://schemas.microsoft.com/office/drawing/2014/main" id="{EFC49CC4-EA3E-454B-B22E-C775D11E29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8952" y="860690"/>
            <a:ext cx="7132376" cy="4798130"/>
          </a:xfrm>
          <a:prstGeom prst="rect">
            <a:avLst/>
          </a:prstGeom>
        </p:spPr>
      </p:pic>
      <p:sp>
        <p:nvSpPr>
          <p:cNvPr id="10" name="文本框 2">
            <a:extLst>
              <a:ext uri="{FF2B5EF4-FFF2-40B4-BE49-F238E27FC236}">
                <a16:creationId xmlns:a16="http://schemas.microsoft.com/office/drawing/2014/main" id="{43D037A1-7378-4961-8C9D-65CF863A14FF}"/>
              </a:ext>
            </a:extLst>
          </p:cNvPr>
          <p:cNvSpPr txBox="1"/>
          <p:nvPr/>
        </p:nvSpPr>
        <p:spPr>
          <a:xfrm>
            <a:off x="1080221" y="2700403"/>
            <a:ext cx="6173449" cy="1442816"/>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LUYỆN ĐỌC </a:t>
            </a:r>
          </a:p>
          <a:p>
            <a:pPr algn="ctr"/>
            <a:r>
              <a:rPr lang="en-US" altLang="zh-CN" sz="4400" b="1" dirty="0">
                <a:solidFill>
                  <a:schemeClr val="tx2"/>
                </a:solidFill>
                <a:latin typeface="Coiny" panose="02000903060500060000" pitchFamily="2" charset="0"/>
                <a:ea typeface="字魂131号-酷乐潮玩体" pitchFamily="2" charset="-122"/>
              </a:rPr>
              <a:t>THEO CẶP</a:t>
            </a:r>
          </a:p>
        </p:txBody>
      </p:sp>
      <p:pic>
        <p:nvPicPr>
          <p:cNvPr id="3" name="Đồng hồ đếm ngược 2 phút - 2 Minutes count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207215" y="5593598"/>
            <a:ext cx="1862051" cy="104658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1892137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75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3"/>
                                        </p:tgtEl>
                                      </p:cBhvr>
                                    </p:cmd>
                                  </p:childTnLst>
                                </p:cTn>
                              </p:par>
                            </p:childTnLst>
                          </p:cTn>
                        </p:par>
                      </p:childTnLst>
                    </p:cTn>
                  </p:par>
                </p:childTnLst>
              </p:cTn>
              <p:nextCondLst>
                <p:cond evt="onClick" delay="0">
                  <p:tgtEl>
                    <p:spTgt spid="3"/>
                  </p:tgtEl>
                </p:cond>
              </p:nextCondLst>
            </p:seq>
            <p:video>
              <p:cMediaNode vol="80000">
                <p:cTn id="45" fill="hold" display="0">
                  <p:stCondLst>
                    <p:cond delay="indefinite"/>
                  </p:stCondLst>
                </p:cTn>
                <p:tgtEl>
                  <p:spTgt spid="3"/>
                </p:tgtEl>
              </p:cMediaNode>
            </p:video>
          </p:childTnLst>
        </p:cTn>
      </p:par>
    </p:tnLst>
    <p:bldLst>
      <p:bldP spid="8" grpId="0" animBg="1"/>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C9624EA-8ECD-4ECA-AF76-655B0FA1BD66}"/>
              </a:ext>
            </a:extLst>
          </p:cNvPr>
          <p:cNvSpPr/>
          <p:nvPr/>
        </p:nvSpPr>
        <p:spPr>
          <a:xfrm>
            <a:off x="0" y="0"/>
            <a:ext cx="12192000" cy="6858000"/>
          </a:xfrm>
          <a:prstGeom prst="rect">
            <a:avLst/>
          </a:prstGeom>
          <a:solidFill>
            <a:schemeClr val="bg1"/>
          </a:solidFill>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3" name="TextBox 2">
            <a:extLst>
              <a:ext uri="{FF2B5EF4-FFF2-40B4-BE49-F238E27FC236}">
                <a16:creationId xmlns:a16="http://schemas.microsoft.com/office/drawing/2014/main" id="{E1E022A6-3181-4F06-A918-070C456BDFDA}"/>
              </a:ext>
            </a:extLst>
          </p:cNvPr>
          <p:cNvSpPr txBox="1"/>
          <p:nvPr/>
        </p:nvSpPr>
        <p:spPr>
          <a:xfrm>
            <a:off x="0" y="152955"/>
            <a:ext cx="12192000" cy="830997"/>
          </a:xfrm>
          <a:prstGeom prst="rect">
            <a:avLst/>
          </a:prstGeom>
          <a:noFill/>
        </p:spPr>
        <p:txBody>
          <a:bodyPr wrap="square" rtlCol="0">
            <a:spAutoFit/>
          </a:bodyPr>
          <a:lstStyle/>
          <a:p>
            <a:pPr algn="ctr"/>
            <a:r>
              <a:rPr lang="en-US" sz="4800" b="1" dirty="0">
                <a:ln w="22225">
                  <a:solidFill>
                    <a:schemeClr val="accent2"/>
                  </a:solidFill>
                  <a:prstDash val="solid"/>
                </a:ln>
                <a:solidFill>
                  <a:srgbClr val="FFC000"/>
                </a:solidFill>
                <a:latin typeface="Baloo 2 ExtraBold" panose="03080902040302020200" pitchFamily="66" charset="0"/>
                <a:cs typeface="Baloo 2 ExtraBold" panose="03080902040302020200" pitchFamily="66" charset="0"/>
              </a:rPr>
              <a:t>TRÒ CHƠI NỐI CHỮ VỚI NGHĨA CỦA TỪ</a:t>
            </a:r>
          </a:p>
        </p:txBody>
      </p:sp>
      <p:grpSp>
        <p:nvGrpSpPr>
          <p:cNvPr id="31" name="Group 30">
            <a:extLst>
              <a:ext uri="{FF2B5EF4-FFF2-40B4-BE49-F238E27FC236}">
                <a16:creationId xmlns:a16="http://schemas.microsoft.com/office/drawing/2014/main" id="{FFE44F1F-0442-4864-98B2-EEB7334B918B}"/>
              </a:ext>
            </a:extLst>
          </p:cNvPr>
          <p:cNvGrpSpPr/>
          <p:nvPr/>
        </p:nvGrpSpPr>
        <p:grpSpPr>
          <a:xfrm>
            <a:off x="359137" y="4083928"/>
            <a:ext cx="3415502" cy="752385"/>
            <a:chOff x="608261" y="3911994"/>
            <a:chExt cx="3415502" cy="752385"/>
          </a:xfrm>
        </p:grpSpPr>
        <p:sp>
          <p:nvSpPr>
            <p:cNvPr id="15" name="Rectangle: Rounded Corners 14">
              <a:extLst>
                <a:ext uri="{FF2B5EF4-FFF2-40B4-BE49-F238E27FC236}">
                  <a16:creationId xmlns:a16="http://schemas.microsoft.com/office/drawing/2014/main" id="{8F520B50-E799-4EBA-BF6F-39AC31E22556}"/>
                </a:ext>
              </a:extLst>
            </p:cNvPr>
            <p:cNvSpPr/>
            <p:nvPr/>
          </p:nvSpPr>
          <p:spPr>
            <a:xfrm>
              <a:off x="608261" y="3911994"/>
              <a:ext cx="3415502" cy="752385"/>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6" name="TextBox 15">
              <a:extLst>
                <a:ext uri="{FF2B5EF4-FFF2-40B4-BE49-F238E27FC236}">
                  <a16:creationId xmlns:a16="http://schemas.microsoft.com/office/drawing/2014/main" id="{DE395B5B-0F1C-43A7-9F81-CC2EAFE2346D}"/>
                </a:ext>
              </a:extLst>
            </p:cNvPr>
            <p:cNvSpPr txBox="1"/>
            <p:nvPr/>
          </p:nvSpPr>
          <p:spPr>
            <a:xfrm>
              <a:off x="608261" y="4018048"/>
              <a:ext cx="3415502" cy="646331"/>
            </a:xfrm>
            <a:prstGeom prst="rect">
              <a:avLst/>
            </a:prstGeom>
            <a:noFill/>
          </p:spPr>
          <p:txBody>
            <a:bodyPr wrap="square" rtlCol="0">
              <a:spAutoFit/>
            </a:bodyPr>
            <a:lstStyle/>
            <a:p>
              <a:pPr algn="ctr"/>
              <a:r>
                <a:rPr lang="en-US" sz="3600" dirty="0">
                  <a:latin typeface="Coiny" panose="02000903060500060000" pitchFamily="2" charset="0"/>
                </a:rPr>
                <a:t>SẢNG KHOÁI</a:t>
              </a:r>
            </a:p>
          </p:txBody>
        </p:sp>
      </p:grpSp>
      <p:grpSp>
        <p:nvGrpSpPr>
          <p:cNvPr id="25" name="Group 24">
            <a:extLst>
              <a:ext uri="{FF2B5EF4-FFF2-40B4-BE49-F238E27FC236}">
                <a16:creationId xmlns:a16="http://schemas.microsoft.com/office/drawing/2014/main" id="{C5D5EF6F-5794-46CD-8D26-409DD85F9ABC}"/>
              </a:ext>
            </a:extLst>
          </p:cNvPr>
          <p:cNvGrpSpPr/>
          <p:nvPr/>
        </p:nvGrpSpPr>
        <p:grpSpPr>
          <a:xfrm>
            <a:off x="258077" y="2636753"/>
            <a:ext cx="3415502" cy="752385"/>
            <a:chOff x="608261" y="2958093"/>
            <a:chExt cx="3415502" cy="752385"/>
          </a:xfrm>
        </p:grpSpPr>
        <p:sp>
          <p:nvSpPr>
            <p:cNvPr id="17" name="Rectangle: Rounded Corners 16">
              <a:extLst>
                <a:ext uri="{FF2B5EF4-FFF2-40B4-BE49-F238E27FC236}">
                  <a16:creationId xmlns:a16="http://schemas.microsoft.com/office/drawing/2014/main" id="{C1E0E5BB-7290-4928-A24C-E3D3104E1725}"/>
                </a:ext>
              </a:extLst>
            </p:cNvPr>
            <p:cNvSpPr/>
            <p:nvPr/>
          </p:nvSpPr>
          <p:spPr>
            <a:xfrm>
              <a:off x="608261" y="2958093"/>
              <a:ext cx="3415502" cy="752385"/>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8" name="TextBox 17">
              <a:extLst>
                <a:ext uri="{FF2B5EF4-FFF2-40B4-BE49-F238E27FC236}">
                  <a16:creationId xmlns:a16="http://schemas.microsoft.com/office/drawing/2014/main" id="{C5AB1F1D-0F55-4E16-8280-C6C1A7D377C6}"/>
                </a:ext>
              </a:extLst>
            </p:cNvPr>
            <p:cNvSpPr txBox="1"/>
            <p:nvPr/>
          </p:nvSpPr>
          <p:spPr>
            <a:xfrm>
              <a:off x="608261" y="3064147"/>
              <a:ext cx="3415502" cy="646331"/>
            </a:xfrm>
            <a:prstGeom prst="rect">
              <a:avLst/>
            </a:prstGeom>
            <a:noFill/>
          </p:spPr>
          <p:txBody>
            <a:bodyPr wrap="square" rtlCol="0">
              <a:spAutoFit/>
            </a:bodyPr>
            <a:lstStyle/>
            <a:p>
              <a:pPr algn="ctr"/>
              <a:r>
                <a:rPr lang="en-US" sz="3600" dirty="0">
                  <a:latin typeface="Coiny" panose="02000903060500060000" pitchFamily="2" charset="0"/>
                </a:rPr>
                <a:t>THƯ GIÃN</a:t>
              </a:r>
            </a:p>
          </p:txBody>
        </p:sp>
      </p:grpSp>
      <p:grpSp>
        <p:nvGrpSpPr>
          <p:cNvPr id="12" name="Group 11">
            <a:extLst>
              <a:ext uri="{FF2B5EF4-FFF2-40B4-BE49-F238E27FC236}">
                <a16:creationId xmlns:a16="http://schemas.microsoft.com/office/drawing/2014/main" id="{4F1E84F2-6AB6-494C-B755-C4B98B6E3198}"/>
              </a:ext>
            </a:extLst>
          </p:cNvPr>
          <p:cNvGrpSpPr/>
          <p:nvPr/>
        </p:nvGrpSpPr>
        <p:grpSpPr>
          <a:xfrm>
            <a:off x="215255" y="1075510"/>
            <a:ext cx="3415502" cy="752385"/>
            <a:chOff x="608261" y="1385902"/>
            <a:chExt cx="3415502" cy="752385"/>
          </a:xfrm>
        </p:grpSpPr>
        <p:sp>
          <p:nvSpPr>
            <p:cNvPr id="19" name="Rectangle: Rounded Corners 18">
              <a:extLst>
                <a:ext uri="{FF2B5EF4-FFF2-40B4-BE49-F238E27FC236}">
                  <a16:creationId xmlns:a16="http://schemas.microsoft.com/office/drawing/2014/main" id="{7DAB6B7F-E49D-4845-B218-FAF17EF85A16}"/>
                </a:ext>
              </a:extLst>
            </p:cNvPr>
            <p:cNvSpPr/>
            <p:nvPr/>
          </p:nvSpPr>
          <p:spPr>
            <a:xfrm>
              <a:off x="608261" y="1385902"/>
              <a:ext cx="3415502" cy="752385"/>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0" name="TextBox 19">
              <a:extLst>
                <a:ext uri="{FF2B5EF4-FFF2-40B4-BE49-F238E27FC236}">
                  <a16:creationId xmlns:a16="http://schemas.microsoft.com/office/drawing/2014/main" id="{D745253B-6A77-43A0-AE43-929D00BAC7C8}"/>
                </a:ext>
              </a:extLst>
            </p:cNvPr>
            <p:cNvSpPr txBox="1"/>
            <p:nvPr/>
          </p:nvSpPr>
          <p:spPr>
            <a:xfrm>
              <a:off x="608261" y="1491956"/>
              <a:ext cx="3415502" cy="646331"/>
            </a:xfrm>
            <a:prstGeom prst="rect">
              <a:avLst/>
            </a:prstGeom>
            <a:noFill/>
          </p:spPr>
          <p:txBody>
            <a:bodyPr wrap="square" rtlCol="0">
              <a:spAutoFit/>
            </a:bodyPr>
            <a:lstStyle/>
            <a:p>
              <a:pPr algn="ctr"/>
              <a:r>
                <a:rPr lang="en-US" sz="3600" dirty="0">
                  <a:latin typeface="Coiny" panose="02000903060500060000" pitchFamily="2" charset="0"/>
                </a:rPr>
                <a:t>THỐNG KÊ</a:t>
              </a:r>
            </a:p>
          </p:txBody>
        </p:sp>
      </p:grpSp>
      <p:grpSp>
        <p:nvGrpSpPr>
          <p:cNvPr id="32" name="Group 31">
            <a:extLst>
              <a:ext uri="{FF2B5EF4-FFF2-40B4-BE49-F238E27FC236}">
                <a16:creationId xmlns:a16="http://schemas.microsoft.com/office/drawing/2014/main" id="{55DD551E-1EED-44EC-A4D6-5428F1E9A9D7}"/>
              </a:ext>
            </a:extLst>
          </p:cNvPr>
          <p:cNvGrpSpPr/>
          <p:nvPr/>
        </p:nvGrpSpPr>
        <p:grpSpPr>
          <a:xfrm>
            <a:off x="359137" y="5302009"/>
            <a:ext cx="3415502" cy="752385"/>
            <a:chOff x="608261" y="4865895"/>
            <a:chExt cx="3415502" cy="752385"/>
          </a:xfrm>
        </p:grpSpPr>
        <p:sp>
          <p:nvSpPr>
            <p:cNvPr id="21" name="Rectangle: Rounded Corners 20">
              <a:extLst>
                <a:ext uri="{FF2B5EF4-FFF2-40B4-BE49-F238E27FC236}">
                  <a16:creationId xmlns:a16="http://schemas.microsoft.com/office/drawing/2014/main" id="{9190FD24-43AF-488B-86D1-CA9CF9F5C244}"/>
                </a:ext>
              </a:extLst>
            </p:cNvPr>
            <p:cNvSpPr/>
            <p:nvPr/>
          </p:nvSpPr>
          <p:spPr>
            <a:xfrm>
              <a:off x="608261" y="4865895"/>
              <a:ext cx="3415502" cy="752385"/>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2" name="TextBox 21">
              <a:extLst>
                <a:ext uri="{FF2B5EF4-FFF2-40B4-BE49-F238E27FC236}">
                  <a16:creationId xmlns:a16="http://schemas.microsoft.com/office/drawing/2014/main" id="{28D4FE9E-27C4-4ECA-8FCB-3EDB2C3CF5ED}"/>
                </a:ext>
              </a:extLst>
            </p:cNvPr>
            <p:cNvSpPr txBox="1"/>
            <p:nvPr/>
          </p:nvSpPr>
          <p:spPr>
            <a:xfrm>
              <a:off x="608261" y="4971949"/>
              <a:ext cx="3415502" cy="646331"/>
            </a:xfrm>
            <a:prstGeom prst="rect">
              <a:avLst/>
            </a:prstGeom>
            <a:noFill/>
          </p:spPr>
          <p:txBody>
            <a:bodyPr wrap="square" rtlCol="0">
              <a:spAutoFit/>
            </a:bodyPr>
            <a:lstStyle/>
            <a:p>
              <a:pPr algn="ctr"/>
              <a:r>
                <a:rPr lang="en-US" sz="3600" dirty="0">
                  <a:latin typeface="Coiny" panose="02000903060500060000" pitchFamily="2" charset="0"/>
                </a:rPr>
                <a:t>ĐIỀU TRỊ</a:t>
              </a:r>
            </a:p>
          </p:txBody>
        </p:sp>
      </p:grpSp>
      <p:sp>
        <p:nvSpPr>
          <p:cNvPr id="26" name="Rectangle: Rounded Corners 25">
            <a:extLst>
              <a:ext uri="{FF2B5EF4-FFF2-40B4-BE49-F238E27FC236}">
                <a16:creationId xmlns:a16="http://schemas.microsoft.com/office/drawing/2014/main" id="{84B8FD17-4718-4911-87AC-4A6B80DD04EF}"/>
              </a:ext>
            </a:extLst>
          </p:cNvPr>
          <p:cNvSpPr/>
          <p:nvPr/>
        </p:nvSpPr>
        <p:spPr>
          <a:xfrm rot="16200000">
            <a:off x="7715269" y="-405862"/>
            <a:ext cx="1109931" cy="7163443"/>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8" name="TextBox 7">
            <a:extLst>
              <a:ext uri="{FF2B5EF4-FFF2-40B4-BE49-F238E27FC236}">
                <a16:creationId xmlns:a16="http://schemas.microsoft.com/office/drawing/2014/main" id="{DECCED21-5488-4520-B951-4E2C5312D800}"/>
              </a:ext>
            </a:extLst>
          </p:cNvPr>
          <p:cNvSpPr txBox="1"/>
          <p:nvPr/>
        </p:nvSpPr>
        <p:spPr>
          <a:xfrm>
            <a:off x="4729659" y="2686212"/>
            <a:ext cx="7090917" cy="1015663"/>
          </a:xfrm>
          <a:prstGeom prst="rect">
            <a:avLst/>
          </a:prstGeom>
          <a:noFill/>
        </p:spPr>
        <p:txBody>
          <a:bodyPr wrap="square" rtlCol="0">
            <a:spAutoFit/>
          </a:bodyPr>
          <a:lstStyle/>
          <a:p>
            <a:pPr algn="just"/>
            <a:r>
              <a:rPr lang="en-US" sz="3000" dirty="0">
                <a:latin typeface="Calibri" panose="020F0502020204030204" pitchFamily="34" charset="0"/>
                <a:cs typeface="Calibri" panose="020F0502020204030204" pitchFamily="34" charset="0"/>
              </a:rPr>
              <a:t>Thu </a:t>
            </a:r>
            <a:r>
              <a:rPr lang="en-US" sz="3000" dirty="0" err="1">
                <a:latin typeface="Calibri" panose="020F0502020204030204" pitchFamily="34" charset="0"/>
                <a:cs typeface="Calibri" panose="020F0502020204030204" pitchFamily="34" charset="0"/>
              </a:rPr>
              <a:t>thập</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số</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liệu</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về</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một</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số</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hiện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tượng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sự</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việc</a:t>
            </a:r>
            <a:r>
              <a:rPr lang="en-US" sz="3000" dirty="0">
                <a:latin typeface="Calibri" panose="020F0502020204030204" pitchFamily="34" charset="0"/>
                <a:cs typeface="Calibri" panose="020F0502020204030204" pitchFamily="34" charset="0"/>
              </a:rPr>
              <a:t> hay </a:t>
            </a:r>
            <a:r>
              <a:rPr lang="en-US" sz="3000" dirty="0" err="1">
                <a:latin typeface="Calibri" panose="020F0502020204030204" pitchFamily="34" charset="0"/>
                <a:cs typeface="Calibri" panose="020F0502020204030204" pitchFamily="34" charset="0"/>
              </a:rPr>
              <a:t>tình</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hình</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nào</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đó</a:t>
            </a:r>
            <a:r>
              <a:rPr lang="en-US" sz="3000" dirty="0">
                <a:latin typeface="Calibri" panose="020F0502020204030204" pitchFamily="34" charset="0"/>
                <a:cs typeface="Calibri" panose="020F0502020204030204" pitchFamily="34" charset="0"/>
              </a:rPr>
              <a:t>.</a:t>
            </a:r>
          </a:p>
        </p:txBody>
      </p:sp>
      <p:sp>
        <p:nvSpPr>
          <p:cNvPr id="34" name="Rectangle: Rounded Corners 33">
            <a:extLst>
              <a:ext uri="{FF2B5EF4-FFF2-40B4-BE49-F238E27FC236}">
                <a16:creationId xmlns:a16="http://schemas.microsoft.com/office/drawing/2014/main" id="{16ECCE6C-7A09-4ED9-BF88-F71FD393A785}"/>
              </a:ext>
            </a:extLst>
          </p:cNvPr>
          <p:cNvSpPr/>
          <p:nvPr/>
        </p:nvSpPr>
        <p:spPr>
          <a:xfrm rot="16200000">
            <a:off x="7947287" y="2253748"/>
            <a:ext cx="655665" cy="7090914"/>
          </a:xfrm>
          <a:prstGeom prst="roundRect">
            <a:avLst>
              <a:gd name="adj" fmla="val 20350"/>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35" name="TextBox 34">
            <a:extLst>
              <a:ext uri="{FF2B5EF4-FFF2-40B4-BE49-F238E27FC236}">
                <a16:creationId xmlns:a16="http://schemas.microsoft.com/office/drawing/2014/main" id="{8510AD18-00B6-40B5-B4E6-3B7DE114DE4A}"/>
              </a:ext>
            </a:extLst>
          </p:cNvPr>
          <p:cNvSpPr txBox="1"/>
          <p:nvPr/>
        </p:nvSpPr>
        <p:spPr>
          <a:xfrm>
            <a:off x="4639848" y="5450018"/>
            <a:ext cx="7091382" cy="646331"/>
          </a:xfrm>
          <a:prstGeom prst="rect">
            <a:avLst/>
          </a:prstGeom>
          <a:noFill/>
        </p:spPr>
        <p:txBody>
          <a:bodyPr wrap="square" rtlCol="0">
            <a:spAutoFit/>
          </a:bodyPr>
          <a:lstStyle/>
          <a:p>
            <a:pPr algn="ctr"/>
            <a:r>
              <a:rPr lang="en-US" sz="3600" dirty="0" err="1">
                <a:latin typeface="Calibri" panose="020F0502020204030204" pitchFamily="34" charset="0"/>
                <a:cs typeface="Calibri" panose="020F0502020204030204" pitchFamily="34" charset="0"/>
              </a:rPr>
              <a:t>Khoan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khoái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dễ</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chịu</a:t>
            </a:r>
            <a:endParaRPr lang="en-US" sz="3600" dirty="0">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7FD16A9E-DD3E-48E8-959B-3D36DD717252}"/>
              </a:ext>
            </a:extLst>
          </p:cNvPr>
          <p:cNvSpPr/>
          <p:nvPr/>
        </p:nvSpPr>
        <p:spPr>
          <a:xfrm>
            <a:off x="4730126" y="4083928"/>
            <a:ext cx="7090451" cy="792136"/>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39" name="TextBox 38">
            <a:extLst>
              <a:ext uri="{FF2B5EF4-FFF2-40B4-BE49-F238E27FC236}">
                <a16:creationId xmlns:a16="http://schemas.microsoft.com/office/drawing/2014/main" id="{7DABA2E5-09AE-44DC-A3DA-3509625C0852}"/>
              </a:ext>
            </a:extLst>
          </p:cNvPr>
          <p:cNvSpPr txBox="1"/>
          <p:nvPr/>
        </p:nvSpPr>
        <p:spPr>
          <a:xfrm>
            <a:off x="4730127" y="4136953"/>
            <a:ext cx="7090450" cy="646331"/>
          </a:xfrm>
          <a:prstGeom prst="rect">
            <a:avLst/>
          </a:prstGeom>
          <a:noFill/>
        </p:spPr>
        <p:txBody>
          <a:bodyPr wrap="square" rtlCol="0">
            <a:spAutoFit/>
          </a:bodyPr>
          <a:lstStyle/>
          <a:p>
            <a:pPr algn="ctr"/>
            <a:r>
              <a:rPr lang="en-US" sz="3600" dirty="0" err="1">
                <a:latin typeface="Calibri" panose="020F0502020204030204" pitchFamily="34" charset="0"/>
                <a:cs typeface="Calibri" panose="020F0502020204030204" pitchFamily="34" charset="0"/>
              </a:rPr>
              <a:t>Chữa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bệnh</a:t>
            </a:r>
            <a:endParaRPr lang="en-US" sz="3600" dirty="0">
              <a:latin typeface="Calibri" panose="020F0502020204030204" pitchFamily="34" charset="0"/>
              <a:cs typeface="Calibri" panose="020F0502020204030204" pitchFamily="34" charset="0"/>
            </a:endParaRPr>
          </a:p>
        </p:txBody>
      </p:sp>
      <p:sp>
        <p:nvSpPr>
          <p:cNvPr id="40" name="Rectangle: Rounded Corners 39">
            <a:extLst>
              <a:ext uri="{FF2B5EF4-FFF2-40B4-BE49-F238E27FC236}">
                <a16:creationId xmlns:a16="http://schemas.microsoft.com/office/drawing/2014/main" id="{B1F215B1-19F6-4A6F-AC3F-B5630CD0AC02}"/>
              </a:ext>
            </a:extLst>
          </p:cNvPr>
          <p:cNvSpPr/>
          <p:nvPr/>
        </p:nvSpPr>
        <p:spPr>
          <a:xfrm rot="16200000">
            <a:off x="7629672" y="-1923117"/>
            <a:ext cx="1249745" cy="7132067"/>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1" name="TextBox 40">
            <a:extLst>
              <a:ext uri="{FF2B5EF4-FFF2-40B4-BE49-F238E27FC236}">
                <a16:creationId xmlns:a16="http://schemas.microsoft.com/office/drawing/2014/main" id="{71C5417C-F72F-4BFB-87CD-D4C56E66B1FB}"/>
              </a:ext>
            </a:extLst>
          </p:cNvPr>
          <p:cNvSpPr txBox="1"/>
          <p:nvPr/>
        </p:nvSpPr>
        <p:spPr>
          <a:xfrm>
            <a:off x="4439322" y="1119968"/>
            <a:ext cx="7132067"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Cơ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bắp</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trạng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lỏng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tạo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thoải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mái</a:t>
            </a:r>
            <a:endParaRPr lang="en-US" sz="3200" dirty="0">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BC24E9EA-E900-4B12-B7F9-451C0818F0D1}"/>
              </a:ext>
            </a:extLst>
          </p:cNvPr>
          <p:cNvCxnSpPr>
            <a:cxnSpLocks/>
          </p:cNvCxnSpPr>
          <p:nvPr/>
        </p:nvCxnSpPr>
        <p:spPr>
          <a:xfrm>
            <a:off x="3741006" y="1469985"/>
            <a:ext cx="842198" cy="1360899"/>
          </a:xfrm>
          <a:prstGeom prst="line">
            <a:avLst/>
          </a:prstGeom>
          <a:ln w="5715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504B5DA-5B67-40FB-B708-6AB9E670BC6F}"/>
              </a:ext>
            </a:extLst>
          </p:cNvPr>
          <p:cNvCxnSpPr>
            <a:cxnSpLocks/>
          </p:cNvCxnSpPr>
          <p:nvPr/>
        </p:nvCxnSpPr>
        <p:spPr>
          <a:xfrm flipV="1">
            <a:off x="3745368" y="1469985"/>
            <a:ext cx="693954" cy="1254845"/>
          </a:xfrm>
          <a:prstGeom prst="line">
            <a:avLst/>
          </a:prstGeom>
          <a:ln w="5715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B38DB0-551B-4401-ADE6-3DA8AAFFF905}"/>
              </a:ext>
            </a:extLst>
          </p:cNvPr>
          <p:cNvCxnSpPr>
            <a:cxnSpLocks/>
          </p:cNvCxnSpPr>
          <p:nvPr/>
        </p:nvCxnSpPr>
        <p:spPr>
          <a:xfrm>
            <a:off x="3895673" y="4515606"/>
            <a:ext cx="732462" cy="1150608"/>
          </a:xfrm>
          <a:prstGeom prst="line">
            <a:avLst/>
          </a:prstGeom>
          <a:ln w="5715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120FA19-8598-4133-8F7A-8A0805D7C195}"/>
              </a:ext>
            </a:extLst>
          </p:cNvPr>
          <p:cNvCxnSpPr>
            <a:cxnSpLocks/>
          </p:cNvCxnSpPr>
          <p:nvPr/>
        </p:nvCxnSpPr>
        <p:spPr>
          <a:xfrm flipV="1">
            <a:off x="3907386" y="4487638"/>
            <a:ext cx="707197" cy="1263115"/>
          </a:xfrm>
          <a:prstGeom prst="line">
            <a:avLst/>
          </a:prstGeom>
          <a:ln w="5715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2957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down)">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5D5EF6F-5794-46CD-8D26-409DD85F9ABC}"/>
              </a:ext>
            </a:extLst>
          </p:cNvPr>
          <p:cNvGrpSpPr/>
          <p:nvPr/>
        </p:nvGrpSpPr>
        <p:grpSpPr>
          <a:xfrm>
            <a:off x="849841" y="2920610"/>
            <a:ext cx="10644834" cy="2187099"/>
            <a:chOff x="608261" y="2958093"/>
            <a:chExt cx="3418698" cy="1252653"/>
          </a:xfrm>
        </p:grpSpPr>
        <p:sp>
          <p:nvSpPr>
            <p:cNvPr id="17" name="Rectangle: Rounded Corners 16">
              <a:extLst>
                <a:ext uri="{FF2B5EF4-FFF2-40B4-BE49-F238E27FC236}">
                  <a16:creationId xmlns:a16="http://schemas.microsoft.com/office/drawing/2014/main" id="{C1E0E5BB-7290-4928-A24C-E3D3104E1725}"/>
                </a:ext>
              </a:extLst>
            </p:cNvPr>
            <p:cNvSpPr/>
            <p:nvPr/>
          </p:nvSpPr>
          <p:spPr>
            <a:xfrm>
              <a:off x="608261" y="2958093"/>
              <a:ext cx="3415502" cy="752385"/>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8" name="TextBox 17">
              <a:extLst>
                <a:ext uri="{FF2B5EF4-FFF2-40B4-BE49-F238E27FC236}">
                  <a16:creationId xmlns:a16="http://schemas.microsoft.com/office/drawing/2014/main" id="{C5AB1F1D-0F55-4E16-8280-C6C1A7D377C6}"/>
                </a:ext>
              </a:extLst>
            </p:cNvPr>
            <p:cNvSpPr txBox="1"/>
            <p:nvPr/>
          </p:nvSpPr>
          <p:spPr>
            <a:xfrm>
              <a:off x="611457" y="3010417"/>
              <a:ext cx="3415502" cy="1200329"/>
            </a:xfrm>
            <a:prstGeom prst="rect">
              <a:avLst/>
            </a:prstGeom>
            <a:noFill/>
          </p:spPr>
          <p:txBody>
            <a:bodyPr wrap="square" rtlCol="0">
              <a:spAutoFit/>
            </a:bodyPr>
            <a:lstStyle/>
            <a:p>
              <a:pPr algn="just"/>
              <a:r>
                <a:rPr lang="en-US" sz="3600" dirty="0" err="1">
                  <a:latin typeface="Coiny" panose="02000903060500060000" pitchFamily="2" charset="0"/>
                </a:rPr>
                <a:t>Thư</a:t>
              </a:r>
              <a:r>
                <a:rPr lang="en-US" sz="3600" dirty="0">
                  <a:latin typeface="Coiny" panose="02000903060500060000" pitchFamily="2" charset="0"/>
                </a:rPr>
                <a:t> </a:t>
              </a:r>
              <a:r>
                <a:rPr lang="en-US" sz="3600" dirty="0" err="1">
                  <a:latin typeface="Coiny" panose="02000903060500060000" pitchFamily="2" charset="0"/>
                </a:rPr>
                <a:t>giãn</a:t>
              </a:r>
              <a:r>
                <a:rPr lang="en-US" sz="3600" dirty="0">
                  <a:latin typeface="Coiny" panose="02000903060500060000" pitchFamily="2" charset="0"/>
                </a:rPr>
                <a:t>: </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Cơ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bắp</a:t>
              </a:r>
              <a:r>
                <a:rPr lang="en-US" sz="3600" dirty="0">
                  <a:latin typeface="Calibri" panose="020F0502020204030204" pitchFamily="34" charset="0"/>
                  <a:cs typeface="Calibri" panose="020F0502020204030204" pitchFamily="34" charset="0"/>
                </a:rPr>
                <a:t>) ở </a:t>
              </a:r>
              <a:r>
                <a:rPr lang="en-US" sz="3600" dirty="0" err="1">
                  <a:latin typeface="Calibri" panose="020F0502020204030204" pitchFamily="34" charset="0"/>
                  <a:cs typeface="Calibri" panose="020F0502020204030204" pitchFamily="34" charset="0"/>
                </a:rPr>
                <a:t>trạng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thả</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lỏng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thoải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mái</a:t>
              </a:r>
              <a:endParaRPr lang="en-US" sz="3600" dirty="0">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4F1E84F2-6AB6-494C-B755-C4B98B6E3198}"/>
              </a:ext>
            </a:extLst>
          </p:cNvPr>
          <p:cNvGrpSpPr/>
          <p:nvPr/>
        </p:nvGrpSpPr>
        <p:grpSpPr>
          <a:xfrm>
            <a:off x="849841" y="1306110"/>
            <a:ext cx="10512218" cy="1320200"/>
            <a:chOff x="608261" y="1385903"/>
            <a:chExt cx="10512218" cy="1320200"/>
          </a:xfrm>
        </p:grpSpPr>
        <p:sp>
          <p:nvSpPr>
            <p:cNvPr id="19" name="Rectangle: Rounded Corners 18">
              <a:extLst>
                <a:ext uri="{FF2B5EF4-FFF2-40B4-BE49-F238E27FC236}">
                  <a16:creationId xmlns:a16="http://schemas.microsoft.com/office/drawing/2014/main" id="{7DAB6B7F-E49D-4845-B218-FAF17EF85A16}"/>
                </a:ext>
              </a:extLst>
            </p:cNvPr>
            <p:cNvSpPr/>
            <p:nvPr/>
          </p:nvSpPr>
          <p:spPr>
            <a:xfrm>
              <a:off x="608261" y="1385903"/>
              <a:ext cx="10512218" cy="1320200"/>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0" name="TextBox 19">
              <a:extLst>
                <a:ext uri="{FF2B5EF4-FFF2-40B4-BE49-F238E27FC236}">
                  <a16:creationId xmlns:a16="http://schemas.microsoft.com/office/drawing/2014/main" id="{D745253B-6A77-43A0-AE43-929D00BAC7C8}"/>
                </a:ext>
              </a:extLst>
            </p:cNvPr>
            <p:cNvSpPr txBox="1"/>
            <p:nvPr/>
          </p:nvSpPr>
          <p:spPr>
            <a:xfrm>
              <a:off x="664017" y="1491669"/>
              <a:ext cx="10400706" cy="1200329"/>
            </a:xfrm>
            <a:prstGeom prst="rect">
              <a:avLst/>
            </a:prstGeom>
            <a:noFill/>
          </p:spPr>
          <p:txBody>
            <a:bodyPr wrap="square" rtlCol="0">
              <a:spAutoFit/>
            </a:bodyPr>
            <a:lstStyle/>
            <a:p>
              <a:pPr algn="just"/>
              <a:r>
                <a:rPr lang="en-US" sz="3600" dirty="0" err="1">
                  <a:latin typeface="Coiny" panose="02000903060500060000" pitchFamily="2" charset="0"/>
                </a:rPr>
                <a:t>Thống</a:t>
              </a:r>
              <a:r>
                <a:rPr lang="en-US" sz="3600" dirty="0">
                  <a:latin typeface="Coiny" panose="02000903060500060000" pitchFamily="2" charset="0"/>
                </a:rPr>
                <a:t> </a:t>
              </a:r>
              <a:r>
                <a:rPr lang="en-US" sz="3600" dirty="0" err="1">
                  <a:latin typeface="Coiny" panose="02000903060500060000" pitchFamily="2" charset="0"/>
                </a:rPr>
                <a:t>kê</a:t>
              </a:r>
              <a:r>
                <a:rPr lang="en-US" sz="3600" dirty="0">
                  <a:latin typeface="Coiny" panose="02000903060500060000" pitchFamily="2" charset="0"/>
                </a:rPr>
                <a:t>: </a:t>
              </a:r>
              <a:r>
                <a:rPr lang="en-US" sz="3600" dirty="0">
                  <a:latin typeface="Calibri" panose="020F0502020204030204" pitchFamily="34" charset="0"/>
                  <a:cs typeface="Calibri" panose="020F0502020204030204" pitchFamily="34" charset="0"/>
                </a:rPr>
                <a:t>Thu </a:t>
              </a:r>
              <a:r>
                <a:rPr lang="en-US" sz="3600" dirty="0" err="1">
                  <a:latin typeface="Calibri" panose="020F0502020204030204" pitchFamily="34" charset="0"/>
                  <a:cs typeface="Calibri" panose="020F0502020204030204" pitchFamily="34" charset="0"/>
                </a:rPr>
                <a:t>thập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liệu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hiện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tượng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sự</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việc</a:t>
              </a:r>
              <a:r>
                <a:rPr lang="en-US" sz="3600" dirty="0">
                  <a:latin typeface="Calibri" panose="020F0502020204030204" pitchFamily="34" charset="0"/>
                  <a:cs typeface="Calibri" panose="020F0502020204030204" pitchFamily="34" charset="0"/>
                </a:rPr>
                <a:t> hay </a:t>
              </a:r>
              <a:r>
                <a:rPr lang="en-US" sz="3600" dirty="0" err="1">
                  <a:latin typeface="Calibri" panose="020F0502020204030204" pitchFamily="34" charset="0"/>
                  <a:cs typeface="Calibri" panose="020F0502020204030204" pitchFamily="34" charset="0"/>
                </a:rPr>
                <a:t>tình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đó</a:t>
              </a:r>
              <a:r>
                <a:rPr lang="en-US" sz="3600" dirty="0">
                  <a:latin typeface="Calibri" panose="020F0502020204030204" pitchFamily="34" charset="0"/>
                  <a:cs typeface="Calibri" panose="020F0502020204030204" pitchFamily="34" charset="0"/>
                </a:rPr>
                <a:t>.</a:t>
              </a:r>
            </a:p>
          </p:txBody>
        </p:sp>
      </p:grpSp>
      <p:grpSp>
        <p:nvGrpSpPr>
          <p:cNvPr id="32" name="Group 31">
            <a:extLst>
              <a:ext uri="{FF2B5EF4-FFF2-40B4-BE49-F238E27FC236}">
                <a16:creationId xmlns:a16="http://schemas.microsoft.com/office/drawing/2014/main" id="{55DD551E-1EED-44EC-A4D6-5428F1E9A9D7}"/>
              </a:ext>
            </a:extLst>
          </p:cNvPr>
          <p:cNvGrpSpPr/>
          <p:nvPr/>
        </p:nvGrpSpPr>
        <p:grpSpPr>
          <a:xfrm>
            <a:off x="849841" y="4632630"/>
            <a:ext cx="10032716" cy="752385"/>
            <a:chOff x="608261" y="4865895"/>
            <a:chExt cx="3415502" cy="752385"/>
          </a:xfrm>
        </p:grpSpPr>
        <p:sp>
          <p:nvSpPr>
            <p:cNvPr id="21" name="Rectangle: Rounded Corners 20">
              <a:extLst>
                <a:ext uri="{FF2B5EF4-FFF2-40B4-BE49-F238E27FC236}">
                  <a16:creationId xmlns:a16="http://schemas.microsoft.com/office/drawing/2014/main" id="{9190FD24-43AF-488B-86D1-CA9CF9F5C244}"/>
                </a:ext>
              </a:extLst>
            </p:cNvPr>
            <p:cNvSpPr/>
            <p:nvPr/>
          </p:nvSpPr>
          <p:spPr>
            <a:xfrm>
              <a:off x="608261" y="4865895"/>
              <a:ext cx="3415502" cy="752385"/>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2" name="TextBox 21">
              <a:extLst>
                <a:ext uri="{FF2B5EF4-FFF2-40B4-BE49-F238E27FC236}">
                  <a16:creationId xmlns:a16="http://schemas.microsoft.com/office/drawing/2014/main" id="{28D4FE9E-27C4-4ECA-8FCB-3EDB2C3CF5ED}"/>
                </a:ext>
              </a:extLst>
            </p:cNvPr>
            <p:cNvSpPr txBox="1"/>
            <p:nvPr/>
          </p:nvSpPr>
          <p:spPr>
            <a:xfrm>
              <a:off x="608261" y="4971949"/>
              <a:ext cx="3415502" cy="646331"/>
            </a:xfrm>
            <a:prstGeom prst="rect">
              <a:avLst/>
            </a:prstGeom>
            <a:noFill/>
          </p:spPr>
          <p:txBody>
            <a:bodyPr wrap="square" rtlCol="0">
              <a:spAutoFit/>
            </a:bodyPr>
            <a:lstStyle/>
            <a:p>
              <a:r>
                <a:rPr lang="en-US" sz="3600" dirty="0" err="1">
                  <a:latin typeface="Coiny" panose="02000903060500060000" pitchFamily="2" charset="0"/>
                </a:rPr>
                <a:t>Sảng</a:t>
              </a:r>
              <a:r>
                <a:rPr lang="en-US" sz="3600" dirty="0">
                  <a:latin typeface="Coiny" panose="02000903060500060000" pitchFamily="2" charset="0"/>
                </a:rPr>
                <a:t> </a:t>
              </a:r>
              <a:r>
                <a:rPr lang="en-US" sz="3600" dirty="0" err="1">
                  <a:latin typeface="Coiny" panose="02000903060500060000" pitchFamily="2" charset="0"/>
                </a:rPr>
                <a:t>khoái</a:t>
              </a:r>
              <a:r>
                <a:rPr lang="en-US" sz="3600" dirty="0">
                  <a:latin typeface="Coiny" panose="02000903060500060000" pitchFamily="2" charset="0"/>
                </a:rPr>
                <a:t>: </a:t>
              </a:r>
              <a:r>
                <a:rPr lang="en-US" sz="3600" dirty="0" err="1">
                  <a:latin typeface="Calibri" panose="020F0502020204030204" pitchFamily="34" charset="0"/>
                  <a:cs typeface="Calibri" panose="020F0502020204030204" pitchFamily="34" charset="0"/>
                </a:rPr>
                <a:t>Khoan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khoái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dễ</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chịu</a:t>
              </a:r>
              <a:endParaRPr lang="en-US" sz="3600"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5FD48FCC-00EE-404C-BA76-ACC1F8742C75}"/>
              </a:ext>
            </a:extLst>
          </p:cNvPr>
          <p:cNvGrpSpPr/>
          <p:nvPr/>
        </p:nvGrpSpPr>
        <p:grpSpPr>
          <a:xfrm>
            <a:off x="849841" y="5783392"/>
            <a:ext cx="5514014" cy="752385"/>
            <a:chOff x="608261" y="5819796"/>
            <a:chExt cx="3415502" cy="752385"/>
          </a:xfrm>
        </p:grpSpPr>
        <p:sp>
          <p:nvSpPr>
            <p:cNvPr id="23" name="Rectangle: Rounded Corners 22">
              <a:extLst>
                <a:ext uri="{FF2B5EF4-FFF2-40B4-BE49-F238E27FC236}">
                  <a16:creationId xmlns:a16="http://schemas.microsoft.com/office/drawing/2014/main" id="{568F9487-3F16-4BFF-8D4C-AE814994AF76}"/>
                </a:ext>
              </a:extLst>
            </p:cNvPr>
            <p:cNvSpPr/>
            <p:nvPr/>
          </p:nvSpPr>
          <p:spPr>
            <a:xfrm>
              <a:off x="608261" y="5819796"/>
              <a:ext cx="3415502" cy="752385"/>
            </a:xfrm>
            <a:prstGeom prst="roundRect">
              <a:avLst>
                <a:gd name="adj" fmla="val 16667"/>
              </a:avLst>
            </a:prstGeom>
            <a:solidFill>
              <a:schemeClr val="accent5">
                <a:lumMod val="20000"/>
                <a:lumOff val="80000"/>
              </a:schemeClr>
            </a:solidFill>
            <a:ln w="38100">
              <a:solidFill>
                <a:schemeClr val="accent4">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4" name="TextBox 23">
              <a:extLst>
                <a:ext uri="{FF2B5EF4-FFF2-40B4-BE49-F238E27FC236}">
                  <a16:creationId xmlns:a16="http://schemas.microsoft.com/office/drawing/2014/main" id="{AA0214E3-F870-4609-9319-115D176E7B15}"/>
                </a:ext>
              </a:extLst>
            </p:cNvPr>
            <p:cNvSpPr txBox="1"/>
            <p:nvPr/>
          </p:nvSpPr>
          <p:spPr>
            <a:xfrm>
              <a:off x="608261" y="5925850"/>
              <a:ext cx="3415502" cy="646331"/>
            </a:xfrm>
            <a:prstGeom prst="rect">
              <a:avLst/>
            </a:prstGeom>
            <a:noFill/>
          </p:spPr>
          <p:txBody>
            <a:bodyPr wrap="square" rtlCol="0">
              <a:spAutoFit/>
            </a:bodyPr>
            <a:lstStyle/>
            <a:p>
              <a:r>
                <a:rPr lang="en-US" sz="3600" dirty="0" err="1">
                  <a:latin typeface="Coiny" panose="02000903060500060000" pitchFamily="2" charset="0"/>
                </a:rPr>
                <a:t>Điều</a:t>
              </a:r>
              <a:r>
                <a:rPr lang="en-US" sz="3600" dirty="0">
                  <a:latin typeface="Coiny" panose="02000903060500060000" pitchFamily="2" charset="0"/>
                </a:rPr>
                <a:t> </a:t>
              </a:r>
              <a:r>
                <a:rPr lang="en-US" sz="3600" dirty="0" err="1">
                  <a:latin typeface="Coiny" panose="02000903060500060000" pitchFamily="2" charset="0"/>
                </a:rPr>
                <a:t>trị</a:t>
              </a:r>
              <a:r>
                <a:rPr lang="en-US" sz="3600" dirty="0">
                  <a:latin typeface="Coiny" panose="02000903060500060000" pitchFamily="2" charset="0"/>
                </a:rPr>
                <a:t>: </a:t>
              </a:r>
              <a:r>
                <a:rPr lang="en-US" sz="3600" dirty="0" err="1">
                  <a:latin typeface="Calibri" panose="020F0502020204030204" pitchFamily="34" charset="0"/>
                  <a:cs typeface="Calibri" panose="020F0502020204030204" pitchFamily="34" charset="0"/>
                </a:rPr>
                <a:t>Chữa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bệnh</a:t>
              </a:r>
              <a:r>
                <a:rPr lang="en-US" sz="3600" dirty="0">
                  <a:latin typeface="Calibri" panose="020F0502020204030204" pitchFamily="34" charset="0"/>
                  <a:cs typeface="Calibri" panose="020F0502020204030204" pitchFamily="34" charset="0"/>
                </a:rPr>
                <a:t>.</a:t>
              </a:r>
            </a:p>
          </p:txBody>
        </p:sp>
      </p:grpSp>
      <p:sp>
        <p:nvSpPr>
          <p:cNvPr id="43" name="文本框 2">
            <a:extLst>
              <a:ext uri="{FF2B5EF4-FFF2-40B4-BE49-F238E27FC236}">
                <a16:creationId xmlns:a16="http://schemas.microsoft.com/office/drawing/2014/main" id="{A9F3644D-3D3B-4130-92CE-140060F0AD30}"/>
              </a:ext>
            </a:extLst>
          </p:cNvPr>
          <p:cNvSpPr txBox="1"/>
          <p:nvPr/>
        </p:nvSpPr>
        <p:spPr>
          <a:xfrm>
            <a:off x="1850588" y="186676"/>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GIẢI THÍCH NGHĨA TỪ MỚI</a:t>
            </a:r>
          </a:p>
        </p:txBody>
      </p:sp>
    </p:spTree>
    <p:extLst>
      <p:ext uri="{BB962C8B-B14F-4D97-AF65-F5344CB8AC3E}">
        <p14:creationId xmlns:p14="http://schemas.microsoft.com/office/powerpoint/2010/main" val="79841080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8AB5D0-F2B8-4907-A59C-41C0A97B4B4B}"/>
              </a:ext>
            </a:extLst>
          </p:cNvPr>
          <p:cNvSpPr txBox="1"/>
          <p:nvPr/>
        </p:nvSpPr>
        <p:spPr>
          <a:xfrm>
            <a:off x="2569556" y="2316196"/>
            <a:ext cx="7932189" cy="2923877"/>
          </a:xfrm>
          <a:prstGeom prst="rect">
            <a:avLst/>
          </a:prstGeom>
          <a:noFill/>
        </p:spPr>
        <p:txBody>
          <a:bodyPr wrap="square" rtlCol="0">
            <a:spAutoFit/>
          </a:bodyPr>
          <a:lstStyle/>
          <a:p>
            <a:pPr algn="ctr"/>
            <a:r>
              <a:rPr lang="en-US" sz="9200" b="1" dirty="0">
                <a:solidFill>
                  <a:schemeClr val="accent1">
                    <a:lumMod val="50000"/>
                  </a:schemeClr>
                </a:solidFill>
                <a:latin typeface="UTM Edwardian" panose="02040603050506020204" pitchFamily="18" charset="0"/>
              </a:rPr>
              <a:t>2. </a:t>
            </a:r>
            <a:r>
              <a:rPr lang="en-US" sz="9200" b="1" dirty="0" err="1">
                <a:solidFill>
                  <a:schemeClr val="accent1">
                    <a:lumMod val="50000"/>
                  </a:schemeClr>
                </a:solidFill>
                <a:latin typeface="UTM Edwardian" panose="02040603050506020204" pitchFamily="18" charset="0"/>
              </a:rPr>
              <a:t>Tìm</a:t>
            </a:r>
            <a:r>
              <a:rPr lang="en-US" sz="9200" b="1" dirty="0">
                <a:solidFill>
                  <a:schemeClr val="accent1">
                    <a:lumMod val="50000"/>
                  </a:schemeClr>
                </a:solidFill>
                <a:latin typeface="UTM Edwardian" panose="02040603050506020204" pitchFamily="18" charset="0"/>
              </a:rPr>
              <a:t> </a:t>
            </a:r>
            <a:r>
              <a:rPr lang="en-US" sz="9200" b="1" dirty="0" err="1">
                <a:solidFill>
                  <a:schemeClr val="accent1">
                    <a:lumMod val="50000"/>
                  </a:schemeClr>
                </a:solidFill>
                <a:latin typeface="UTM Edwardian" panose="02040603050506020204" pitchFamily="18" charset="0"/>
              </a:rPr>
              <a:t>hiểu</a:t>
            </a:r>
            <a:r>
              <a:rPr lang="en-US" sz="9200" b="1" dirty="0">
                <a:solidFill>
                  <a:schemeClr val="accent1">
                    <a:lumMod val="50000"/>
                  </a:schemeClr>
                </a:solidFill>
                <a:latin typeface="UTM Edwardian" panose="02040603050506020204" pitchFamily="18" charset="0"/>
              </a:rPr>
              <a:t> </a:t>
            </a:r>
          </a:p>
          <a:p>
            <a:pPr algn="ctr"/>
            <a:r>
              <a:rPr lang="en-US" sz="9200" b="1" dirty="0" err="1">
                <a:solidFill>
                  <a:schemeClr val="accent1">
                    <a:lumMod val="50000"/>
                  </a:schemeClr>
                </a:solidFill>
                <a:latin typeface="UTM Edwardian" panose="02040603050506020204" pitchFamily="18" charset="0"/>
              </a:rPr>
              <a:t>bài</a:t>
            </a:r>
            <a:endParaRPr lang="en-US" sz="9200" b="1" dirty="0">
              <a:solidFill>
                <a:schemeClr val="accent1">
                  <a:lumMod val="50000"/>
                </a:schemeClr>
              </a:solidFill>
              <a:latin typeface="UTM Edwardian" panose="02040603050506020204" pitchFamily="18" charset="0"/>
            </a:endParaRPr>
          </a:p>
        </p:txBody>
      </p:sp>
    </p:spTree>
    <p:extLst>
      <p:ext uri="{BB962C8B-B14F-4D97-AF65-F5344CB8AC3E}">
        <p14:creationId xmlns:p14="http://schemas.microsoft.com/office/powerpoint/2010/main" val="284672719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572654" y="258489"/>
            <a:ext cx="10547928" cy="704152"/>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000" b="1" dirty="0">
                <a:solidFill>
                  <a:schemeClr val="tx2"/>
                </a:solidFill>
                <a:latin typeface="Coiny" panose="02000903060500060000" pitchFamily="2" charset="0"/>
                <a:ea typeface="字魂131号-酷乐潮玩体" pitchFamily="2" charset="-122"/>
              </a:rPr>
              <a:t>TIẾNG CƯỜI LÀ LIỀU THUỐC BỔ</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rot="16200000">
            <a:off x="3459062" y="-1990392"/>
            <a:ext cx="5326278" cy="11788615"/>
          </a:xfrm>
          <a:prstGeom prst="roundRect">
            <a:avLst>
              <a:gd name="adj" fmla="val 14141"/>
            </a:avLst>
          </a:prstGeom>
          <a:solidFill>
            <a:schemeClr val="accent1">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489527" y="1370086"/>
            <a:ext cx="11333019"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1. </a:t>
            </a:r>
            <a:r>
              <a:rPr lang="vi-VN" sz="2600" dirty="0">
                <a:latin typeface="Calibri" panose="020F0502020204030204" pitchFamily="34" charset="0"/>
                <a:cs typeface="Calibri" panose="020F0502020204030204" pitchFamily="34" charset="0"/>
              </a:rPr>
              <a:t>Một nhà văn đã từng nói: "Con người là động vật duy nhất biết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Theo một thống kê khoa học, mỗi ngày, trung bình người lớn cười 6 phút, mỗi lần cười kéo dài 6 giây. Một đứa trẻ trung bình mỗi ngày cười 400 lần.</a:t>
            </a:r>
          </a:p>
          <a:p>
            <a:pPr algn="just"/>
            <a:r>
              <a:rPr lang="en-US" sz="2600" dirty="0">
                <a:latin typeface="Calibri" panose="020F0502020204030204" pitchFamily="34" charset="0"/>
                <a:cs typeface="Calibri" panose="020F0502020204030204" pitchFamily="34" charset="0"/>
              </a:rPr>
              <a:t>     2. </a:t>
            </a:r>
            <a:r>
              <a:rPr lang="vi-VN" sz="2600" dirty="0">
                <a:latin typeface="Calibri" panose="020F0502020204030204" pitchFamily="34" charset="0"/>
                <a:cs typeface="Calibri" panose="020F0502020204030204" pitchFamily="34" charset="0"/>
              </a:rPr>
              <a:t>Tiếng 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Ở một số nước, người ta đã dùng biện pháp gây cười để điều trị bệnh nhân. Mục đích của việc này là làm rút ngắn thời gian chữa bệnh và tiết kiệm tiền cho nhà nước.</a:t>
            </a:r>
          </a:p>
          <a:p>
            <a:pPr algn="just"/>
            <a:r>
              <a:rPr lang="en-US" sz="2600" dirty="0">
                <a:latin typeface="Calibri" panose="020F0502020204030204" pitchFamily="34" charset="0"/>
                <a:cs typeface="Calibri" panose="020F0502020204030204" pitchFamily="34" charset="0"/>
              </a:rPr>
              <a:t>     3. </a:t>
            </a:r>
            <a:r>
              <a:rPr lang="vi-VN" sz="2600" dirty="0">
                <a:latin typeface="Calibri" panose="020F0502020204030204" pitchFamily="34" charset="0"/>
                <a:cs typeface="Calibri" panose="020F0502020204030204" pitchFamily="34" charset="0"/>
              </a:rPr>
              <a:t>Bởi vậy, có thể nói: ai có tính hài hước, người đó chắc chắn sẽ sống lâu hơn.</a:t>
            </a:r>
          </a:p>
          <a:p>
            <a:pPr algn="just"/>
            <a:r>
              <a:rPr lang="en-US" sz="2600" i="1" dirty="0">
                <a:latin typeface="Calibri" panose="020F0502020204030204" pitchFamily="34" charset="0"/>
                <a:cs typeface="Calibri" panose="020F0502020204030204" pitchFamily="34" charset="0"/>
              </a:rPr>
              <a:t>                                                                              </a:t>
            </a:r>
            <a:r>
              <a:rPr lang="vi-VN" sz="2600" i="1" dirty="0">
                <a:latin typeface="Calibri" panose="020F0502020204030204" pitchFamily="34" charset="0"/>
                <a:cs typeface="Calibri" panose="020F0502020204030204" pitchFamily="34" charset="0"/>
              </a:rPr>
              <a:t>Theo báo</a:t>
            </a:r>
            <a:r>
              <a:rPr lang="vi-VN" sz="2600" dirty="0">
                <a:latin typeface="Calibri" panose="020F0502020204030204" pitchFamily="34" charset="0"/>
                <a:cs typeface="Calibri" panose="020F0502020204030204" pitchFamily="34" charset="0"/>
              </a:rPr>
              <a:t> </a:t>
            </a:r>
            <a:r>
              <a:rPr lang="vi-VN" sz="2600" b="1" dirty="0">
                <a:latin typeface="Calibri" panose="020F0502020204030204" pitchFamily="34" charset="0"/>
                <a:cs typeface="Calibri" panose="020F0502020204030204" pitchFamily="34" charset="0"/>
              </a:rPr>
              <a:t>GIÁO DỤC VÀ THỜI ĐẠI</a:t>
            </a:r>
            <a:endParaRPr lang="vi-VN"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977768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a:extLst>
              <a:ext uri="{FF2B5EF4-FFF2-40B4-BE49-F238E27FC236}">
                <a16:creationId xmlns:a16="http://schemas.microsoft.com/office/drawing/2014/main" id="{01A92806-A9BA-4302-9185-B03336CAAE8B}"/>
              </a:ext>
            </a:extLst>
          </p:cNvPr>
          <p:cNvSpPr txBox="1"/>
          <p:nvPr/>
        </p:nvSpPr>
        <p:spPr>
          <a:xfrm>
            <a:off x="1850588" y="186676"/>
            <a:ext cx="8490824" cy="827263"/>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800" b="1" dirty="0">
                <a:solidFill>
                  <a:schemeClr val="tx2"/>
                </a:solidFill>
                <a:latin typeface="Coiny" panose="02000903060500060000" pitchFamily="2" charset="0"/>
                <a:ea typeface="字魂131号-酷乐潮玩体" pitchFamily="2" charset="-122"/>
              </a:rPr>
              <a:t>TÌM HIỂU BÀI</a:t>
            </a:r>
          </a:p>
        </p:txBody>
      </p:sp>
      <p:pic>
        <p:nvPicPr>
          <p:cNvPr id="1447" name="Picture 4">
            <a:extLst>
              <a:ext uri="{FF2B5EF4-FFF2-40B4-BE49-F238E27FC236}">
                <a16:creationId xmlns:a16="http://schemas.microsoft.com/office/drawing/2014/main" id="{77F95777-1EC9-438E-B838-507F71090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528" y="3009831"/>
            <a:ext cx="5535168" cy="3479249"/>
          </a:xfrm>
          <a:prstGeom prst="rect">
            <a:avLst/>
          </a:prstGeom>
          <a:noFill/>
          <a:extLst>
            <a:ext uri="{909E8E84-426E-40DD-AFC4-6F175D3DCCD1}">
              <a14:hiddenFill xmlns:a14="http://schemas.microsoft.com/office/drawing/2010/main">
                <a:solidFill>
                  <a:srgbClr val="FFFFFF"/>
                </a:solidFill>
              </a14:hiddenFill>
            </a:ext>
          </a:extLst>
        </p:spPr>
      </p:pic>
      <p:sp>
        <p:nvSpPr>
          <p:cNvPr id="1448" name="Rectangle: Rounded Corners 1447">
            <a:extLst>
              <a:ext uri="{FF2B5EF4-FFF2-40B4-BE49-F238E27FC236}">
                <a16:creationId xmlns:a16="http://schemas.microsoft.com/office/drawing/2014/main" id="{2F1A3DE8-B5E1-4785-8D22-8A817FDB8934}"/>
              </a:ext>
            </a:extLst>
          </p:cNvPr>
          <p:cNvSpPr/>
          <p:nvPr/>
        </p:nvSpPr>
        <p:spPr>
          <a:xfrm>
            <a:off x="6912864" y="1643120"/>
            <a:ext cx="4925568" cy="1075695"/>
          </a:xfrm>
          <a:prstGeom prst="roundRect">
            <a:avLst/>
          </a:prstGeom>
          <a:solidFill>
            <a:schemeClr val="accent3">
              <a:lumMod val="20000"/>
              <a:lumOff val="80000"/>
            </a:schemeClr>
          </a:solidFill>
          <a:ln w="38100">
            <a:solidFill>
              <a:schemeClr val="accent5">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449" name="TextBox 1448">
            <a:extLst>
              <a:ext uri="{FF2B5EF4-FFF2-40B4-BE49-F238E27FC236}">
                <a16:creationId xmlns:a16="http://schemas.microsoft.com/office/drawing/2014/main" id="{D527245F-36CE-4AC7-B88B-4DE8A034ED85}"/>
              </a:ext>
            </a:extLst>
          </p:cNvPr>
          <p:cNvSpPr txBox="1"/>
          <p:nvPr/>
        </p:nvSpPr>
        <p:spPr>
          <a:xfrm>
            <a:off x="7132320" y="1790463"/>
            <a:ext cx="4486656" cy="769441"/>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Thảo</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luận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nhóm</a:t>
            </a:r>
            <a:r>
              <a:rPr lang="en-US" sz="4400" dirty="0">
                <a:latin typeface="Calibri" panose="020F0502020204030204" pitchFamily="34" charset="0"/>
                <a:cs typeface="Calibri" panose="020F0502020204030204" pitchFamily="34" charset="0"/>
              </a:rPr>
              <a:t> 4</a:t>
            </a:r>
          </a:p>
        </p:txBody>
      </p:sp>
      <p:sp>
        <p:nvSpPr>
          <p:cNvPr id="1450" name="TextBox 1449">
            <a:extLst>
              <a:ext uri="{FF2B5EF4-FFF2-40B4-BE49-F238E27FC236}">
                <a16:creationId xmlns:a16="http://schemas.microsoft.com/office/drawing/2014/main" id="{BF75CB96-9C09-40AC-8280-89EA2AB3CBB6}"/>
              </a:ext>
            </a:extLst>
          </p:cNvPr>
          <p:cNvSpPr txBox="1"/>
          <p:nvPr/>
        </p:nvSpPr>
        <p:spPr>
          <a:xfrm>
            <a:off x="36576" y="1435857"/>
            <a:ext cx="6291072" cy="1446550"/>
          </a:xfrm>
          <a:prstGeom prst="rect">
            <a:avLst/>
          </a:prstGeom>
          <a:noFill/>
        </p:spPr>
        <p:txBody>
          <a:bodyPr wrap="square" rtlCol="0">
            <a:spAutoFit/>
          </a:bodyPr>
          <a:lstStyle/>
          <a:p>
            <a:pPr algn="ctr"/>
            <a:r>
              <a:rPr lang="en-US" sz="4400" dirty="0" err="1">
                <a:latin typeface="Coiny" panose="02000903060500060000" pitchFamily="2" charset="0"/>
                <a:cs typeface="Calibri" panose="020F0502020204030204" pitchFamily="34" charset="0"/>
              </a:rPr>
              <a:t>Trả</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lời</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các</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câu</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hỏi</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trong</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sách</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giáo</a:t>
            </a:r>
            <a:r>
              <a:rPr lang="en-US" sz="4400" dirty="0">
                <a:latin typeface="Coiny" panose="02000903060500060000" pitchFamily="2" charset="0"/>
                <a:cs typeface="Calibri" panose="020F0502020204030204" pitchFamily="34" charset="0"/>
              </a:rPr>
              <a:t> khoa</a:t>
            </a:r>
          </a:p>
        </p:txBody>
      </p:sp>
      <p:sp>
        <p:nvSpPr>
          <p:cNvPr id="2" name="Rectangle 1"/>
          <p:cNvSpPr/>
          <p:nvPr/>
        </p:nvSpPr>
        <p:spPr>
          <a:xfrm>
            <a:off x="175491" y="3173423"/>
            <a:ext cx="6152157" cy="2677656"/>
          </a:xfrm>
          <a:prstGeom prst="rect">
            <a:avLst/>
          </a:prstGeom>
        </p:spPr>
        <p:txBody>
          <a:bodyPr wrap="square">
            <a:spAutoFit/>
          </a:bodyPr>
          <a:lstStyle/>
          <a:p>
            <a:pPr marL="342900" indent="-342900" algn="just">
              <a:buAutoNum type="arabicPeriod"/>
            </a:pP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cấu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Nêu</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a:t>
            </a:r>
          </a:p>
          <a:p>
            <a:pPr marL="342900" indent="-342900" algn="just">
              <a:buAutoNum type="arabicPeriod"/>
            </a:pPr>
            <a:r>
              <a:rPr lang="vi-VN" sz="2800" dirty="0">
                <a:latin typeface="Calibri" panose="020F0502020204030204" pitchFamily="34" charset="0"/>
                <a:cs typeface="Calibri" panose="020F0502020204030204" pitchFamily="34" charset="0"/>
              </a:rPr>
              <a:t>Vì sao tiếng cười là liều thuốc bổ?</a:t>
            </a:r>
            <a:endParaRPr lang="en-US" sz="2800" dirty="0">
              <a:latin typeface="Calibri" panose="020F0502020204030204" pitchFamily="34" charset="0"/>
              <a:cs typeface="Calibri" panose="020F0502020204030204" pitchFamily="34" charset="0"/>
            </a:endParaRPr>
          </a:p>
          <a:p>
            <a:pPr marL="342900" indent="-342900" algn="just">
              <a:buAutoNum type="arabicPeriod"/>
            </a:pPr>
            <a:r>
              <a:rPr lang="vi-VN" sz="2800" dirty="0">
                <a:latin typeface="Calibri" panose="020F0502020204030204" pitchFamily="34" charset="0"/>
                <a:cs typeface="Calibri" panose="020F0502020204030204" pitchFamily="34" charset="0"/>
              </a:rPr>
              <a:t>Người ta tìm cách tạo ra tiếng cười cho bệnh nhân để làm gì?</a:t>
            </a:r>
            <a:endParaRPr lang="en-US" sz="2800" dirty="0">
              <a:latin typeface="Calibri" panose="020F0502020204030204" pitchFamily="34" charset="0"/>
              <a:cs typeface="Calibri" panose="020F0502020204030204" pitchFamily="34" charset="0"/>
            </a:endParaRPr>
          </a:p>
          <a:p>
            <a:pPr marL="342900" indent="-342900" algn="just">
              <a:buAutoNum type="arabicPeriod"/>
            </a:pPr>
            <a:r>
              <a:rPr lang="vi-VN" sz="2800" dirty="0">
                <a:latin typeface="Calibri" panose="020F0502020204030204" pitchFamily="34" charset="0"/>
                <a:cs typeface="Calibri" panose="020F0502020204030204" pitchFamily="34" charset="0"/>
              </a:rPr>
              <a:t>Em rút ra được điều gì qua bài này? </a:t>
            </a:r>
            <a:endParaRPr lang="en-US" sz="2800" dirty="0">
              <a:latin typeface="Calibri" panose="020F0502020204030204" pitchFamily="34" charset="0"/>
              <a:cs typeface="Calibri" panose="020F0502020204030204" pitchFamily="34" charset="0"/>
            </a:endParaRPr>
          </a:p>
        </p:txBody>
      </p:sp>
      <p:pic>
        <p:nvPicPr>
          <p:cNvPr id="3"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49277" y="9219"/>
            <a:ext cx="2025371" cy="1138382"/>
          </a:xfrm>
          <a:prstGeom prst="ellipse">
            <a:avLst/>
          </a:prstGeom>
          <a:ln>
            <a:noFill/>
          </a:ln>
          <a:effectLst>
            <a:softEdge rad="112500"/>
          </a:effectLst>
        </p:spPr>
      </p:pic>
    </p:spTree>
    <p:extLst>
      <p:ext uri="{BB962C8B-B14F-4D97-AF65-F5344CB8AC3E}">
        <p14:creationId xmlns:p14="http://schemas.microsoft.com/office/powerpoint/2010/main" val="234927640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50"/>
                                        </p:tgtEl>
                                        <p:attrNameLst>
                                          <p:attrName>style.visibility</p:attrName>
                                        </p:attrNameLst>
                                      </p:cBhvr>
                                      <p:to>
                                        <p:strVal val="visible"/>
                                      </p:to>
                                    </p:set>
                                    <p:anim calcmode="lin" valueType="num">
                                      <p:cBhvr additive="base">
                                        <p:cTn id="7" dur="500" fill="hold"/>
                                        <p:tgtEl>
                                          <p:spTgt spid="1450"/>
                                        </p:tgtEl>
                                        <p:attrNameLst>
                                          <p:attrName>ppt_x</p:attrName>
                                        </p:attrNameLst>
                                      </p:cBhvr>
                                      <p:tavLst>
                                        <p:tav tm="0">
                                          <p:val>
                                            <p:strVal val="#ppt_x"/>
                                          </p:val>
                                        </p:tav>
                                        <p:tav tm="100000">
                                          <p:val>
                                            <p:strVal val="#ppt_x"/>
                                          </p:val>
                                        </p:tav>
                                      </p:tavLst>
                                    </p:anim>
                                    <p:anim calcmode="lin" valueType="num">
                                      <p:cBhvr additive="base">
                                        <p:cTn id="8" dur="500" fill="hold"/>
                                        <p:tgtEl>
                                          <p:spTgt spid="1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14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563417" y="101471"/>
            <a:ext cx="10547928" cy="950373"/>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sz="2800" dirty="0" err="1">
                <a:solidFill>
                  <a:srgbClr val="0070C0"/>
                </a:solidFill>
                <a:latin typeface="iCiel Cadena" panose="02000503000000020004" pitchFamily="50" charset="0"/>
              </a:rPr>
              <a:t>Câu</a:t>
            </a:r>
            <a:r>
              <a:rPr lang="en-US" sz="2800" dirty="0">
                <a:solidFill>
                  <a:srgbClr val="0070C0"/>
                </a:solidFill>
                <a:latin typeface="iCiel Cadena" panose="02000503000000020004" pitchFamily="50" charset="0"/>
              </a:rPr>
              <a:t> 1: </a:t>
            </a:r>
            <a:r>
              <a:rPr lang="en-US" sz="2800" dirty="0" err="1">
                <a:solidFill>
                  <a:srgbClr val="0070C0"/>
                </a:solidFill>
                <a:latin typeface="iCiel Cadena" panose="02000503000000020004" pitchFamily="50" charset="0"/>
              </a:rPr>
              <a:t>Phân</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tích</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cấu</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cạo</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của</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bài</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văn</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trên</a:t>
            </a:r>
            <a:r>
              <a:rPr lang="en-US" sz="2800" dirty="0">
                <a:solidFill>
                  <a:srgbClr val="0070C0"/>
                </a:solidFill>
                <a:latin typeface="iCiel Cadena" panose="02000503000000020004" pitchFamily="50" charset="0"/>
              </a:rPr>
              <a:t>. </a:t>
            </a:r>
          </a:p>
          <a:p>
            <a:pPr algn="ctr"/>
            <a:r>
              <a:rPr lang="en-US" sz="2800" dirty="0" err="1">
                <a:solidFill>
                  <a:srgbClr val="0070C0"/>
                </a:solidFill>
                <a:latin typeface="iCiel Cadena" panose="02000503000000020004" pitchFamily="50" charset="0"/>
              </a:rPr>
              <a:t>Nêu</a:t>
            </a:r>
            <a:r>
              <a:rPr lang="en-US" sz="2800" dirty="0">
                <a:solidFill>
                  <a:srgbClr val="0070C0"/>
                </a:solidFill>
                <a:latin typeface="iCiel Cadena" panose="02000503000000020004" pitchFamily="50" charset="0"/>
              </a:rPr>
              <a:t> ý </a:t>
            </a:r>
            <a:r>
              <a:rPr lang="en-US" sz="2800" dirty="0" err="1">
                <a:solidFill>
                  <a:srgbClr val="0070C0"/>
                </a:solidFill>
                <a:latin typeface="iCiel Cadena" panose="02000503000000020004" pitchFamily="50" charset="0"/>
              </a:rPr>
              <a:t>chính</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của</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từng</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đoạn</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văn</a:t>
            </a:r>
            <a:endParaRPr lang="en-US" sz="2800" dirty="0">
              <a:solidFill>
                <a:srgbClr val="0070C0"/>
              </a:solidFill>
              <a:latin typeface="iCiel Cadena" panose="02000503000000020004" pitchFamily="50" charset="0"/>
            </a:endParaRPr>
          </a:p>
        </p:txBody>
      </p:sp>
      <p:sp>
        <p:nvSpPr>
          <p:cNvPr id="6" name="Rectangle: Rounded Corners 5">
            <a:extLst>
              <a:ext uri="{FF2B5EF4-FFF2-40B4-BE49-F238E27FC236}">
                <a16:creationId xmlns:a16="http://schemas.microsoft.com/office/drawing/2014/main" id="{E63CD3DA-F4BC-4C21-9400-440EF77C34DC}"/>
              </a:ext>
            </a:extLst>
          </p:cNvPr>
          <p:cNvSpPr/>
          <p:nvPr/>
        </p:nvSpPr>
        <p:spPr>
          <a:xfrm rot="16200000">
            <a:off x="3459062" y="-1990392"/>
            <a:ext cx="5326278" cy="11788615"/>
          </a:xfrm>
          <a:prstGeom prst="roundRect">
            <a:avLst>
              <a:gd name="adj" fmla="val 14141"/>
            </a:avLst>
          </a:prstGeom>
          <a:solidFill>
            <a:schemeClr val="accent1">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489527" y="1370086"/>
            <a:ext cx="11333019"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1. </a:t>
            </a:r>
            <a:r>
              <a:rPr lang="vi-VN" sz="2600" dirty="0">
                <a:latin typeface="Calibri" panose="020F0502020204030204" pitchFamily="34" charset="0"/>
                <a:cs typeface="Calibri" panose="020F0502020204030204" pitchFamily="34" charset="0"/>
              </a:rPr>
              <a:t>Một nhà văn đã từng nói: "Con người là động vật duy nhất biết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Theo một thống kê khoa học, mỗi ngày, trung bình người lớn cười 6 phút, mỗi lần cười kéo dài 6 giây. Một đứa trẻ trung bình mỗi ngày cười 400 lần.</a:t>
            </a:r>
          </a:p>
          <a:p>
            <a:pPr algn="just"/>
            <a:r>
              <a:rPr lang="en-US" sz="2600" dirty="0">
                <a:latin typeface="Calibri" panose="020F0502020204030204" pitchFamily="34" charset="0"/>
                <a:cs typeface="Calibri" panose="020F0502020204030204" pitchFamily="34" charset="0"/>
              </a:rPr>
              <a:t>     2. </a:t>
            </a:r>
            <a:r>
              <a:rPr lang="vi-VN" sz="2600" dirty="0">
                <a:latin typeface="Calibri" panose="020F0502020204030204" pitchFamily="34" charset="0"/>
                <a:cs typeface="Calibri" panose="020F0502020204030204" pitchFamily="34" charset="0"/>
              </a:rPr>
              <a:t>Tiếng 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Ở một số nước, người ta đã dùng biện pháp gây cười để điều trị bệnh nhân. Mục đích của việc này là làm rút ngắn thời gian chữa bệnh và tiết kiệm tiền cho nhà nước.</a:t>
            </a:r>
          </a:p>
          <a:p>
            <a:pPr algn="just"/>
            <a:r>
              <a:rPr lang="en-US" sz="2600" dirty="0">
                <a:latin typeface="Calibri" panose="020F0502020204030204" pitchFamily="34" charset="0"/>
                <a:cs typeface="Calibri" panose="020F0502020204030204" pitchFamily="34" charset="0"/>
              </a:rPr>
              <a:t>     3. </a:t>
            </a:r>
            <a:r>
              <a:rPr lang="vi-VN" sz="2600" dirty="0">
                <a:latin typeface="Calibri" panose="020F0502020204030204" pitchFamily="34" charset="0"/>
                <a:cs typeface="Calibri" panose="020F0502020204030204" pitchFamily="34" charset="0"/>
              </a:rPr>
              <a:t>Bởi vậy, có thể nói: ai có tính hài hước, người đó chắc chắn sẽ sống lâu hơn.</a:t>
            </a:r>
          </a:p>
          <a:p>
            <a:pPr algn="just"/>
            <a:r>
              <a:rPr lang="en-US" sz="2600" i="1" dirty="0">
                <a:latin typeface="Calibri" panose="020F0502020204030204" pitchFamily="34" charset="0"/>
                <a:cs typeface="Calibri" panose="020F0502020204030204" pitchFamily="34" charset="0"/>
              </a:rPr>
              <a:t>                                                                              </a:t>
            </a:r>
            <a:r>
              <a:rPr lang="vi-VN" sz="2600" i="1" dirty="0">
                <a:latin typeface="Calibri" panose="020F0502020204030204" pitchFamily="34" charset="0"/>
                <a:cs typeface="Calibri" panose="020F0502020204030204" pitchFamily="34" charset="0"/>
              </a:rPr>
              <a:t>Theo báo</a:t>
            </a:r>
            <a:r>
              <a:rPr lang="vi-VN" sz="2600" dirty="0">
                <a:latin typeface="Calibri" panose="020F0502020204030204" pitchFamily="34" charset="0"/>
                <a:cs typeface="Calibri" panose="020F0502020204030204" pitchFamily="34" charset="0"/>
              </a:rPr>
              <a:t> </a:t>
            </a:r>
            <a:r>
              <a:rPr lang="vi-VN" sz="2600" b="1" dirty="0">
                <a:latin typeface="Calibri" panose="020F0502020204030204" pitchFamily="34" charset="0"/>
                <a:cs typeface="Calibri" panose="020F0502020204030204" pitchFamily="34" charset="0"/>
              </a:rPr>
              <a:t>GIÁO DỤC VÀ THỜI ĐẠI</a:t>
            </a:r>
            <a:endParaRPr lang="vi-VN"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3802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9">
            <a:extLst>
              <a:ext uri="{FF2B5EF4-FFF2-40B4-BE49-F238E27FC236}">
                <a16:creationId xmlns:a16="http://schemas.microsoft.com/office/drawing/2014/main" id="{28881CEB-C77D-4664-B66A-8433EC56D078}"/>
              </a:ext>
            </a:extLst>
          </p:cNvPr>
          <p:cNvSpPr/>
          <p:nvPr/>
        </p:nvSpPr>
        <p:spPr>
          <a:xfrm>
            <a:off x="6937678" y="3175819"/>
            <a:ext cx="4604590" cy="3108185"/>
          </a:xfrm>
          <a:prstGeom prst="roundRect">
            <a:avLst>
              <a:gd name="adj" fmla="val 14141"/>
            </a:avLst>
          </a:prstGeom>
          <a:solidFill>
            <a:schemeClr val="accent3">
              <a:lumMod val="50000"/>
            </a:schemeClr>
          </a:solidFill>
          <a:ln w="5715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4" name="文本框 2"/>
          <p:cNvSpPr txBox="1"/>
          <p:nvPr/>
        </p:nvSpPr>
        <p:spPr>
          <a:xfrm>
            <a:off x="1320800" y="203070"/>
            <a:ext cx="943956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TÌM HIỂU BÀI</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a:off x="146462" y="1302327"/>
            <a:ext cx="6175680" cy="5186963"/>
          </a:xfrm>
          <a:prstGeom prst="roundRect">
            <a:avLst>
              <a:gd name="adj" fmla="val 14141"/>
            </a:avLst>
          </a:prstGeom>
          <a:solidFill>
            <a:schemeClr val="tx2">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173842" y="1506333"/>
            <a:ext cx="6059810" cy="5078313"/>
          </a:xfrm>
          <a:prstGeom prst="rect">
            <a:avLst/>
          </a:prstGeom>
          <a:noFill/>
        </p:spPr>
        <p:txBody>
          <a:bodyPr wrap="square" rtlCol="0">
            <a:spAutoFit/>
          </a:bodyPr>
          <a:lstStyle/>
          <a:p>
            <a:pPr algn="just"/>
            <a:r>
              <a:rPr lang="en-US" sz="3600" dirty="0">
                <a:latin typeface="Calibri" panose="020F0502020204030204" pitchFamily="34" charset="0"/>
                <a:cs typeface="Calibri" panose="020F0502020204030204" pitchFamily="34" charset="0"/>
              </a:rPr>
              <a:t>     1. </a:t>
            </a:r>
            <a:r>
              <a:rPr lang="vi-VN" sz="3600" dirty="0">
                <a:latin typeface="Calibri" panose="020F0502020204030204" pitchFamily="34" charset="0"/>
                <a:cs typeface="Calibri" panose="020F0502020204030204" pitchFamily="34" charset="0"/>
              </a:rPr>
              <a:t>Một nhà văn đã từng nói: "Con người là động vật duy nhất biết cười.“</a:t>
            </a:r>
            <a:endParaRPr lang="en-US" sz="3600" dirty="0">
              <a:latin typeface="Calibri" panose="020F0502020204030204" pitchFamily="34" charset="0"/>
              <a:cs typeface="Calibri" panose="020F0502020204030204" pitchFamily="34" charset="0"/>
            </a:endParaRPr>
          </a:p>
          <a:p>
            <a:pPr algn="just"/>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Theo một thống kê khoa học, mỗi ngày, trung bình người lớn cười 6 phút, mỗi lần cười kéo dài 6 giây. Một đứa trẻ trung bình mỗi ngày cười 400 lần.</a:t>
            </a:r>
          </a:p>
          <a:p>
            <a:pPr algn="just"/>
            <a:endParaRPr lang="vi-VN" sz="36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216E55D-8D06-4C80-AED3-095A5E82C60A}"/>
              </a:ext>
            </a:extLst>
          </p:cNvPr>
          <p:cNvSpPr txBox="1"/>
          <p:nvPr/>
        </p:nvSpPr>
        <p:spPr>
          <a:xfrm>
            <a:off x="7124491" y="3666836"/>
            <a:ext cx="4495878" cy="2308324"/>
          </a:xfrm>
          <a:prstGeom prst="rect">
            <a:avLst/>
          </a:prstGeom>
          <a:noFill/>
        </p:spPr>
        <p:txBody>
          <a:bodyPr wrap="square" rtlCol="0">
            <a:spAutoFit/>
          </a:bodyPr>
          <a:lstStyle/>
          <a:p>
            <a:pPr algn="just">
              <a:spcBef>
                <a:spcPct val="50000"/>
              </a:spcBef>
            </a:pPr>
            <a:r>
              <a:rPr lang="en-US" altLang="en-US" sz="3600" dirty="0" err="1">
                <a:solidFill>
                  <a:schemeClr val="bg1"/>
                </a:solidFill>
                <a:latin typeface="Calibri" panose="020F0502020204030204" pitchFamily="34" charset="0"/>
                <a:cs typeface="Calibri" panose="020F0502020204030204" pitchFamily="34" charset="0"/>
              </a:rPr>
              <a:t>Tiếng</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cười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là</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đặc</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điểm</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quan</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trọng</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phân</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biệt</a:t>
            </a:r>
            <a:r>
              <a:rPr lang="en-US" altLang="en-US" sz="3600" dirty="0">
                <a:solidFill>
                  <a:schemeClr val="bg1"/>
                </a:solidFill>
                <a:latin typeface="Calibri" panose="020F0502020204030204" pitchFamily="34" charset="0"/>
                <a:cs typeface="Calibri" panose="020F0502020204030204" pitchFamily="34" charset="0"/>
              </a:rPr>
              <a:t> con </a:t>
            </a:r>
            <a:r>
              <a:rPr lang="en-US" altLang="en-US" sz="3600" dirty="0" err="1">
                <a:solidFill>
                  <a:schemeClr val="bg1"/>
                </a:solidFill>
                <a:latin typeface="Calibri" panose="020F0502020204030204" pitchFamily="34" charset="0"/>
                <a:cs typeface="Calibri" panose="020F0502020204030204" pitchFamily="34" charset="0"/>
              </a:rPr>
              <a:t>người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với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các</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loài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động</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vật</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khác</a:t>
            </a:r>
            <a:r>
              <a:rPr lang="en-US" altLang="en-US" sz="3600" dirty="0">
                <a:solidFill>
                  <a:schemeClr val="bg1"/>
                </a:solidFill>
                <a:latin typeface="Calibri" panose="020F0502020204030204" pitchFamily="34" charset="0"/>
                <a:cs typeface="Calibri" panose="020F0502020204030204" pitchFamily="34" charset="0"/>
              </a:rPr>
              <a:t>.</a:t>
            </a:r>
          </a:p>
        </p:txBody>
      </p:sp>
      <p:pic>
        <p:nvPicPr>
          <p:cNvPr id="9" name="图片 25" descr="卡通人物&#10;&#10;中度可信度描述已自动生成">
            <a:extLst>
              <a:ext uri="{FF2B5EF4-FFF2-40B4-BE49-F238E27FC236}">
                <a16:creationId xmlns:a16="http://schemas.microsoft.com/office/drawing/2014/main" id="{1AD3A58C-11EE-48F8-8460-9A89AE37356E}"/>
              </a:ext>
            </a:extLst>
          </p:cNvPr>
          <p:cNvPicPr>
            <a:picLocks noChangeAspect="1"/>
          </p:cNvPicPr>
          <p:nvPr>
            <p:custDataLst>
              <p:tags r:id="rId1"/>
            </p:custDataLst>
          </p:nvPr>
        </p:nvPicPr>
        <p:blipFill>
          <a:blip r:embed="rId4" cstate="email"/>
          <a:stretch>
            <a:fillRect/>
          </a:stretch>
        </p:blipFill>
        <p:spPr>
          <a:xfrm rot="19945025">
            <a:off x="6687929" y="2619969"/>
            <a:ext cx="1111698" cy="1111698"/>
          </a:xfrm>
          <a:prstGeom prst="rect">
            <a:avLst/>
          </a:prstGeom>
        </p:spPr>
      </p:pic>
    </p:spTree>
    <p:extLst>
      <p:ext uri="{BB962C8B-B14F-4D97-AF65-F5344CB8AC3E}">
        <p14:creationId xmlns:p14="http://schemas.microsoft.com/office/powerpoint/2010/main" val="116335355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420414" y="2311408"/>
            <a:ext cx="11456276" cy="2492990"/>
          </a:xfrm>
          <a:prstGeom prst="rect">
            <a:avLst/>
          </a:prstGeom>
        </p:spPr>
        <p:txBody>
          <a:bodyPr wrap="square">
            <a:spAutoFit/>
          </a:bodyPr>
          <a:lstStyle/>
          <a:p>
            <a:pPr algn="ctr">
              <a:lnSpc>
                <a:spcPct val="150000"/>
              </a:lnSpc>
            </a:pPr>
            <a:r>
              <a:rPr lang="en-US" sz="6000" b="1" u="sng" dirty="0" err="1">
                <a:solidFill>
                  <a:schemeClr val="bg1"/>
                </a:solidFill>
                <a:latin typeface="HP001 4 hàng" panose="020B0603050302020204" pitchFamily="34" charset="0"/>
              </a:rPr>
              <a:t>Tập</a:t>
            </a:r>
            <a:r>
              <a:rPr lang="en-US" sz="6000" b="1" u="sng" dirty="0">
                <a:solidFill>
                  <a:schemeClr val="bg1"/>
                </a:solidFill>
                <a:latin typeface="HP001 4 hàng" panose="020B0603050302020204" pitchFamily="34" charset="0"/>
              </a:rPr>
              <a:t> </a:t>
            </a:r>
            <a:r>
              <a:rPr lang="en-US" sz="6000" b="1" u="sng" dirty="0" err="1">
                <a:solidFill>
                  <a:schemeClr val="bg1"/>
                </a:solidFill>
                <a:latin typeface="HP001 4 hàng" panose="020B0603050302020204" pitchFamily="34" charset="0"/>
              </a:rPr>
              <a:t>đọc</a:t>
            </a:r>
            <a:endParaRPr lang="en-US" sz="6000" b="1" u="sng" dirty="0">
              <a:solidFill>
                <a:schemeClr val="bg1"/>
              </a:solidFill>
              <a:latin typeface="HP001 4 hàng" panose="020B0603050302020204" pitchFamily="34" charset="0"/>
            </a:endParaRPr>
          </a:p>
          <a:p>
            <a:pPr algn="ctr"/>
            <a:r>
              <a:rPr lang="en-US" sz="6600" b="1" dirty="0" err="1">
                <a:solidFill>
                  <a:srgbClr val="FFFF00"/>
                </a:solidFill>
                <a:latin typeface="HP001 4 hàng" panose="020B0603050302020204" pitchFamily="34" charset="0"/>
              </a:rPr>
              <a:t>Tiếng</a:t>
            </a:r>
            <a:r>
              <a:rPr lang="en-US" sz="6600" b="1" dirty="0">
                <a:solidFill>
                  <a:srgbClr val="FFFF00"/>
                </a:solidFill>
                <a:latin typeface="HP001 4 hàng" panose="020B0603050302020204" pitchFamily="34" charset="0"/>
              </a:rPr>
              <a:t> </a:t>
            </a:r>
            <a:r>
              <a:rPr lang="en-US" sz="6600" b="1" dirty="0" err="1">
                <a:solidFill>
                  <a:srgbClr val="FFFF00"/>
                </a:solidFill>
                <a:latin typeface="HP001 4 hàng" panose="020B0603050302020204" pitchFamily="34" charset="0"/>
              </a:rPr>
              <a:t>cười</a:t>
            </a:r>
            <a:r>
              <a:rPr lang="en-US" sz="6600" b="1" dirty="0">
                <a:solidFill>
                  <a:srgbClr val="FFFF00"/>
                </a:solidFill>
                <a:latin typeface="HP001 4 hàng" panose="020B0603050302020204" pitchFamily="34" charset="0"/>
              </a:rPr>
              <a:t> </a:t>
            </a:r>
            <a:r>
              <a:rPr lang="en-US" sz="6600" b="1" dirty="0" err="1">
                <a:solidFill>
                  <a:srgbClr val="FFFF00"/>
                </a:solidFill>
                <a:latin typeface="HP001 4 hàng" panose="020B0603050302020204" pitchFamily="34" charset="0"/>
              </a:rPr>
              <a:t>là</a:t>
            </a:r>
            <a:r>
              <a:rPr lang="en-US" sz="6600" b="1" dirty="0">
                <a:solidFill>
                  <a:srgbClr val="FFFF00"/>
                </a:solidFill>
                <a:latin typeface="HP001 4 hàng" panose="020B0603050302020204" pitchFamily="34" charset="0"/>
              </a:rPr>
              <a:t> </a:t>
            </a:r>
            <a:r>
              <a:rPr lang="en-US" sz="6600" b="1" dirty="0" err="1">
                <a:solidFill>
                  <a:srgbClr val="FFFF00"/>
                </a:solidFill>
                <a:latin typeface="HP001 4 hàng" panose="020B0603050302020204" pitchFamily="34" charset="0"/>
              </a:rPr>
              <a:t>liều</a:t>
            </a:r>
            <a:r>
              <a:rPr lang="en-US" sz="6600" b="1" dirty="0">
                <a:solidFill>
                  <a:srgbClr val="FFFF00"/>
                </a:solidFill>
                <a:latin typeface="HP001 4 hàng" panose="020B0603050302020204" pitchFamily="34" charset="0"/>
              </a:rPr>
              <a:t> </a:t>
            </a:r>
            <a:r>
              <a:rPr lang="en-US" sz="6600" b="1" dirty="0" err="1">
                <a:solidFill>
                  <a:srgbClr val="FFFF00"/>
                </a:solidFill>
                <a:latin typeface="HP001 4 hàng" panose="020B0603050302020204" pitchFamily="34" charset="0"/>
              </a:rPr>
              <a:t>thuốc</a:t>
            </a:r>
            <a:r>
              <a:rPr lang="en-US" sz="6600" b="1" dirty="0">
                <a:solidFill>
                  <a:srgbClr val="FFFF00"/>
                </a:solidFill>
                <a:latin typeface="HP001 4 hàng" panose="020B0603050302020204" pitchFamily="34" charset="0"/>
              </a:rPr>
              <a:t> </a:t>
            </a:r>
            <a:r>
              <a:rPr lang="en-US" sz="6600" b="1" dirty="0" err="1">
                <a:solidFill>
                  <a:srgbClr val="FFFF00"/>
                </a:solidFill>
                <a:latin typeface="HP001 4 hàng" panose="020B0603050302020204" pitchFamily="34" charset="0"/>
              </a:rPr>
              <a:t>bổ</a:t>
            </a:r>
            <a:endParaRPr lang="en-US" sz="66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66518688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9">
            <a:extLst>
              <a:ext uri="{FF2B5EF4-FFF2-40B4-BE49-F238E27FC236}">
                <a16:creationId xmlns:a16="http://schemas.microsoft.com/office/drawing/2014/main" id="{28881CEB-C77D-4664-B66A-8433EC56D078}"/>
              </a:ext>
            </a:extLst>
          </p:cNvPr>
          <p:cNvSpPr/>
          <p:nvPr/>
        </p:nvSpPr>
        <p:spPr>
          <a:xfrm>
            <a:off x="7841673" y="2601055"/>
            <a:ext cx="4034874" cy="2275745"/>
          </a:xfrm>
          <a:prstGeom prst="roundRect">
            <a:avLst>
              <a:gd name="adj" fmla="val 14141"/>
            </a:avLst>
          </a:prstGeom>
          <a:solidFill>
            <a:schemeClr val="accent3">
              <a:lumMod val="50000"/>
            </a:schemeClr>
          </a:solidFill>
          <a:ln w="5715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4" name="文本框 2"/>
          <p:cNvSpPr txBox="1"/>
          <p:nvPr/>
        </p:nvSpPr>
        <p:spPr>
          <a:xfrm>
            <a:off x="1850588" y="203070"/>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TÌM HIỂU BÀI</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a:off x="146462" y="1302327"/>
            <a:ext cx="7279574" cy="5320146"/>
          </a:xfrm>
          <a:prstGeom prst="roundRect">
            <a:avLst>
              <a:gd name="adj" fmla="val 14141"/>
            </a:avLst>
          </a:prstGeom>
          <a:solidFill>
            <a:schemeClr val="tx2">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400297" y="1302327"/>
            <a:ext cx="6771904" cy="5262979"/>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2. </a:t>
            </a:r>
            <a:r>
              <a:rPr lang="vi-VN" sz="2800" dirty="0">
                <a:latin typeface="Calibri" panose="020F0502020204030204" pitchFamily="34" charset="0"/>
                <a:cs typeface="Calibri" panose="020F0502020204030204" pitchFamily="34" charset="0"/>
              </a:rPr>
              <a:t>Tiếng 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Ở một số nước, người ta đã dùng biện pháp gây cười để điều trị bệnh nhân. Mục đích của việc này là làm rút ngắn thời gian chữa bệnh và tiết kiệm tiền cho nhà nước.</a:t>
            </a:r>
          </a:p>
        </p:txBody>
      </p:sp>
      <p:sp>
        <p:nvSpPr>
          <p:cNvPr id="8" name="TextBox 7">
            <a:extLst>
              <a:ext uri="{FF2B5EF4-FFF2-40B4-BE49-F238E27FC236}">
                <a16:creationId xmlns:a16="http://schemas.microsoft.com/office/drawing/2014/main" id="{D216E55D-8D06-4C80-AED3-095A5E82C60A}"/>
              </a:ext>
            </a:extLst>
          </p:cNvPr>
          <p:cNvSpPr txBox="1"/>
          <p:nvPr/>
        </p:nvSpPr>
        <p:spPr>
          <a:xfrm>
            <a:off x="7974377" y="2860440"/>
            <a:ext cx="3902170" cy="1754326"/>
          </a:xfrm>
          <a:prstGeom prst="rect">
            <a:avLst/>
          </a:prstGeom>
          <a:noFill/>
        </p:spPr>
        <p:txBody>
          <a:bodyPr wrap="square" rtlCol="0">
            <a:spAutoFit/>
          </a:bodyPr>
          <a:lstStyle/>
          <a:p>
            <a:pPr algn="just">
              <a:spcBef>
                <a:spcPct val="50000"/>
              </a:spcBef>
            </a:pPr>
            <a:r>
              <a:rPr lang="en-US" altLang="en-US" sz="3600" dirty="0" err="1">
                <a:solidFill>
                  <a:schemeClr val="bg1"/>
                </a:solidFill>
                <a:latin typeface="Calibri" panose="020F0502020204030204" pitchFamily="34" charset="0"/>
                <a:cs typeface="Calibri" panose="020F0502020204030204" pitchFamily="34" charset="0"/>
              </a:rPr>
              <a:t>Tác</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dụng</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tốt</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của</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tiếng</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cười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đối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với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cơ</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thể</a:t>
            </a:r>
            <a:r>
              <a:rPr lang="en-US" altLang="en-US" sz="3600" dirty="0">
                <a:solidFill>
                  <a:schemeClr val="bg1"/>
                </a:solidFill>
                <a:latin typeface="Calibri" panose="020F0502020204030204" pitchFamily="34" charset="0"/>
                <a:cs typeface="Calibri" panose="020F0502020204030204" pitchFamily="34" charset="0"/>
              </a:rPr>
              <a:t> con </a:t>
            </a:r>
            <a:r>
              <a:rPr lang="en-US" altLang="en-US" sz="3600" dirty="0" err="1">
                <a:solidFill>
                  <a:schemeClr val="bg1"/>
                </a:solidFill>
                <a:latin typeface="Calibri" panose="020F0502020204030204" pitchFamily="34" charset="0"/>
                <a:cs typeface="Calibri" panose="020F0502020204030204" pitchFamily="34" charset="0"/>
              </a:rPr>
              <a:t>người</a:t>
            </a:r>
            <a:endParaRPr lang="en-US" altLang="en-US" sz="3600" dirty="0">
              <a:solidFill>
                <a:schemeClr val="bg1"/>
              </a:solidFill>
              <a:latin typeface="Calibri" panose="020F0502020204030204" pitchFamily="34" charset="0"/>
              <a:cs typeface="Calibri" panose="020F0502020204030204" pitchFamily="34" charset="0"/>
            </a:endParaRPr>
          </a:p>
        </p:txBody>
      </p:sp>
      <p:pic>
        <p:nvPicPr>
          <p:cNvPr id="9" name="图片 25" descr="卡通人物&#10;&#10;中度可信度描述已自动生成">
            <a:extLst>
              <a:ext uri="{FF2B5EF4-FFF2-40B4-BE49-F238E27FC236}">
                <a16:creationId xmlns:a16="http://schemas.microsoft.com/office/drawing/2014/main" id="{1AD3A58C-11EE-48F8-8460-9A89AE37356E}"/>
              </a:ext>
            </a:extLst>
          </p:cNvPr>
          <p:cNvPicPr>
            <a:picLocks noChangeAspect="1"/>
          </p:cNvPicPr>
          <p:nvPr>
            <p:custDataLst>
              <p:tags r:id="rId1"/>
            </p:custDataLst>
          </p:nvPr>
        </p:nvPicPr>
        <p:blipFill>
          <a:blip r:embed="rId4" cstate="email"/>
          <a:stretch>
            <a:fillRect/>
          </a:stretch>
        </p:blipFill>
        <p:spPr>
          <a:xfrm rot="19945025">
            <a:off x="7620235" y="1878432"/>
            <a:ext cx="1111698" cy="1111698"/>
          </a:xfrm>
          <a:prstGeom prst="rect">
            <a:avLst/>
          </a:prstGeom>
        </p:spPr>
      </p:pic>
    </p:spTree>
    <p:extLst>
      <p:ext uri="{BB962C8B-B14F-4D97-AF65-F5344CB8AC3E}">
        <p14:creationId xmlns:p14="http://schemas.microsoft.com/office/powerpoint/2010/main" val="332151216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9">
            <a:extLst>
              <a:ext uri="{FF2B5EF4-FFF2-40B4-BE49-F238E27FC236}">
                <a16:creationId xmlns:a16="http://schemas.microsoft.com/office/drawing/2014/main" id="{28881CEB-C77D-4664-B66A-8433EC56D078}"/>
              </a:ext>
            </a:extLst>
          </p:cNvPr>
          <p:cNvSpPr/>
          <p:nvPr/>
        </p:nvSpPr>
        <p:spPr>
          <a:xfrm>
            <a:off x="4082473" y="4222368"/>
            <a:ext cx="7405439" cy="1938287"/>
          </a:xfrm>
          <a:prstGeom prst="roundRect">
            <a:avLst>
              <a:gd name="adj" fmla="val 14141"/>
            </a:avLst>
          </a:prstGeom>
          <a:solidFill>
            <a:schemeClr val="accent3">
              <a:lumMod val="50000"/>
            </a:schemeClr>
          </a:solidFill>
          <a:ln w="5715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4" name="文本框 2"/>
          <p:cNvSpPr txBox="1"/>
          <p:nvPr/>
        </p:nvSpPr>
        <p:spPr>
          <a:xfrm>
            <a:off x="1850588" y="203070"/>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TÌM HIỂU BÀI</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a:off x="146462" y="1302327"/>
            <a:ext cx="6097320" cy="2096655"/>
          </a:xfrm>
          <a:prstGeom prst="roundRect">
            <a:avLst>
              <a:gd name="adj" fmla="val 14141"/>
            </a:avLst>
          </a:prstGeom>
          <a:solidFill>
            <a:schemeClr val="tx2">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201551" y="1445669"/>
            <a:ext cx="5894449" cy="1754326"/>
          </a:xfrm>
          <a:prstGeom prst="rect">
            <a:avLst/>
          </a:prstGeom>
          <a:noFill/>
        </p:spPr>
        <p:txBody>
          <a:bodyPr wrap="square" rtlCol="0">
            <a:spAutoFit/>
          </a:bodyPr>
          <a:lstStyle/>
          <a:p>
            <a:pPr algn="just"/>
            <a:r>
              <a:rPr lang="en-US" sz="3600" dirty="0">
                <a:latin typeface="Calibri" panose="020F0502020204030204" pitchFamily="34" charset="0"/>
                <a:cs typeface="Calibri" panose="020F0502020204030204" pitchFamily="34" charset="0"/>
              </a:rPr>
              <a:t>	3. </a:t>
            </a:r>
            <a:r>
              <a:rPr lang="vi-VN" sz="3600" dirty="0">
                <a:latin typeface="Calibri" panose="020F0502020204030204" pitchFamily="34" charset="0"/>
                <a:cs typeface="Calibri" panose="020F0502020204030204" pitchFamily="34" charset="0"/>
              </a:rPr>
              <a:t>Bởi vậy, có thể nói: ai có tính hài hước, người đó chắc chắn sẽ sống lâu hơn.</a:t>
            </a:r>
          </a:p>
        </p:txBody>
      </p:sp>
      <p:sp>
        <p:nvSpPr>
          <p:cNvPr id="8" name="TextBox 7">
            <a:extLst>
              <a:ext uri="{FF2B5EF4-FFF2-40B4-BE49-F238E27FC236}">
                <a16:creationId xmlns:a16="http://schemas.microsoft.com/office/drawing/2014/main" id="{D216E55D-8D06-4C80-AED3-095A5E82C60A}"/>
              </a:ext>
            </a:extLst>
          </p:cNvPr>
          <p:cNvSpPr txBox="1"/>
          <p:nvPr/>
        </p:nvSpPr>
        <p:spPr>
          <a:xfrm>
            <a:off x="4341090" y="4568600"/>
            <a:ext cx="7038109" cy="1200329"/>
          </a:xfrm>
          <a:prstGeom prst="rect">
            <a:avLst/>
          </a:prstGeom>
          <a:noFill/>
        </p:spPr>
        <p:txBody>
          <a:bodyPr wrap="square" rtlCol="0">
            <a:spAutoFit/>
          </a:bodyPr>
          <a:lstStyle/>
          <a:p>
            <a:pPr algn="just">
              <a:spcBef>
                <a:spcPct val="50000"/>
              </a:spcBef>
            </a:pPr>
            <a:r>
              <a:rPr lang="en-US" altLang="en-US" sz="3600" dirty="0" err="1">
                <a:solidFill>
                  <a:schemeClr val="bg1"/>
                </a:solidFill>
                <a:latin typeface="Calibri" panose="020F0502020204030204" pitchFamily="34" charset="0"/>
                <a:cs typeface="Calibri" panose="020F0502020204030204" pitchFamily="34" charset="0"/>
              </a:rPr>
              <a:t>Khẳng</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định</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người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có</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tính</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hài</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hước</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sẽ</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sống</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lâu</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hơn</a:t>
            </a:r>
            <a:endParaRPr lang="en-US" altLang="en-US" sz="3600" dirty="0">
              <a:solidFill>
                <a:schemeClr val="bg1"/>
              </a:solidFill>
              <a:latin typeface="Calibri" panose="020F0502020204030204" pitchFamily="34" charset="0"/>
              <a:cs typeface="Calibri" panose="020F0502020204030204" pitchFamily="34" charset="0"/>
            </a:endParaRPr>
          </a:p>
        </p:txBody>
      </p:sp>
      <p:pic>
        <p:nvPicPr>
          <p:cNvPr id="9" name="图片 25" descr="卡通人物&#10;&#10;中度可信度描述已自动生成">
            <a:extLst>
              <a:ext uri="{FF2B5EF4-FFF2-40B4-BE49-F238E27FC236}">
                <a16:creationId xmlns:a16="http://schemas.microsoft.com/office/drawing/2014/main" id="{1AD3A58C-11EE-48F8-8460-9A89AE37356E}"/>
              </a:ext>
            </a:extLst>
          </p:cNvPr>
          <p:cNvPicPr>
            <a:picLocks noChangeAspect="1"/>
          </p:cNvPicPr>
          <p:nvPr>
            <p:custDataLst>
              <p:tags r:id="rId1"/>
            </p:custDataLst>
          </p:nvPr>
        </p:nvPicPr>
        <p:blipFill>
          <a:blip r:embed="rId4" cstate="email"/>
          <a:stretch>
            <a:fillRect/>
          </a:stretch>
        </p:blipFill>
        <p:spPr>
          <a:xfrm rot="19945025">
            <a:off x="3428982" y="3734985"/>
            <a:ext cx="1111698" cy="1111698"/>
          </a:xfrm>
          <a:prstGeom prst="rect">
            <a:avLst/>
          </a:prstGeom>
        </p:spPr>
      </p:pic>
    </p:spTree>
    <p:extLst>
      <p:ext uri="{BB962C8B-B14F-4D97-AF65-F5344CB8AC3E}">
        <p14:creationId xmlns:p14="http://schemas.microsoft.com/office/powerpoint/2010/main" val="93858185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9672" y="1387917"/>
            <a:ext cx="11009745" cy="1754326"/>
          </a:xfrm>
          <a:prstGeom prst="rect">
            <a:avLst/>
          </a:prstGeom>
        </p:spPr>
        <p:txBody>
          <a:bodyPr wrap="square">
            <a:spAutoFit/>
          </a:bodyPr>
          <a:lstStyle/>
          <a:p>
            <a:pPr algn="just"/>
            <a:r>
              <a:rPr lang="vi-VN" sz="3600" dirty="0">
                <a:latin typeface="Calibri" panose="020F0502020204030204" pitchFamily="34" charset="0"/>
                <a:cs typeface="Calibri" panose="020F0502020204030204" pitchFamily="34" charset="0"/>
              </a:rPr>
              <a:t>Theo một thống kê khoa học, mỗi ngày, trung bình người lớn cười 6 phút, mỗi lần cười kéo dài 6 giây. Một đứa trẻ trung bình mỗi ngày cười 400 lần.</a:t>
            </a:r>
          </a:p>
        </p:txBody>
      </p:sp>
      <p:sp>
        <p:nvSpPr>
          <p:cNvPr id="3" name="文本框 2"/>
          <p:cNvSpPr txBox="1"/>
          <p:nvPr/>
        </p:nvSpPr>
        <p:spPr>
          <a:xfrm>
            <a:off x="1850588" y="203070"/>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TÌM HIỂU BÀI</a:t>
            </a:r>
          </a:p>
        </p:txBody>
      </p:sp>
      <p:sp>
        <p:nvSpPr>
          <p:cNvPr id="4" name="Right Arrow 3"/>
          <p:cNvSpPr/>
          <p:nvPr/>
        </p:nvSpPr>
        <p:spPr>
          <a:xfrm>
            <a:off x="378691" y="3561383"/>
            <a:ext cx="973133" cy="563418"/>
          </a:xfrm>
          <a:prstGeom prst="rightArrow">
            <a:avLst/>
          </a:prstGeom>
          <a:solidFill>
            <a:srgbClr val="1CA49A"/>
          </a:solidFill>
          <a:ln>
            <a:solidFill>
              <a:srgbClr val="1CA49A"/>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5" name="Rectangle: Rounded Corners 9">
            <a:extLst>
              <a:ext uri="{FF2B5EF4-FFF2-40B4-BE49-F238E27FC236}">
                <a16:creationId xmlns:a16="http://schemas.microsoft.com/office/drawing/2014/main" id="{28881CEB-C77D-4664-B66A-8433EC56D078}"/>
              </a:ext>
            </a:extLst>
          </p:cNvPr>
          <p:cNvSpPr/>
          <p:nvPr/>
        </p:nvSpPr>
        <p:spPr>
          <a:xfrm rot="16200000">
            <a:off x="6356578" y="-1064378"/>
            <a:ext cx="802960" cy="9814939"/>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3600" dirty="0" err="1">
                <a:latin typeface="Calibri" panose="020F0502020204030204" pitchFamily="34" charset="0"/>
                <a:cs typeface="Calibri" panose="020F0502020204030204" pitchFamily="34" charset="0"/>
                <a:sym typeface="Calibri" panose="020F0502020204030204" pitchFamily="34" charset="0"/>
              </a:rPr>
              <a:t>Tiếng</a:t>
            </a:r>
            <a:r>
              <a:rPr lang="en-US" sz="3600" dirty="0">
                <a:latin typeface="Calibri" panose="020F0502020204030204" pitchFamily="34" charset="0"/>
                <a:cs typeface="Calibri" panose="020F0502020204030204" pitchFamily="34" charset="0"/>
                <a:sym typeface="Calibri" panose="020F0502020204030204" pitchFamily="34" charset="0"/>
              </a:rPr>
              <a:t> </a:t>
            </a:r>
            <a:r>
              <a:rPr lang="en-US" sz="3600" dirty="0" err="1">
                <a:latin typeface="Calibri" panose="020F0502020204030204" pitchFamily="34" charset="0"/>
                <a:cs typeface="Calibri" panose="020F0502020204030204" pitchFamily="34" charset="0"/>
                <a:sym typeface="Calibri" panose="020F0502020204030204" pitchFamily="34" charset="0"/>
              </a:rPr>
              <a:t>cười</a:t>
            </a:r>
            <a:r>
              <a:rPr lang="en-US" sz="3600" dirty="0">
                <a:latin typeface="Calibri" panose="020F0502020204030204" pitchFamily="34" charset="0"/>
                <a:cs typeface="Calibri" panose="020F0502020204030204" pitchFamily="34" charset="0"/>
                <a:sym typeface="Calibri" panose="020F0502020204030204" pitchFamily="34" charset="0"/>
              </a:rPr>
              <a:t> </a:t>
            </a:r>
            <a:r>
              <a:rPr lang="en-US" sz="3600" dirty="0" err="1">
                <a:latin typeface="Calibri" panose="020F0502020204030204" pitchFamily="34" charset="0"/>
                <a:cs typeface="Calibri" panose="020F0502020204030204" pitchFamily="34" charset="0"/>
                <a:sym typeface="Calibri" panose="020F0502020204030204" pitchFamily="34" charset="0"/>
              </a:rPr>
              <a:t>luôn</a:t>
            </a:r>
            <a:r>
              <a:rPr lang="en-US" sz="3600" dirty="0">
                <a:latin typeface="Calibri" panose="020F0502020204030204" pitchFamily="34" charset="0"/>
                <a:cs typeface="Calibri" panose="020F0502020204030204" pitchFamily="34" charset="0"/>
                <a:sym typeface="Calibri" panose="020F0502020204030204" pitchFamily="34" charset="0"/>
              </a:rPr>
              <a:t> </a:t>
            </a:r>
            <a:r>
              <a:rPr lang="en-US" sz="3600" dirty="0" err="1">
                <a:latin typeface="Calibri" panose="020F0502020204030204" pitchFamily="34" charset="0"/>
                <a:cs typeface="Calibri" panose="020F0502020204030204" pitchFamily="34" charset="0"/>
                <a:sym typeface="Calibri" panose="020F0502020204030204" pitchFamily="34" charset="0"/>
              </a:rPr>
              <a:t>hiện</a:t>
            </a:r>
            <a:r>
              <a:rPr lang="en-US" sz="3600" dirty="0">
                <a:latin typeface="Calibri" panose="020F0502020204030204" pitchFamily="34" charset="0"/>
                <a:cs typeface="Calibri" panose="020F0502020204030204" pitchFamily="34" charset="0"/>
                <a:sym typeface="Calibri" panose="020F0502020204030204" pitchFamily="34" charset="0"/>
              </a:rPr>
              <a:t> </a:t>
            </a:r>
            <a:r>
              <a:rPr lang="en-US" sz="3600" dirty="0" err="1">
                <a:latin typeface="Calibri" panose="020F0502020204030204" pitchFamily="34" charset="0"/>
                <a:cs typeface="Calibri" panose="020F0502020204030204" pitchFamily="34" charset="0"/>
                <a:sym typeface="Calibri" panose="020F0502020204030204" pitchFamily="34" charset="0"/>
              </a:rPr>
              <a:t>hiện</a:t>
            </a:r>
            <a:r>
              <a:rPr lang="en-US" sz="3600" dirty="0">
                <a:latin typeface="Calibri" panose="020F0502020204030204" pitchFamily="34" charset="0"/>
                <a:cs typeface="Calibri" panose="020F0502020204030204" pitchFamily="34" charset="0"/>
                <a:sym typeface="Calibri" panose="020F0502020204030204" pitchFamily="34" charset="0"/>
              </a:rPr>
              <a:t> </a:t>
            </a:r>
            <a:r>
              <a:rPr lang="en-US" sz="3600" dirty="0" err="1">
                <a:latin typeface="Calibri" panose="020F0502020204030204" pitchFamily="34" charset="0"/>
                <a:cs typeface="Calibri" panose="020F0502020204030204" pitchFamily="34" charset="0"/>
                <a:sym typeface="Calibri" panose="020F0502020204030204" pitchFamily="34" charset="0"/>
              </a:rPr>
              <a:t>trong</a:t>
            </a:r>
            <a:r>
              <a:rPr lang="en-US" sz="3600" dirty="0">
                <a:latin typeface="Calibri" panose="020F0502020204030204" pitchFamily="34" charset="0"/>
                <a:cs typeface="Calibri" panose="020F0502020204030204" pitchFamily="34" charset="0"/>
                <a:sym typeface="Calibri" panose="020F0502020204030204" pitchFamily="34" charset="0"/>
              </a:rPr>
              <a:t> </a:t>
            </a:r>
            <a:r>
              <a:rPr lang="en-US" sz="3600" dirty="0" err="1">
                <a:latin typeface="Calibri" panose="020F0502020204030204" pitchFamily="34" charset="0"/>
                <a:cs typeface="Calibri" panose="020F0502020204030204" pitchFamily="34" charset="0"/>
                <a:sym typeface="Calibri" panose="020F0502020204030204" pitchFamily="34" charset="0"/>
              </a:rPr>
              <a:t>đời</a:t>
            </a:r>
            <a:r>
              <a:rPr lang="en-US" sz="3600" dirty="0">
                <a:latin typeface="Calibri" panose="020F0502020204030204" pitchFamily="34" charset="0"/>
                <a:cs typeface="Calibri" panose="020F0502020204030204" pitchFamily="34" charset="0"/>
                <a:sym typeface="Calibri" panose="020F0502020204030204" pitchFamily="34" charset="0"/>
              </a:rPr>
              <a:t> </a:t>
            </a:r>
            <a:r>
              <a:rPr lang="en-US" sz="3600" dirty="0" err="1">
                <a:latin typeface="Calibri" panose="020F0502020204030204" pitchFamily="34" charset="0"/>
                <a:cs typeface="Calibri" panose="020F0502020204030204" pitchFamily="34" charset="0"/>
                <a:sym typeface="Calibri" panose="020F0502020204030204" pitchFamily="34" charset="0"/>
              </a:rPr>
              <a:t>sống</a:t>
            </a:r>
            <a:r>
              <a:rPr lang="en-US" sz="3600" dirty="0">
                <a:latin typeface="Calibri" panose="020F0502020204030204" pitchFamily="34" charset="0"/>
                <a:cs typeface="Calibri" panose="020F0502020204030204" pitchFamily="34" charset="0"/>
                <a:sym typeface="Calibri" panose="020F0502020204030204" pitchFamily="34" charset="0"/>
              </a:rPr>
              <a:t> con </a:t>
            </a:r>
            <a:r>
              <a:rPr lang="en-US" sz="3600" dirty="0" err="1">
                <a:latin typeface="Calibri" panose="020F0502020204030204" pitchFamily="34" charset="0"/>
                <a:cs typeface="Calibri" panose="020F0502020204030204" pitchFamily="34" charset="0"/>
                <a:sym typeface="Calibri" panose="020F0502020204030204" pitchFamily="34" charset="0"/>
              </a:rPr>
              <a:t>người</a:t>
            </a:r>
            <a:endParaRPr lang="en-US" sz="3600" dirty="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798398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999" y="1369582"/>
            <a:ext cx="10648697" cy="4401205"/>
          </a:xfrm>
          <a:prstGeom prst="rect">
            <a:avLst/>
          </a:prstGeom>
        </p:spPr>
        <p:txBody>
          <a:bodyPr wrap="square">
            <a:spAutoFit/>
          </a:bodyPr>
          <a:lstStyle/>
          <a:p>
            <a:pPr algn="just"/>
            <a:r>
              <a:rPr lang="en-US" sz="4000" dirty="0">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Tiếng 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p:txBody>
      </p:sp>
      <p:cxnSp>
        <p:nvCxnSpPr>
          <p:cNvPr id="6" name="Straight Connector 5"/>
          <p:cNvCxnSpPr/>
          <p:nvPr/>
        </p:nvCxnSpPr>
        <p:spPr>
          <a:xfrm flipV="1">
            <a:off x="1578381" y="1962364"/>
            <a:ext cx="5438868" cy="27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2"/>
          <p:cNvSpPr txBox="1"/>
          <p:nvPr/>
        </p:nvSpPr>
        <p:spPr>
          <a:xfrm>
            <a:off x="1248697" y="217818"/>
            <a:ext cx="9441760" cy="704152"/>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000" b="1" dirty="0" err="1">
                <a:solidFill>
                  <a:srgbClr val="0070C0"/>
                </a:solidFill>
                <a:latin typeface="Coiny" panose="02000903060500060000" pitchFamily="2" charset="0"/>
                <a:ea typeface="字魂131号-酷乐潮玩体" pitchFamily="2" charset="-122"/>
              </a:rPr>
              <a:t>Vì</a:t>
            </a:r>
            <a:r>
              <a:rPr lang="en-US" altLang="zh-CN" sz="4000" b="1" dirty="0">
                <a:solidFill>
                  <a:srgbClr val="0070C0"/>
                </a:solidFill>
                <a:latin typeface="Coiny" panose="02000903060500060000" pitchFamily="2" charset="0"/>
                <a:ea typeface="字魂131号-酷乐潮玩体" pitchFamily="2" charset="-122"/>
              </a:rPr>
              <a:t> </a:t>
            </a:r>
            <a:r>
              <a:rPr lang="en-US" altLang="zh-CN" sz="4000" b="1" dirty="0" err="1">
                <a:solidFill>
                  <a:srgbClr val="0070C0"/>
                </a:solidFill>
                <a:latin typeface="Coiny" panose="02000903060500060000" pitchFamily="2" charset="0"/>
                <a:ea typeface="字魂131号-酷乐潮玩体" pitchFamily="2" charset="-122"/>
              </a:rPr>
              <a:t>sao</a:t>
            </a:r>
            <a:r>
              <a:rPr lang="en-US" altLang="zh-CN" sz="4000" b="1" dirty="0">
                <a:solidFill>
                  <a:srgbClr val="0070C0"/>
                </a:solidFill>
                <a:latin typeface="Coiny" panose="02000903060500060000" pitchFamily="2" charset="0"/>
                <a:ea typeface="字魂131号-酷乐潮玩体" pitchFamily="2" charset="-122"/>
              </a:rPr>
              <a:t> </a:t>
            </a:r>
            <a:r>
              <a:rPr lang="en-US" altLang="zh-CN" sz="4000" b="1" dirty="0" err="1">
                <a:solidFill>
                  <a:srgbClr val="0070C0"/>
                </a:solidFill>
                <a:latin typeface="Coiny" panose="02000903060500060000" pitchFamily="2" charset="0"/>
                <a:ea typeface="字魂131号-酷乐潮玩体" pitchFamily="2" charset="-122"/>
              </a:rPr>
              <a:t>tiếng</a:t>
            </a:r>
            <a:r>
              <a:rPr lang="en-US" altLang="zh-CN" sz="4000" b="1" dirty="0">
                <a:solidFill>
                  <a:srgbClr val="0070C0"/>
                </a:solidFill>
                <a:latin typeface="Coiny" panose="02000903060500060000" pitchFamily="2" charset="0"/>
                <a:ea typeface="字魂131号-酷乐潮玩体" pitchFamily="2" charset="-122"/>
              </a:rPr>
              <a:t> </a:t>
            </a:r>
            <a:r>
              <a:rPr lang="en-US" altLang="zh-CN" sz="4000" b="1" dirty="0" err="1">
                <a:solidFill>
                  <a:srgbClr val="0070C0"/>
                </a:solidFill>
                <a:latin typeface="Coiny" panose="02000903060500060000" pitchFamily="2" charset="0"/>
                <a:ea typeface="字魂131号-酷乐潮玩体" pitchFamily="2" charset="-122"/>
              </a:rPr>
              <a:t>cười</a:t>
            </a:r>
            <a:r>
              <a:rPr lang="en-US" altLang="zh-CN" sz="4000" b="1" dirty="0">
                <a:solidFill>
                  <a:srgbClr val="0070C0"/>
                </a:solidFill>
                <a:latin typeface="Coiny" panose="02000903060500060000" pitchFamily="2" charset="0"/>
                <a:ea typeface="字魂131号-酷乐潮玩体" pitchFamily="2" charset="-122"/>
              </a:rPr>
              <a:t> </a:t>
            </a:r>
            <a:r>
              <a:rPr lang="en-US" altLang="zh-CN" sz="4000" b="1" dirty="0" err="1">
                <a:solidFill>
                  <a:srgbClr val="0070C0"/>
                </a:solidFill>
                <a:latin typeface="Coiny" panose="02000903060500060000" pitchFamily="2" charset="0"/>
                <a:ea typeface="字魂131号-酷乐潮玩体" pitchFamily="2" charset="-122"/>
              </a:rPr>
              <a:t>là</a:t>
            </a:r>
            <a:r>
              <a:rPr lang="en-US" altLang="zh-CN" sz="4000" b="1" dirty="0">
                <a:solidFill>
                  <a:srgbClr val="0070C0"/>
                </a:solidFill>
                <a:latin typeface="Coiny" panose="02000903060500060000" pitchFamily="2" charset="0"/>
                <a:ea typeface="字魂131号-酷乐潮玩体" pitchFamily="2" charset="-122"/>
              </a:rPr>
              <a:t> </a:t>
            </a:r>
            <a:r>
              <a:rPr lang="en-US" altLang="zh-CN" sz="4000" b="1" dirty="0" err="1">
                <a:solidFill>
                  <a:srgbClr val="0070C0"/>
                </a:solidFill>
                <a:latin typeface="Coiny" panose="02000903060500060000" pitchFamily="2" charset="0"/>
                <a:ea typeface="字魂131号-酷乐潮玩体" pitchFamily="2" charset="-122"/>
              </a:rPr>
              <a:t>liều</a:t>
            </a:r>
            <a:r>
              <a:rPr lang="en-US" altLang="zh-CN" sz="4000" b="1" dirty="0">
                <a:solidFill>
                  <a:srgbClr val="0070C0"/>
                </a:solidFill>
                <a:latin typeface="Coiny" panose="02000903060500060000" pitchFamily="2" charset="0"/>
                <a:ea typeface="字魂131号-酷乐潮玩体" pitchFamily="2" charset="-122"/>
              </a:rPr>
              <a:t> </a:t>
            </a:r>
            <a:r>
              <a:rPr lang="en-US" altLang="zh-CN" sz="4000" b="1" dirty="0" err="1">
                <a:solidFill>
                  <a:srgbClr val="0070C0"/>
                </a:solidFill>
                <a:latin typeface="Coiny" panose="02000903060500060000" pitchFamily="2" charset="0"/>
                <a:ea typeface="字魂131号-酷乐潮玩体" pitchFamily="2" charset="-122"/>
              </a:rPr>
              <a:t>thuốc</a:t>
            </a:r>
            <a:r>
              <a:rPr lang="en-US" altLang="zh-CN" sz="4000" b="1" dirty="0">
                <a:solidFill>
                  <a:srgbClr val="0070C0"/>
                </a:solidFill>
                <a:latin typeface="Coiny" panose="02000903060500060000" pitchFamily="2" charset="0"/>
                <a:ea typeface="字魂131号-酷乐潮玩体" pitchFamily="2" charset="-122"/>
              </a:rPr>
              <a:t> </a:t>
            </a:r>
            <a:r>
              <a:rPr lang="en-US" altLang="zh-CN" sz="4000" b="1" dirty="0" err="1">
                <a:solidFill>
                  <a:srgbClr val="0070C0"/>
                </a:solidFill>
                <a:latin typeface="Coiny" panose="02000903060500060000" pitchFamily="2" charset="0"/>
                <a:ea typeface="字魂131号-酷乐潮玩体" pitchFamily="2" charset="-122"/>
              </a:rPr>
              <a:t>bổ</a:t>
            </a:r>
            <a:r>
              <a:rPr lang="en-US" altLang="zh-CN" sz="4000" b="1" dirty="0">
                <a:solidFill>
                  <a:srgbClr val="0070C0"/>
                </a:solidFill>
                <a:latin typeface="Coiny" panose="02000903060500060000" pitchFamily="2" charset="0"/>
                <a:ea typeface="字魂131号-酷乐潮玩体" pitchFamily="2" charset="-122"/>
              </a:rPr>
              <a:t> ?</a:t>
            </a:r>
          </a:p>
        </p:txBody>
      </p:sp>
    </p:spTree>
    <p:extLst>
      <p:ext uri="{BB962C8B-B14F-4D97-AF65-F5344CB8AC3E}">
        <p14:creationId xmlns:p14="http://schemas.microsoft.com/office/powerpoint/2010/main" val="65153402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16200000">
            <a:off x="5144892" y="-1245329"/>
            <a:ext cx="1140740" cy="3631398"/>
          </a:xfrm>
          <a:prstGeom prst="roundRect">
            <a:avLst/>
          </a:prstGeom>
        </p:spPr>
        <p:style>
          <a:lnRef idx="2">
            <a:schemeClr val="dk1"/>
          </a:lnRef>
          <a:fillRef idx="1">
            <a:schemeClr val="lt1"/>
          </a:fillRef>
          <a:effectRef idx="0">
            <a:schemeClr val="dk1"/>
          </a:effectRef>
          <a:fontRef idx="minor">
            <a:schemeClr val="dk1"/>
          </a:fontRef>
        </p:style>
        <p:txBody>
          <a:bodyPr vert="eaVert" wrap="square" lIns="91441" tIns="45720" rIns="91441" bIns="45720" rtlCol="0" anchor="ctr">
            <a:spAutoFit/>
          </a:bodyPr>
          <a:lstStyle/>
          <a:p>
            <a:pPr algn="just">
              <a:lnSpc>
                <a:spcPct val="150000"/>
              </a:lnSpc>
            </a:pPr>
            <a:r>
              <a:rPr lang="en-US" sz="4000" dirty="0">
                <a:solidFill>
                  <a:srgbClr val="FF0000"/>
                </a:solidFill>
                <a:latin typeface="Coiny" panose="020B0604020202020204" charset="0"/>
                <a:cs typeface="+mn-ea"/>
                <a:sym typeface="Calibri" panose="020F0502020204030204" pitchFamily="34" charset="0"/>
              </a:rPr>
              <a:t>TIẾNG CƯỜI</a:t>
            </a:r>
          </a:p>
        </p:txBody>
      </p:sp>
      <p:cxnSp>
        <p:nvCxnSpPr>
          <p:cNvPr id="4" name="Straight Arrow Connector 3"/>
          <p:cNvCxnSpPr>
            <a:stCxn id="2" idx="1"/>
          </p:cNvCxnSpPr>
          <p:nvPr/>
        </p:nvCxnSpPr>
        <p:spPr>
          <a:xfrm flipH="1">
            <a:off x="1941816" y="1140740"/>
            <a:ext cx="3773446" cy="148944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p:cNvCxnSpPr>
            <a:stCxn id="2" idx="1"/>
          </p:cNvCxnSpPr>
          <p:nvPr/>
        </p:nvCxnSpPr>
        <p:spPr>
          <a:xfrm>
            <a:off x="5715262" y="1140740"/>
            <a:ext cx="3773446" cy="1454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2" idx="1"/>
          </p:cNvCxnSpPr>
          <p:nvPr/>
        </p:nvCxnSpPr>
        <p:spPr>
          <a:xfrm>
            <a:off x="5715262" y="1140740"/>
            <a:ext cx="0" cy="23278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Rectangle: Rounded Corners 9">
            <a:extLst>
              <a:ext uri="{FF2B5EF4-FFF2-40B4-BE49-F238E27FC236}">
                <a16:creationId xmlns:a16="http://schemas.microsoft.com/office/drawing/2014/main" id="{28881CEB-C77D-4664-B66A-8433EC56D078}"/>
              </a:ext>
            </a:extLst>
          </p:cNvPr>
          <p:cNvSpPr/>
          <p:nvPr/>
        </p:nvSpPr>
        <p:spPr>
          <a:xfrm rot="16200000">
            <a:off x="691673" y="2206008"/>
            <a:ext cx="2341962" cy="3261124"/>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3200" dirty="0">
                <a:latin typeface="Calibri" panose="020F0502020204030204" pitchFamily="34" charset="0"/>
                <a:cs typeface="Calibri" panose="020F0502020204030204" pitchFamily="34" charset="0"/>
              </a:rPr>
              <a:t>T</a:t>
            </a:r>
            <a:r>
              <a:rPr lang="vi-VN" sz="3200" dirty="0">
                <a:latin typeface="Calibri" panose="020F0502020204030204" pitchFamily="34" charset="0"/>
                <a:cs typeface="Calibri" panose="020F0502020204030204" pitchFamily="34" charset="0"/>
              </a:rPr>
              <a:t>ốc độ thở của con người lên đến 100 ki-lô-mét một giờ</a:t>
            </a:r>
            <a:endParaRPr lang="en-US" sz="3200" dirty="0">
              <a:latin typeface="Calibri" panose="020F0502020204030204" pitchFamily="34" charset="0"/>
              <a:cs typeface="Calibri" panose="020F0502020204030204" pitchFamily="34" charset="0"/>
              <a:sym typeface="Calibri" panose="020F0502020204030204" pitchFamily="34" charset="0"/>
            </a:endParaRPr>
          </a:p>
        </p:txBody>
      </p:sp>
      <p:sp>
        <p:nvSpPr>
          <p:cNvPr id="13" name="Rectangle: Rounded Corners 9">
            <a:extLst>
              <a:ext uri="{FF2B5EF4-FFF2-40B4-BE49-F238E27FC236}">
                <a16:creationId xmlns:a16="http://schemas.microsoft.com/office/drawing/2014/main" id="{28881CEB-C77D-4664-B66A-8433EC56D078}"/>
              </a:ext>
            </a:extLst>
          </p:cNvPr>
          <p:cNvSpPr/>
          <p:nvPr/>
        </p:nvSpPr>
        <p:spPr>
          <a:xfrm rot="16200000">
            <a:off x="5583642" y="1866861"/>
            <a:ext cx="736047" cy="3939417"/>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3200" dirty="0">
                <a:latin typeface="Calibri" panose="020F0502020204030204" pitchFamily="34" charset="0"/>
                <a:cs typeface="Calibri" panose="020F0502020204030204" pitchFamily="34" charset="0"/>
              </a:rPr>
              <a:t>C</a:t>
            </a:r>
            <a:r>
              <a:rPr lang="vi-VN" sz="3200" dirty="0">
                <a:latin typeface="Calibri" panose="020F0502020204030204" pitchFamily="34" charset="0"/>
                <a:cs typeface="Calibri" panose="020F0502020204030204" pitchFamily="34" charset="0"/>
              </a:rPr>
              <a:t>ơ mặt được thư giãn</a:t>
            </a:r>
            <a:endParaRPr lang="en-US" sz="3200" dirty="0">
              <a:latin typeface="Calibri" panose="020F0502020204030204" pitchFamily="34" charset="0"/>
              <a:cs typeface="Calibri" panose="020F0502020204030204" pitchFamily="34" charset="0"/>
              <a:sym typeface="Calibri" panose="020F0502020204030204" pitchFamily="34" charset="0"/>
            </a:endParaRPr>
          </a:p>
        </p:txBody>
      </p:sp>
      <p:sp>
        <p:nvSpPr>
          <p:cNvPr id="15" name="Rectangle: Rounded Corners 9">
            <a:extLst>
              <a:ext uri="{FF2B5EF4-FFF2-40B4-BE49-F238E27FC236}">
                <a16:creationId xmlns:a16="http://schemas.microsoft.com/office/drawing/2014/main" id="{28881CEB-C77D-4664-B66A-8433EC56D078}"/>
              </a:ext>
            </a:extLst>
          </p:cNvPr>
          <p:cNvSpPr/>
          <p:nvPr/>
        </p:nvSpPr>
        <p:spPr>
          <a:xfrm rot="16200000">
            <a:off x="8528619" y="2437727"/>
            <a:ext cx="2877267" cy="3261124"/>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ão thì tiết ra một chất làm người ta có cảm giác sảng khoái, thỏa mãn.</a:t>
            </a:r>
            <a:endParaRPr lang="en-US" sz="3200" dirty="0">
              <a:latin typeface="Calibri" panose="020F0502020204030204" pitchFamily="34" charset="0"/>
              <a:cs typeface="Calibri" panose="020F0502020204030204" pitchFamily="34" charset="0"/>
              <a:sym typeface="Calibri" panose="020F0502020204030204" pitchFamily="34" charset="0"/>
            </a:endParaRPr>
          </a:p>
        </p:txBody>
      </p:sp>
      <p:sp>
        <p:nvSpPr>
          <p:cNvPr id="17" name="Right Arrow 16"/>
          <p:cNvSpPr/>
          <p:nvPr/>
        </p:nvSpPr>
        <p:spPr>
          <a:xfrm>
            <a:off x="353428" y="5837663"/>
            <a:ext cx="973133" cy="563418"/>
          </a:xfrm>
          <a:prstGeom prst="rightArrow">
            <a:avLst/>
          </a:prstGeom>
          <a:solidFill>
            <a:srgbClr val="1CA49A"/>
          </a:solidFill>
          <a:ln>
            <a:solidFill>
              <a:srgbClr val="1CA49A"/>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8" name="Rectangle: Rounded Corners 9">
            <a:extLst>
              <a:ext uri="{FF2B5EF4-FFF2-40B4-BE49-F238E27FC236}">
                <a16:creationId xmlns:a16="http://schemas.microsoft.com/office/drawing/2014/main" id="{28881CEB-C77D-4664-B66A-8433EC56D078}"/>
              </a:ext>
            </a:extLst>
          </p:cNvPr>
          <p:cNvSpPr/>
          <p:nvPr/>
        </p:nvSpPr>
        <p:spPr>
          <a:xfrm rot="16200000">
            <a:off x="6138934" y="905522"/>
            <a:ext cx="802960" cy="10427701"/>
          </a:xfrm>
          <a:prstGeom prst="roundRect">
            <a:avLst>
              <a:gd name="adj" fmla="val 14141"/>
            </a:avLst>
          </a:prstGeom>
          <a:noFill/>
          <a:ln w="57150">
            <a:noFill/>
            <a:prstDash val="dash"/>
          </a:ln>
        </p:spPr>
        <p:txBody>
          <a:bodyPr vert="eaVert" wrap="square" lIns="91441" tIns="45720" rIns="91441" bIns="45720" rtlCol="0" anchor="ctr">
            <a:spAutoFit/>
          </a:bodyPr>
          <a:lstStyle/>
          <a:p>
            <a:pPr algn="just"/>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Tiếng</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cười</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làm</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cho</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cuộc</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sống</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vui</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vẻ</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và</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hạnh</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phúc</a:t>
            </a:r>
            <a:r>
              <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rPr>
              <a:t> </a:t>
            </a:r>
            <a:r>
              <a:rPr lang="en-US" sz="3600" dirty="0" err="1">
                <a:solidFill>
                  <a:srgbClr val="1CA49A"/>
                </a:solidFill>
                <a:latin typeface="Calibri" panose="020F0502020204030204" pitchFamily="34" charset="0"/>
                <a:cs typeface="Calibri" panose="020F0502020204030204" pitchFamily="34" charset="0"/>
                <a:sym typeface="Calibri" panose="020F0502020204030204" pitchFamily="34" charset="0"/>
              </a:rPr>
              <a:t>hơn</a:t>
            </a:r>
            <a:endParaRPr lang="en-US" sz="3600" dirty="0">
              <a:solidFill>
                <a:srgbClr val="1CA49A"/>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914697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9"/>
          <p:cNvSpPr txBox="1">
            <a:spLocks noChangeArrowheads="1"/>
          </p:cNvSpPr>
          <p:nvPr/>
        </p:nvSpPr>
        <p:spPr bwMode="auto">
          <a:xfrm>
            <a:off x="0" y="1090432"/>
            <a:ext cx="121920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dirty="0" err="1">
                <a:solidFill>
                  <a:srgbClr val="1CA49A"/>
                </a:solidFill>
                <a:latin typeface="Coiny" panose="020B0604020202020204" charset="0"/>
                <a:cs typeface="Calibri" panose="020F0502020204030204" pitchFamily="34" charset="0"/>
              </a:rPr>
              <a:t>Người</a:t>
            </a:r>
            <a:r>
              <a:rPr lang="en-US" altLang="en-US" sz="4800" b="1" dirty="0">
                <a:solidFill>
                  <a:srgbClr val="1CA49A"/>
                </a:solidFill>
                <a:latin typeface="Coiny" panose="020B0604020202020204" charset="0"/>
                <a:cs typeface="Calibri" panose="020F0502020204030204" pitchFamily="34" charset="0"/>
              </a:rPr>
              <a:t> ta </a:t>
            </a:r>
            <a:r>
              <a:rPr lang="en-US" altLang="en-US" sz="4800" b="1" dirty="0" err="1">
                <a:solidFill>
                  <a:srgbClr val="1CA49A"/>
                </a:solidFill>
                <a:latin typeface="Coiny" panose="020B0604020202020204" charset="0"/>
                <a:cs typeface="Calibri" panose="020F0502020204030204" pitchFamily="34" charset="0"/>
              </a:rPr>
              <a:t>tạo</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ra</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tiếng</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cười</a:t>
            </a:r>
            <a:r>
              <a:rPr lang="en-US" altLang="en-US" sz="4800" b="1" dirty="0">
                <a:solidFill>
                  <a:srgbClr val="1CA49A"/>
                </a:solidFill>
                <a:latin typeface="Coiny" panose="020B0604020202020204" charset="0"/>
                <a:cs typeface="Calibri" panose="020F0502020204030204" pitchFamily="34" charset="0"/>
              </a:rPr>
              <a:t> </a:t>
            </a:r>
          </a:p>
          <a:p>
            <a:pPr algn="ctr">
              <a:spcBef>
                <a:spcPct val="0"/>
              </a:spcBef>
              <a:buFontTx/>
              <a:buNone/>
            </a:pPr>
            <a:r>
              <a:rPr lang="en-US" altLang="en-US" sz="4800" b="1" dirty="0" err="1">
                <a:solidFill>
                  <a:srgbClr val="1CA49A"/>
                </a:solidFill>
                <a:latin typeface="Coiny" panose="020B0604020202020204" charset="0"/>
                <a:cs typeface="Calibri" panose="020F0502020204030204" pitchFamily="34" charset="0"/>
              </a:rPr>
              <a:t>cho</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bệnh</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nhân</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để</a:t>
            </a:r>
            <a:r>
              <a:rPr lang="en-US" altLang="en-US" sz="4800" b="1" dirty="0">
                <a:solidFill>
                  <a:srgbClr val="1CA49A"/>
                </a:solidFill>
                <a:latin typeface="Coiny" panose="020B0604020202020204" charset="0"/>
                <a:cs typeface="Calibri" panose="020F0502020204030204" pitchFamily="34" charset="0"/>
              </a:rPr>
              <a:t>:</a:t>
            </a:r>
            <a:endParaRPr lang="en-US" altLang="en-US" sz="4000" dirty="0">
              <a:latin typeface="Coiny" panose="020B0604020202020204" charset="0"/>
              <a:cs typeface="Calibri" panose="020F0502020204030204" pitchFamily="34" charset="0"/>
            </a:endParaRPr>
          </a:p>
          <a:p>
            <a:pPr>
              <a:spcBef>
                <a:spcPct val="0"/>
              </a:spcBef>
              <a:buFontTx/>
              <a:buNone/>
            </a:pPr>
            <a:r>
              <a:rPr lang="en-US" altLang="en-US" sz="4400" dirty="0">
                <a:latin typeface="Calibri" panose="020F0502020204030204" pitchFamily="34" charset="0"/>
                <a:cs typeface="Calibri" panose="020F0502020204030204" pitchFamily="34" charset="0"/>
              </a:rPr>
              <a:t>	A. </a:t>
            </a:r>
            <a:r>
              <a:rPr lang="en-US" altLang="en-US" sz="4400" dirty="0" err="1">
                <a:latin typeface="Calibri" panose="020F0502020204030204" pitchFamily="34" charset="0"/>
                <a:cs typeface="Calibri" panose="020F0502020204030204" pitchFamily="34" charset="0"/>
              </a:rPr>
              <a:t>Giúp</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bệnh</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nhân</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thấy</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vui</a:t>
            </a:r>
            <a:endParaRPr lang="en-US" altLang="en-US" sz="4400" dirty="0">
              <a:latin typeface="Calibri" panose="020F0502020204030204" pitchFamily="34" charset="0"/>
              <a:cs typeface="Calibri" panose="020F0502020204030204" pitchFamily="34" charset="0"/>
            </a:endParaRPr>
          </a:p>
          <a:p>
            <a:pPr>
              <a:spcBef>
                <a:spcPct val="0"/>
              </a:spcBef>
              <a:buFontTx/>
              <a:buNone/>
            </a:pPr>
            <a:r>
              <a:rPr lang="en-US" altLang="en-US" sz="4400" dirty="0">
                <a:latin typeface="Calibri" panose="020F0502020204030204" pitchFamily="34" charset="0"/>
                <a:cs typeface="Calibri" panose="020F0502020204030204" pitchFamily="34" charset="0"/>
              </a:rPr>
              <a:t>	B. </a:t>
            </a:r>
            <a:r>
              <a:rPr lang="vi-VN" altLang="en-US" sz="4400" dirty="0">
                <a:latin typeface="Calibri" panose="020F0502020204030204" pitchFamily="34" charset="0"/>
                <a:cs typeface="Calibri" panose="020F0502020204030204" pitchFamily="34" charset="0"/>
              </a:rPr>
              <a:t>Tiến</a:t>
            </a:r>
            <a:r>
              <a:rPr lang="en-US" altLang="en-US" sz="4400" dirty="0">
                <a:latin typeface="Calibri" panose="020F0502020204030204" pitchFamily="34" charset="0"/>
                <a:cs typeface="Calibri" panose="020F0502020204030204" pitchFamily="34" charset="0"/>
              </a:rPr>
              <a:t>g </a:t>
            </a:r>
            <a:r>
              <a:rPr lang="en-US" altLang="en-US" sz="4400" dirty="0" err="1">
                <a:latin typeface="Calibri" panose="020F0502020204030204" pitchFamily="34" charset="0"/>
                <a:cs typeface="Calibri" panose="020F0502020204030204" pitchFamily="34" charset="0"/>
              </a:rPr>
              <a:t>cười</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làm</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bệnh</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nhân</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giảm</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đi</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sự</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mệt</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mỏi</a:t>
            </a:r>
            <a:endParaRPr lang="en-US" altLang="en-US" sz="4400" dirty="0">
              <a:latin typeface="Calibri" panose="020F0502020204030204" pitchFamily="34" charset="0"/>
              <a:cs typeface="Calibri" panose="020F0502020204030204" pitchFamily="34" charset="0"/>
            </a:endParaRPr>
          </a:p>
          <a:p>
            <a:pPr>
              <a:spcBef>
                <a:spcPct val="0"/>
              </a:spcBef>
              <a:buFontTx/>
              <a:buNone/>
            </a:pPr>
            <a:r>
              <a:rPr lang="en-US" altLang="en-US" sz="4400" dirty="0">
                <a:latin typeface="Calibri" panose="020F0502020204030204" pitchFamily="34" charset="0"/>
                <a:cs typeface="Calibri" panose="020F0502020204030204" pitchFamily="34" charset="0"/>
              </a:rPr>
              <a:t>	C. </a:t>
            </a:r>
            <a:r>
              <a:rPr lang="en-US" altLang="en-US" sz="4400" dirty="0" err="1">
                <a:latin typeface="Calibri" panose="020F0502020204030204" pitchFamily="34" charset="0"/>
                <a:cs typeface="Calibri" panose="020F0502020204030204" pitchFamily="34" charset="0"/>
              </a:rPr>
              <a:t>Tiếng</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cười</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giúp</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bệnh</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nhân</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bớt</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đau</a:t>
            </a:r>
            <a:endParaRPr lang="en-US" altLang="en-US" sz="4400" dirty="0">
              <a:latin typeface="Calibri" panose="020F0502020204030204" pitchFamily="34" charset="0"/>
              <a:cs typeface="Calibri" panose="020F0502020204030204" pitchFamily="34" charset="0"/>
            </a:endParaRPr>
          </a:p>
          <a:p>
            <a:pPr>
              <a:spcBef>
                <a:spcPct val="0"/>
              </a:spcBef>
              <a:buNone/>
            </a:pPr>
            <a:r>
              <a:rPr lang="en-US" altLang="en-US" sz="4400" dirty="0">
                <a:latin typeface="Calibri" panose="020F0502020204030204" pitchFamily="34" charset="0"/>
                <a:cs typeface="Calibri" panose="020F0502020204030204" pitchFamily="34" charset="0"/>
              </a:rPr>
              <a:t>	D. </a:t>
            </a:r>
            <a:r>
              <a:rPr lang="en-US" sz="4400" dirty="0" err="1">
                <a:latin typeface="Calibri" panose="020F0502020204030204" pitchFamily="34" charset="0"/>
                <a:cs typeface="Calibri" panose="020F0502020204030204" pitchFamily="34" charset="0"/>
              </a:rPr>
              <a:t>Để</a:t>
            </a:r>
            <a:r>
              <a:rPr lang="vi-VN" sz="4400" dirty="0">
                <a:latin typeface="Calibri" panose="020F0502020204030204" pitchFamily="34" charset="0"/>
                <a:cs typeface="Calibri" panose="020F0502020204030204" pitchFamily="34" charset="0"/>
              </a:rPr>
              <a:t> rút ngắn thời gian chữa bệnh và tiết kiệm</a:t>
            </a:r>
            <a:endParaRPr lang="en-US" sz="4400" dirty="0">
              <a:latin typeface="Calibri" panose="020F0502020204030204" pitchFamily="34" charset="0"/>
              <a:cs typeface="Calibri" panose="020F0502020204030204" pitchFamily="34" charset="0"/>
            </a:endParaRPr>
          </a:p>
          <a:p>
            <a:pPr>
              <a:spcBef>
                <a:spcPct val="0"/>
              </a:spcBef>
              <a:buNone/>
            </a:pPr>
            <a:r>
              <a:rPr lang="en-US" sz="4400" dirty="0">
                <a:latin typeface="Calibri" panose="020F0502020204030204" pitchFamily="34" charset="0"/>
                <a:cs typeface="Calibri" panose="020F0502020204030204" pitchFamily="34" charset="0"/>
              </a:rPr>
              <a:t>            </a:t>
            </a:r>
            <a:r>
              <a:rPr lang="vi-VN" sz="4400" dirty="0">
                <a:latin typeface="Calibri" panose="020F0502020204030204" pitchFamily="34" charset="0"/>
                <a:cs typeface="Calibri" panose="020F0502020204030204" pitchFamily="34" charset="0"/>
              </a:rPr>
              <a:t>tiền cho nhà nước.</a:t>
            </a:r>
          </a:p>
        </p:txBody>
      </p:sp>
      <p:sp>
        <p:nvSpPr>
          <p:cNvPr id="3" name="TextBox 2"/>
          <p:cNvSpPr txBox="1">
            <a:spLocks noChangeArrowheads="1"/>
          </p:cNvSpPr>
          <p:nvPr/>
        </p:nvSpPr>
        <p:spPr bwMode="auto">
          <a:xfrm>
            <a:off x="0" y="4560194"/>
            <a:ext cx="1196109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sz="4400" dirty="0">
                <a:solidFill>
                  <a:srgbClr val="FF0000"/>
                </a:solidFill>
                <a:latin typeface="Calibri" panose="020F0502020204030204" pitchFamily="34" charset="0"/>
                <a:cs typeface="Calibri" panose="020F0502020204030204" pitchFamily="34" charset="0"/>
              </a:rPr>
              <a:t>	D. </a:t>
            </a:r>
            <a:r>
              <a:rPr lang="en-US" sz="4400" dirty="0" err="1">
                <a:solidFill>
                  <a:srgbClr val="FF0000"/>
                </a:solidFill>
                <a:latin typeface="Calibri" panose="020F0502020204030204" pitchFamily="34" charset="0"/>
                <a:cs typeface="Calibri" panose="020F0502020204030204" pitchFamily="34" charset="0"/>
              </a:rPr>
              <a:t>Để</a:t>
            </a:r>
            <a:r>
              <a:rPr lang="vi-VN" sz="4400" dirty="0">
                <a:solidFill>
                  <a:srgbClr val="FF0000"/>
                </a:solidFill>
                <a:latin typeface="Calibri" panose="020F0502020204030204" pitchFamily="34" charset="0"/>
                <a:cs typeface="Calibri" panose="020F0502020204030204" pitchFamily="34" charset="0"/>
              </a:rPr>
              <a:t> rút ngắn thời gian chữa bệnh và tiết kiệm</a:t>
            </a:r>
            <a:endParaRPr lang="en-US" sz="4400" dirty="0">
              <a:solidFill>
                <a:srgbClr val="FF0000"/>
              </a:solidFill>
              <a:latin typeface="Calibri" panose="020F0502020204030204" pitchFamily="34" charset="0"/>
              <a:cs typeface="Calibri" panose="020F0502020204030204" pitchFamily="34" charset="0"/>
            </a:endParaRPr>
          </a:p>
          <a:p>
            <a:pPr algn="just">
              <a:spcBef>
                <a:spcPts val="0"/>
              </a:spcBef>
              <a:buNone/>
            </a:pPr>
            <a:r>
              <a:rPr lang="en-US" sz="4400" dirty="0">
                <a:solidFill>
                  <a:srgbClr val="FF0000"/>
                </a:solidFill>
                <a:latin typeface="Calibri" panose="020F0502020204030204" pitchFamily="34" charset="0"/>
                <a:cs typeface="Calibri" panose="020F0502020204030204" pitchFamily="34" charset="0"/>
              </a:rPr>
              <a:t>            </a:t>
            </a:r>
            <a:r>
              <a:rPr lang="vi-VN" sz="4400" dirty="0">
                <a:solidFill>
                  <a:srgbClr val="FF0000"/>
                </a:solidFill>
                <a:latin typeface="Calibri" panose="020F0502020204030204" pitchFamily="34" charset="0"/>
                <a:cs typeface="Calibri" panose="020F0502020204030204" pitchFamily="34" charset="0"/>
              </a:rPr>
              <a:t>tiền cho nhà nước.</a:t>
            </a:r>
          </a:p>
        </p:txBody>
      </p:sp>
      <p:pic>
        <p:nvPicPr>
          <p:cNvPr id="4" name="ĐẾM NGƯỢC 10 GIÂY- CÓ CHUÔNG BÁO HẾT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15768" y="1764146"/>
            <a:ext cx="2045323" cy="1609435"/>
          </a:xfrm>
          <a:prstGeom prst="rect">
            <a:avLst/>
          </a:prstGeom>
          <a:ln>
            <a:noFill/>
          </a:ln>
          <a:effectLst>
            <a:softEdge rad="112500"/>
          </a:effectLst>
        </p:spPr>
      </p:pic>
    </p:spTree>
    <p:extLst>
      <p:ext uri="{BB962C8B-B14F-4D97-AF65-F5344CB8AC3E}">
        <p14:creationId xmlns:p14="http://schemas.microsoft.com/office/powerpoint/2010/main" val="355203180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16200000">
            <a:off x="5144892" y="-1245329"/>
            <a:ext cx="1140740" cy="3631398"/>
          </a:xfrm>
          <a:prstGeom prst="roundRect">
            <a:avLst/>
          </a:prstGeom>
        </p:spPr>
        <p:style>
          <a:lnRef idx="2">
            <a:schemeClr val="dk1"/>
          </a:lnRef>
          <a:fillRef idx="1">
            <a:schemeClr val="lt1"/>
          </a:fillRef>
          <a:effectRef idx="0">
            <a:schemeClr val="dk1"/>
          </a:effectRef>
          <a:fontRef idx="minor">
            <a:schemeClr val="dk1"/>
          </a:fontRef>
        </p:style>
        <p:txBody>
          <a:bodyPr vert="eaVert" wrap="square" lIns="91441" tIns="45720" rIns="91441" bIns="45720" rtlCol="0" anchor="ctr">
            <a:spAutoFit/>
          </a:bodyPr>
          <a:lstStyle/>
          <a:p>
            <a:pPr algn="just">
              <a:lnSpc>
                <a:spcPct val="150000"/>
              </a:lnSpc>
            </a:pPr>
            <a:r>
              <a:rPr lang="en-US" sz="4000" dirty="0">
                <a:solidFill>
                  <a:srgbClr val="FF0000"/>
                </a:solidFill>
                <a:latin typeface="Coiny" panose="020B0604020202020204" charset="0"/>
                <a:cs typeface="+mn-ea"/>
                <a:sym typeface="Calibri" panose="020F0502020204030204" pitchFamily="34" charset="0"/>
              </a:rPr>
              <a:t>TIẾNG CƯỜI</a:t>
            </a:r>
          </a:p>
        </p:txBody>
      </p:sp>
      <p:cxnSp>
        <p:nvCxnSpPr>
          <p:cNvPr id="4" name="Straight Arrow Connector 3"/>
          <p:cNvCxnSpPr>
            <a:stCxn id="2" idx="1"/>
            <a:endCxn id="12" idx="3"/>
          </p:cNvCxnSpPr>
          <p:nvPr/>
        </p:nvCxnSpPr>
        <p:spPr>
          <a:xfrm flipH="1">
            <a:off x="1372191" y="1140740"/>
            <a:ext cx="4343071" cy="15229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p:cNvCxnSpPr>
            <a:stCxn id="2" idx="1"/>
            <a:endCxn id="15" idx="3"/>
          </p:cNvCxnSpPr>
          <p:nvPr/>
        </p:nvCxnSpPr>
        <p:spPr>
          <a:xfrm>
            <a:off x="5715262" y="1140740"/>
            <a:ext cx="496479" cy="152355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2" idx="1"/>
            <a:endCxn id="13" idx="3"/>
          </p:cNvCxnSpPr>
          <p:nvPr/>
        </p:nvCxnSpPr>
        <p:spPr>
          <a:xfrm flipH="1">
            <a:off x="3833517" y="1140740"/>
            <a:ext cx="1881745" cy="19243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Rectangle: Rounded Corners 9">
            <a:extLst>
              <a:ext uri="{FF2B5EF4-FFF2-40B4-BE49-F238E27FC236}">
                <a16:creationId xmlns:a16="http://schemas.microsoft.com/office/drawing/2014/main" id="{28881CEB-C77D-4664-B66A-8433EC56D078}"/>
              </a:ext>
            </a:extLst>
          </p:cNvPr>
          <p:cNvSpPr/>
          <p:nvPr/>
        </p:nvSpPr>
        <p:spPr>
          <a:xfrm rot="16200000">
            <a:off x="468862" y="2426869"/>
            <a:ext cx="1806657" cy="2280200"/>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T</a:t>
            </a:r>
            <a:r>
              <a:rPr lang="vi-VN" sz="2400" dirty="0">
                <a:latin typeface="Calibri" panose="020F0502020204030204" pitchFamily="34" charset="0"/>
                <a:cs typeface="Calibri" panose="020F0502020204030204" pitchFamily="34" charset="0"/>
              </a:rPr>
              <a:t>ốc độ thở của con người lên đến 100 ki-lô-mét một giờ</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sp>
        <p:nvSpPr>
          <p:cNvPr id="13" name="Rectangle: Rounded Corners 9">
            <a:extLst>
              <a:ext uri="{FF2B5EF4-FFF2-40B4-BE49-F238E27FC236}">
                <a16:creationId xmlns:a16="http://schemas.microsoft.com/office/drawing/2014/main" id="{28881CEB-C77D-4664-B66A-8433EC56D078}"/>
              </a:ext>
            </a:extLst>
          </p:cNvPr>
          <p:cNvSpPr/>
          <p:nvPr/>
        </p:nvSpPr>
        <p:spPr>
          <a:xfrm rot="16200000">
            <a:off x="3331667" y="2593074"/>
            <a:ext cx="1003699" cy="1947791"/>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ctr"/>
            <a:r>
              <a:rPr lang="en-US" sz="2400" dirty="0">
                <a:latin typeface="Calibri" panose="020F0502020204030204" pitchFamily="34" charset="0"/>
                <a:cs typeface="Calibri" panose="020F0502020204030204" pitchFamily="34" charset="0"/>
              </a:rPr>
              <a:t>C</a:t>
            </a:r>
            <a:r>
              <a:rPr lang="vi-VN" sz="2400" dirty="0">
                <a:latin typeface="Calibri" panose="020F0502020204030204" pitchFamily="34" charset="0"/>
                <a:cs typeface="Calibri" panose="020F0502020204030204" pitchFamily="34" charset="0"/>
              </a:rPr>
              <a:t>ơ mặt được thư giãn</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sp>
        <p:nvSpPr>
          <p:cNvPr id="15" name="Rectangle: Rounded Corners 9">
            <a:extLst>
              <a:ext uri="{FF2B5EF4-FFF2-40B4-BE49-F238E27FC236}">
                <a16:creationId xmlns:a16="http://schemas.microsoft.com/office/drawing/2014/main" id="{28881CEB-C77D-4664-B66A-8433EC56D078}"/>
              </a:ext>
            </a:extLst>
          </p:cNvPr>
          <p:cNvSpPr/>
          <p:nvPr/>
        </p:nvSpPr>
        <p:spPr>
          <a:xfrm rot="16200000">
            <a:off x="4930151" y="2888886"/>
            <a:ext cx="2563180" cy="2113996"/>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N</a:t>
            </a:r>
            <a:r>
              <a:rPr lang="vi-VN" sz="2400" dirty="0">
                <a:latin typeface="Calibri" panose="020F0502020204030204" pitchFamily="34" charset="0"/>
                <a:cs typeface="Calibri" panose="020F0502020204030204" pitchFamily="34" charset="0"/>
              </a:rPr>
              <a:t>ão thì tiết ra một chất làm người ta có cảm giác sảng khoái, thỏa mãn.</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cxnSp>
        <p:nvCxnSpPr>
          <p:cNvPr id="14" name="Straight Arrow Connector 13"/>
          <p:cNvCxnSpPr>
            <a:stCxn id="2" idx="1"/>
            <a:endCxn id="16" idx="3"/>
          </p:cNvCxnSpPr>
          <p:nvPr/>
        </p:nvCxnSpPr>
        <p:spPr>
          <a:xfrm>
            <a:off x="5715262" y="1140740"/>
            <a:ext cx="2789433" cy="19243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Rectangle: Rounded Corners 9">
            <a:extLst>
              <a:ext uri="{FF2B5EF4-FFF2-40B4-BE49-F238E27FC236}">
                <a16:creationId xmlns:a16="http://schemas.microsoft.com/office/drawing/2014/main" id="{28881CEB-C77D-4664-B66A-8433EC56D078}"/>
              </a:ext>
            </a:extLst>
          </p:cNvPr>
          <p:cNvSpPr/>
          <p:nvPr/>
        </p:nvSpPr>
        <p:spPr>
          <a:xfrm rot="16200000">
            <a:off x="8002845" y="2512139"/>
            <a:ext cx="1003699" cy="2109660"/>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R</a:t>
            </a:r>
            <a:r>
              <a:rPr lang="vi-VN" sz="2400" dirty="0">
                <a:latin typeface="Calibri" panose="020F0502020204030204" pitchFamily="34" charset="0"/>
                <a:cs typeface="Calibri" panose="020F0502020204030204" pitchFamily="34" charset="0"/>
              </a:rPr>
              <a:t>út ngắn thời gian chữa bệnh</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sp>
        <p:nvSpPr>
          <p:cNvPr id="20" name="Rectangle: Rounded Corners 9">
            <a:extLst>
              <a:ext uri="{FF2B5EF4-FFF2-40B4-BE49-F238E27FC236}">
                <a16:creationId xmlns:a16="http://schemas.microsoft.com/office/drawing/2014/main" id="{28881CEB-C77D-4664-B66A-8433EC56D078}"/>
              </a:ext>
            </a:extLst>
          </p:cNvPr>
          <p:cNvSpPr/>
          <p:nvPr/>
        </p:nvSpPr>
        <p:spPr>
          <a:xfrm rot="16200000">
            <a:off x="10464172" y="2512139"/>
            <a:ext cx="1003699" cy="2109660"/>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T</a:t>
            </a:r>
            <a:r>
              <a:rPr lang="vi-VN" sz="2400" dirty="0">
                <a:latin typeface="Calibri" panose="020F0502020204030204" pitchFamily="34" charset="0"/>
                <a:cs typeface="Calibri" panose="020F0502020204030204" pitchFamily="34" charset="0"/>
              </a:rPr>
              <a:t>iết kiệm tiền cho nhà nước</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cxnSp>
        <p:nvCxnSpPr>
          <p:cNvPr id="21" name="Straight Arrow Connector 20"/>
          <p:cNvCxnSpPr>
            <a:endCxn id="20" idx="3"/>
          </p:cNvCxnSpPr>
          <p:nvPr/>
        </p:nvCxnSpPr>
        <p:spPr>
          <a:xfrm>
            <a:off x="5703481" y="1140413"/>
            <a:ext cx="5262541" cy="19247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38963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2000"/>
                                        <p:tgtEl>
                                          <p:spTgt spid="2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1)">
                                      <p:cBhvr>
                                        <p:cTn id="1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9"/>
          <p:cNvSpPr txBox="1">
            <a:spLocks noChangeArrowheads="1"/>
          </p:cNvSpPr>
          <p:nvPr/>
        </p:nvSpPr>
        <p:spPr bwMode="auto">
          <a:xfrm>
            <a:off x="0" y="1090432"/>
            <a:ext cx="12192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dirty="0" err="1">
                <a:solidFill>
                  <a:srgbClr val="1CA49A"/>
                </a:solidFill>
                <a:latin typeface="Coiny" panose="020B0604020202020204" charset="0"/>
                <a:cs typeface="Calibri" panose="020F0502020204030204" pitchFamily="34" charset="0"/>
              </a:rPr>
              <a:t>Em</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rút</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ra</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được</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điều</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gì</a:t>
            </a:r>
            <a:r>
              <a:rPr lang="en-US" altLang="en-US" sz="4800" b="1" dirty="0">
                <a:solidFill>
                  <a:srgbClr val="1CA49A"/>
                </a:solidFill>
                <a:latin typeface="Coiny" panose="020B0604020202020204" charset="0"/>
                <a:cs typeface="Calibri" panose="020F0502020204030204" pitchFamily="34" charset="0"/>
              </a:rPr>
              <a:t> qua </a:t>
            </a:r>
            <a:r>
              <a:rPr lang="en-US" altLang="en-US" sz="4800" b="1" dirty="0" err="1">
                <a:solidFill>
                  <a:srgbClr val="1CA49A"/>
                </a:solidFill>
                <a:latin typeface="Coiny" panose="020B0604020202020204" charset="0"/>
                <a:cs typeface="Calibri" panose="020F0502020204030204" pitchFamily="34" charset="0"/>
              </a:rPr>
              <a:t>bài</a:t>
            </a:r>
            <a:r>
              <a:rPr lang="en-US" altLang="en-US" sz="4800" b="1" dirty="0">
                <a:solidFill>
                  <a:srgbClr val="1CA49A"/>
                </a:solidFill>
                <a:latin typeface="Coiny" panose="020B0604020202020204" charset="0"/>
                <a:cs typeface="Calibri" panose="020F0502020204030204" pitchFamily="34" charset="0"/>
              </a:rPr>
              <a:t> </a:t>
            </a:r>
            <a:r>
              <a:rPr lang="en-US" altLang="en-US" sz="4800" b="1" dirty="0" err="1">
                <a:solidFill>
                  <a:srgbClr val="1CA49A"/>
                </a:solidFill>
                <a:latin typeface="Coiny" panose="020B0604020202020204" charset="0"/>
                <a:cs typeface="Calibri" panose="020F0502020204030204" pitchFamily="34" charset="0"/>
              </a:rPr>
              <a:t>này</a:t>
            </a:r>
            <a:r>
              <a:rPr lang="en-US" altLang="en-US" sz="4800" b="1" dirty="0">
                <a:solidFill>
                  <a:srgbClr val="1CA49A"/>
                </a:solidFill>
                <a:latin typeface="Coiny" panose="020B0604020202020204" charset="0"/>
                <a:cs typeface="Calibri" panose="020F0502020204030204" pitchFamily="34" charset="0"/>
              </a:rPr>
              <a:t>? </a:t>
            </a:r>
            <a:r>
              <a:rPr lang="en-US" altLang="en-US" sz="4000" dirty="0">
                <a:solidFill>
                  <a:srgbClr val="1CA49A"/>
                </a:solidFill>
                <a:latin typeface="Coiny" panose="020B0604020202020204" charset="0"/>
                <a:cs typeface="Calibri" panose="020F0502020204030204" pitchFamily="34" charset="0"/>
              </a:rPr>
              <a:t>         </a:t>
            </a:r>
          </a:p>
          <a:p>
            <a:pPr algn="just">
              <a:spcBef>
                <a:spcPct val="50000"/>
              </a:spcBef>
              <a:buNone/>
            </a:pPr>
            <a:r>
              <a:rPr lang="en-US" altLang="en-US" sz="4400" dirty="0">
                <a:latin typeface="Calibri" panose="020F0502020204030204" pitchFamily="34" charset="0"/>
                <a:cs typeface="Calibri" panose="020F0502020204030204" pitchFamily="34" charset="0"/>
              </a:rPr>
              <a:t>	</a:t>
            </a:r>
            <a:r>
              <a:rPr lang="en-US" altLang="en-US" sz="4800" dirty="0">
                <a:latin typeface="Calibri" panose="020F0502020204030204" pitchFamily="34" charset="0"/>
                <a:cs typeface="Calibri" panose="020F0502020204030204" pitchFamily="34" charset="0"/>
              </a:rPr>
              <a:t>A. </a:t>
            </a:r>
            <a:r>
              <a:rPr lang="en-US" altLang="en-US" sz="4800" dirty="0" err="1">
                <a:latin typeface="Calibri" panose="020F0502020204030204" pitchFamily="34" charset="0"/>
                <a:cs typeface="Calibri" panose="020F0502020204030204" pitchFamily="34" charset="0"/>
              </a:rPr>
              <a:t>Cần</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phải</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cười</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thật</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nhiều</a:t>
            </a:r>
            <a:r>
              <a:rPr lang="en-US" altLang="en-US" sz="4800" dirty="0">
                <a:latin typeface="Calibri" panose="020F0502020204030204" pitchFamily="34" charset="0"/>
                <a:cs typeface="Calibri" panose="020F0502020204030204" pitchFamily="34" charset="0"/>
              </a:rPr>
              <a:t>.</a:t>
            </a:r>
          </a:p>
          <a:p>
            <a:pPr algn="just">
              <a:spcBef>
                <a:spcPct val="50000"/>
              </a:spcBef>
              <a:buNone/>
            </a:pPr>
            <a:r>
              <a:rPr lang="en-US" altLang="en-US" sz="4800" dirty="0">
                <a:latin typeface="Calibri" panose="020F0502020204030204" pitchFamily="34" charset="0"/>
                <a:cs typeface="Calibri" panose="020F0502020204030204" pitchFamily="34" charset="0"/>
              </a:rPr>
              <a:t>	B. </a:t>
            </a:r>
            <a:r>
              <a:rPr lang="en-US" altLang="en-US" sz="4800" dirty="0" err="1">
                <a:latin typeface="Calibri" panose="020F0502020204030204" pitchFamily="34" charset="0"/>
                <a:cs typeface="Calibri" panose="020F0502020204030204" pitchFamily="34" charset="0"/>
              </a:rPr>
              <a:t>Cần</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biết</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sống</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một</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cách</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vui</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vẻ</a:t>
            </a:r>
            <a:r>
              <a:rPr lang="en-US" altLang="en-US" sz="4800" dirty="0">
                <a:latin typeface="Calibri" panose="020F0502020204030204" pitchFamily="34" charset="0"/>
                <a:cs typeface="Calibri" panose="020F0502020204030204" pitchFamily="34" charset="0"/>
              </a:rPr>
              <a:t>.</a:t>
            </a:r>
          </a:p>
          <a:p>
            <a:pPr>
              <a:spcBef>
                <a:spcPct val="0"/>
              </a:spcBef>
              <a:buNone/>
            </a:pPr>
            <a:r>
              <a:rPr lang="en-US" altLang="en-US" sz="4800" dirty="0">
                <a:latin typeface="Calibri" panose="020F0502020204030204" pitchFamily="34" charset="0"/>
                <a:cs typeface="Calibri" panose="020F0502020204030204" pitchFamily="34" charset="0"/>
              </a:rPr>
              <a:t>	C. </a:t>
            </a:r>
            <a:r>
              <a:rPr lang="en-US" altLang="en-US" sz="4800" dirty="0" err="1">
                <a:latin typeface="Calibri" panose="020F0502020204030204" pitchFamily="34" charset="0"/>
                <a:cs typeface="Calibri" panose="020F0502020204030204" pitchFamily="34" charset="0"/>
              </a:rPr>
              <a:t>Nên</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cười</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đùa</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thoải</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mái</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trong</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bệnh</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viện</a:t>
            </a:r>
            <a:r>
              <a:rPr lang="en-US" altLang="en-US" sz="4800" dirty="0">
                <a:latin typeface="Calibri" panose="020F0502020204030204" pitchFamily="34" charset="0"/>
                <a:cs typeface="Calibri" panose="020F0502020204030204" pitchFamily="34" charset="0"/>
              </a:rPr>
              <a:t>,</a:t>
            </a:r>
          </a:p>
          <a:p>
            <a:pPr>
              <a:spcBef>
                <a:spcPct val="0"/>
              </a:spcBef>
              <a:buNone/>
            </a:pP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trong</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lớp</a:t>
            </a:r>
            <a:r>
              <a:rPr lang="en-US" altLang="en-US" sz="4800"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học</a:t>
            </a:r>
            <a:r>
              <a:rPr lang="en-US" altLang="en-US" sz="4800" dirty="0">
                <a:latin typeface="Calibri" panose="020F0502020204030204" pitchFamily="34" charset="0"/>
                <a:cs typeface="Calibri" panose="020F0502020204030204" pitchFamily="34" charset="0"/>
              </a:rPr>
              <a:t>.</a:t>
            </a:r>
            <a:r>
              <a:rPr lang="en-US" sz="4800" dirty="0">
                <a:latin typeface="Calibri" panose="020F0502020204030204" pitchFamily="34" charset="0"/>
                <a:cs typeface="Calibri" panose="020F0502020204030204" pitchFamily="34" charset="0"/>
              </a:rPr>
              <a:t> </a:t>
            </a:r>
            <a:endParaRPr lang="vi-VN" sz="4800" dirty="0">
              <a:latin typeface="Calibri" panose="020F0502020204030204" pitchFamily="34" charset="0"/>
              <a:cs typeface="Calibri" panose="020F0502020204030204" pitchFamily="34" charset="0"/>
            </a:endParaRPr>
          </a:p>
        </p:txBody>
      </p:sp>
      <p:sp>
        <p:nvSpPr>
          <p:cNvPr id="3" name="TextBox 2"/>
          <p:cNvSpPr txBox="1">
            <a:spLocks noChangeArrowheads="1"/>
          </p:cNvSpPr>
          <p:nvPr/>
        </p:nvSpPr>
        <p:spPr bwMode="auto">
          <a:xfrm>
            <a:off x="914400" y="3042163"/>
            <a:ext cx="11961091" cy="108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50000"/>
              </a:spcBef>
              <a:buNone/>
            </a:pPr>
            <a:r>
              <a:rPr lang="en-US" altLang="en-US" sz="4800" dirty="0">
                <a:solidFill>
                  <a:srgbClr val="FF0000"/>
                </a:solidFill>
                <a:latin typeface="Calibri" panose="020F0502020204030204" pitchFamily="34" charset="0"/>
                <a:cs typeface="Calibri" panose="020F0502020204030204" pitchFamily="34" charset="0"/>
              </a:rPr>
              <a:t>B. </a:t>
            </a:r>
            <a:r>
              <a:rPr lang="en-US" altLang="en-US" sz="4800" dirty="0" err="1">
                <a:solidFill>
                  <a:srgbClr val="FF0000"/>
                </a:solidFill>
                <a:latin typeface="Calibri" panose="020F0502020204030204" pitchFamily="34" charset="0"/>
                <a:cs typeface="Calibri" panose="020F0502020204030204" pitchFamily="34" charset="0"/>
              </a:rPr>
              <a:t>Cần</a:t>
            </a:r>
            <a:r>
              <a:rPr lang="en-US" altLang="en-US" sz="4800" dirty="0">
                <a:solidFill>
                  <a:srgbClr val="FF0000"/>
                </a:solidFill>
                <a:latin typeface="Calibri" panose="020F0502020204030204" pitchFamily="34" charset="0"/>
                <a:cs typeface="Calibri" panose="020F0502020204030204" pitchFamily="34" charset="0"/>
              </a:rPr>
              <a:t> </a:t>
            </a:r>
            <a:r>
              <a:rPr lang="en-US" altLang="en-US" sz="4800" dirty="0" err="1">
                <a:solidFill>
                  <a:srgbClr val="FF0000"/>
                </a:solidFill>
                <a:latin typeface="Calibri" panose="020F0502020204030204" pitchFamily="34" charset="0"/>
                <a:cs typeface="Calibri" panose="020F0502020204030204" pitchFamily="34" charset="0"/>
              </a:rPr>
              <a:t>biết</a:t>
            </a:r>
            <a:r>
              <a:rPr lang="en-US" altLang="en-US" sz="4800" dirty="0">
                <a:solidFill>
                  <a:srgbClr val="FF0000"/>
                </a:solidFill>
                <a:latin typeface="Calibri" panose="020F0502020204030204" pitchFamily="34" charset="0"/>
                <a:cs typeface="Calibri" panose="020F0502020204030204" pitchFamily="34" charset="0"/>
              </a:rPr>
              <a:t> </a:t>
            </a:r>
            <a:r>
              <a:rPr lang="en-US" altLang="en-US" sz="4800" dirty="0" err="1">
                <a:solidFill>
                  <a:srgbClr val="FF0000"/>
                </a:solidFill>
                <a:latin typeface="Calibri" panose="020F0502020204030204" pitchFamily="34" charset="0"/>
                <a:cs typeface="Calibri" panose="020F0502020204030204" pitchFamily="34" charset="0"/>
              </a:rPr>
              <a:t>sống</a:t>
            </a:r>
            <a:r>
              <a:rPr lang="en-US" altLang="en-US" sz="4800" dirty="0">
                <a:solidFill>
                  <a:srgbClr val="FF0000"/>
                </a:solidFill>
                <a:latin typeface="Calibri" panose="020F0502020204030204" pitchFamily="34" charset="0"/>
                <a:cs typeface="Calibri" panose="020F0502020204030204" pitchFamily="34" charset="0"/>
              </a:rPr>
              <a:t> </a:t>
            </a:r>
            <a:r>
              <a:rPr lang="en-US" altLang="en-US" sz="4800" dirty="0" err="1">
                <a:solidFill>
                  <a:srgbClr val="FF0000"/>
                </a:solidFill>
                <a:latin typeface="Calibri" panose="020F0502020204030204" pitchFamily="34" charset="0"/>
                <a:cs typeface="Calibri" panose="020F0502020204030204" pitchFamily="34" charset="0"/>
              </a:rPr>
              <a:t>một</a:t>
            </a:r>
            <a:r>
              <a:rPr lang="en-US" altLang="en-US" sz="4800" dirty="0">
                <a:solidFill>
                  <a:srgbClr val="FF0000"/>
                </a:solidFill>
                <a:latin typeface="Calibri" panose="020F0502020204030204" pitchFamily="34" charset="0"/>
                <a:cs typeface="Calibri" panose="020F0502020204030204" pitchFamily="34" charset="0"/>
              </a:rPr>
              <a:t> </a:t>
            </a:r>
            <a:r>
              <a:rPr lang="en-US" altLang="en-US" sz="4800" dirty="0" err="1">
                <a:solidFill>
                  <a:srgbClr val="FF0000"/>
                </a:solidFill>
                <a:latin typeface="Calibri" panose="020F0502020204030204" pitchFamily="34" charset="0"/>
                <a:cs typeface="Calibri" panose="020F0502020204030204" pitchFamily="34" charset="0"/>
              </a:rPr>
              <a:t>cách</a:t>
            </a:r>
            <a:r>
              <a:rPr lang="en-US" altLang="en-US" sz="4800" dirty="0">
                <a:solidFill>
                  <a:srgbClr val="FF0000"/>
                </a:solidFill>
                <a:latin typeface="Calibri" panose="020F0502020204030204" pitchFamily="34" charset="0"/>
                <a:cs typeface="Calibri" panose="020F0502020204030204" pitchFamily="34" charset="0"/>
              </a:rPr>
              <a:t> </a:t>
            </a:r>
            <a:r>
              <a:rPr lang="en-US" altLang="en-US" sz="4800" dirty="0" err="1">
                <a:solidFill>
                  <a:srgbClr val="FF0000"/>
                </a:solidFill>
                <a:latin typeface="Calibri" panose="020F0502020204030204" pitchFamily="34" charset="0"/>
                <a:cs typeface="Calibri" panose="020F0502020204030204" pitchFamily="34" charset="0"/>
              </a:rPr>
              <a:t>vui</a:t>
            </a:r>
            <a:r>
              <a:rPr lang="en-US" altLang="en-US" sz="4800" dirty="0">
                <a:solidFill>
                  <a:srgbClr val="FF0000"/>
                </a:solidFill>
                <a:latin typeface="Calibri" panose="020F0502020204030204" pitchFamily="34" charset="0"/>
                <a:cs typeface="Calibri" panose="020F0502020204030204" pitchFamily="34" charset="0"/>
              </a:rPr>
              <a:t> </a:t>
            </a:r>
            <a:r>
              <a:rPr lang="en-US" altLang="en-US" sz="4800" dirty="0" err="1">
                <a:solidFill>
                  <a:srgbClr val="FF0000"/>
                </a:solidFill>
                <a:latin typeface="Calibri" panose="020F0502020204030204" pitchFamily="34" charset="0"/>
                <a:cs typeface="Calibri" panose="020F0502020204030204" pitchFamily="34" charset="0"/>
              </a:rPr>
              <a:t>vẻ</a:t>
            </a:r>
            <a:r>
              <a:rPr lang="en-US" altLang="en-US" sz="4800" dirty="0">
                <a:solidFill>
                  <a:srgbClr val="FF0000"/>
                </a:solidFill>
                <a:latin typeface="Calibri" panose="020F0502020204030204" pitchFamily="34" charset="0"/>
                <a:cs typeface="Calibri" panose="020F0502020204030204" pitchFamily="34" charset="0"/>
              </a:rPr>
              <a:t>.</a:t>
            </a:r>
          </a:p>
        </p:txBody>
      </p:sp>
      <p:pic>
        <p:nvPicPr>
          <p:cNvPr id="4" name="ĐẾM NGƯỢC 10 GIÂY- CÓ CHUÔNG BÁO HẾT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92495" y="2117574"/>
            <a:ext cx="2045323" cy="1609435"/>
          </a:xfrm>
          <a:prstGeom prst="rect">
            <a:avLst/>
          </a:prstGeom>
          <a:ln>
            <a:noFill/>
          </a:ln>
          <a:effectLst>
            <a:softEdge rad="112500"/>
          </a:effectLst>
        </p:spPr>
      </p:pic>
    </p:spTree>
    <p:extLst>
      <p:ext uri="{BB962C8B-B14F-4D97-AF65-F5344CB8AC3E}">
        <p14:creationId xmlns:p14="http://schemas.microsoft.com/office/powerpoint/2010/main" val="420076357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16200000">
            <a:off x="5144892" y="-1245329"/>
            <a:ext cx="1140740" cy="3631398"/>
          </a:xfrm>
          <a:prstGeom prst="roundRect">
            <a:avLst/>
          </a:prstGeom>
        </p:spPr>
        <p:style>
          <a:lnRef idx="2">
            <a:schemeClr val="dk1"/>
          </a:lnRef>
          <a:fillRef idx="1">
            <a:schemeClr val="lt1"/>
          </a:fillRef>
          <a:effectRef idx="0">
            <a:schemeClr val="dk1"/>
          </a:effectRef>
          <a:fontRef idx="minor">
            <a:schemeClr val="dk1"/>
          </a:fontRef>
        </p:style>
        <p:txBody>
          <a:bodyPr vert="eaVert" wrap="square" lIns="91441" tIns="45720" rIns="91441" bIns="45720" rtlCol="0" anchor="ctr">
            <a:spAutoFit/>
          </a:bodyPr>
          <a:lstStyle/>
          <a:p>
            <a:pPr algn="just">
              <a:lnSpc>
                <a:spcPct val="150000"/>
              </a:lnSpc>
            </a:pPr>
            <a:r>
              <a:rPr lang="en-US" sz="4000" dirty="0">
                <a:solidFill>
                  <a:srgbClr val="FF0000"/>
                </a:solidFill>
                <a:latin typeface="Coiny" panose="020B0604020202020204" charset="0"/>
                <a:cs typeface="+mn-ea"/>
                <a:sym typeface="Calibri" panose="020F0502020204030204" pitchFamily="34" charset="0"/>
              </a:rPr>
              <a:t>TIẾNG CƯỜI</a:t>
            </a:r>
          </a:p>
        </p:txBody>
      </p:sp>
      <p:cxnSp>
        <p:nvCxnSpPr>
          <p:cNvPr id="4" name="Straight Arrow Connector 3"/>
          <p:cNvCxnSpPr>
            <a:stCxn id="2" idx="1"/>
            <a:endCxn id="12" idx="3"/>
          </p:cNvCxnSpPr>
          <p:nvPr/>
        </p:nvCxnSpPr>
        <p:spPr>
          <a:xfrm flipH="1">
            <a:off x="1372191" y="1140740"/>
            <a:ext cx="4343071" cy="15229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p:cNvCxnSpPr>
            <a:stCxn id="2" idx="1"/>
            <a:endCxn id="15" idx="3"/>
          </p:cNvCxnSpPr>
          <p:nvPr/>
        </p:nvCxnSpPr>
        <p:spPr>
          <a:xfrm>
            <a:off x="5715262" y="1140740"/>
            <a:ext cx="496479" cy="152355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2" idx="1"/>
            <a:endCxn id="13" idx="3"/>
          </p:cNvCxnSpPr>
          <p:nvPr/>
        </p:nvCxnSpPr>
        <p:spPr>
          <a:xfrm flipH="1">
            <a:off x="3833517" y="1140740"/>
            <a:ext cx="1881745" cy="19243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Rectangle: Rounded Corners 9">
            <a:extLst>
              <a:ext uri="{FF2B5EF4-FFF2-40B4-BE49-F238E27FC236}">
                <a16:creationId xmlns:a16="http://schemas.microsoft.com/office/drawing/2014/main" id="{28881CEB-C77D-4664-B66A-8433EC56D078}"/>
              </a:ext>
            </a:extLst>
          </p:cNvPr>
          <p:cNvSpPr/>
          <p:nvPr/>
        </p:nvSpPr>
        <p:spPr>
          <a:xfrm rot="16200000">
            <a:off x="468862" y="2426869"/>
            <a:ext cx="1806657" cy="2280200"/>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T</a:t>
            </a:r>
            <a:r>
              <a:rPr lang="vi-VN" sz="2400" dirty="0">
                <a:latin typeface="Calibri" panose="020F0502020204030204" pitchFamily="34" charset="0"/>
                <a:cs typeface="Calibri" panose="020F0502020204030204" pitchFamily="34" charset="0"/>
              </a:rPr>
              <a:t>ốc độ thở của con người lên đến 100 ki-lô-mét một giờ</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sp>
        <p:nvSpPr>
          <p:cNvPr id="13" name="Rectangle: Rounded Corners 9">
            <a:extLst>
              <a:ext uri="{FF2B5EF4-FFF2-40B4-BE49-F238E27FC236}">
                <a16:creationId xmlns:a16="http://schemas.microsoft.com/office/drawing/2014/main" id="{28881CEB-C77D-4664-B66A-8433EC56D078}"/>
              </a:ext>
            </a:extLst>
          </p:cNvPr>
          <p:cNvSpPr/>
          <p:nvPr/>
        </p:nvSpPr>
        <p:spPr>
          <a:xfrm rot="16200000">
            <a:off x="3331667" y="2593074"/>
            <a:ext cx="1003699" cy="1947791"/>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ctr"/>
            <a:r>
              <a:rPr lang="en-US" sz="2400" dirty="0">
                <a:latin typeface="Calibri" panose="020F0502020204030204" pitchFamily="34" charset="0"/>
                <a:cs typeface="Calibri" panose="020F0502020204030204" pitchFamily="34" charset="0"/>
              </a:rPr>
              <a:t>C</a:t>
            </a:r>
            <a:r>
              <a:rPr lang="vi-VN" sz="2400" dirty="0">
                <a:latin typeface="Calibri" panose="020F0502020204030204" pitchFamily="34" charset="0"/>
                <a:cs typeface="Calibri" panose="020F0502020204030204" pitchFamily="34" charset="0"/>
              </a:rPr>
              <a:t>ơ mặt được thư giãn</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sp>
        <p:nvSpPr>
          <p:cNvPr id="15" name="Rectangle: Rounded Corners 9">
            <a:extLst>
              <a:ext uri="{FF2B5EF4-FFF2-40B4-BE49-F238E27FC236}">
                <a16:creationId xmlns:a16="http://schemas.microsoft.com/office/drawing/2014/main" id="{28881CEB-C77D-4664-B66A-8433EC56D078}"/>
              </a:ext>
            </a:extLst>
          </p:cNvPr>
          <p:cNvSpPr/>
          <p:nvPr/>
        </p:nvSpPr>
        <p:spPr>
          <a:xfrm rot="16200000">
            <a:off x="4930151" y="2888886"/>
            <a:ext cx="2563180" cy="2113996"/>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N</a:t>
            </a:r>
            <a:r>
              <a:rPr lang="vi-VN" sz="2400" dirty="0">
                <a:latin typeface="Calibri" panose="020F0502020204030204" pitchFamily="34" charset="0"/>
                <a:cs typeface="Calibri" panose="020F0502020204030204" pitchFamily="34" charset="0"/>
              </a:rPr>
              <a:t>ão thì tiết ra một chất làm người ta có cảm giác sảng khoái, thỏa mãn.</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sp>
        <p:nvSpPr>
          <p:cNvPr id="17" name="Right Arrow 16"/>
          <p:cNvSpPr/>
          <p:nvPr/>
        </p:nvSpPr>
        <p:spPr>
          <a:xfrm>
            <a:off x="242759" y="5758839"/>
            <a:ext cx="740095" cy="639301"/>
          </a:xfrm>
          <a:prstGeom prst="rightArrow">
            <a:avLst>
              <a:gd name="adj1" fmla="val 30328"/>
              <a:gd name="adj2" fmla="val 50000"/>
            </a:avLst>
          </a:prstGeom>
          <a:solidFill>
            <a:srgbClr val="FFCCCC"/>
          </a:solidFill>
          <a:ln>
            <a:solidFill>
              <a:srgbClr val="FFCCCC"/>
            </a:solidFill>
          </a:ln>
        </p:spPr>
        <p:txBody>
          <a:bodyPr vert="eaVert" wrap="square" lIns="91441" tIns="45720" rIns="91441" bIns="45720" rtlCol="0" anchor="ctr">
            <a:spAutoFit/>
          </a:bodyPr>
          <a:lstStyle/>
          <a:p>
            <a:pPr algn="just">
              <a:lnSpc>
                <a:spcPct val="150000"/>
              </a:lnSpc>
            </a:pPr>
            <a:endParaRPr lang="en-US" sz="2000" dirty="0">
              <a:solidFill>
                <a:srgbClr val="FF0000"/>
              </a:solidFill>
              <a:latin typeface="+mn-ea"/>
              <a:ea typeface="+mn-ea"/>
              <a:cs typeface="+mn-ea"/>
              <a:sym typeface="Calibri" panose="020F0502020204030204" pitchFamily="34" charset="0"/>
            </a:endParaRPr>
          </a:p>
        </p:txBody>
      </p:sp>
      <p:sp>
        <p:nvSpPr>
          <p:cNvPr id="18" name="Rectangle: Rounded Corners 9">
            <a:extLst>
              <a:ext uri="{FF2B5EF4-FFF2-40B4-BE49-F238E27FC236}">
                <a16:creationId xmlns:a16="http://schemas.microsoft.com/office/drawing/2014/main" id="{28881CEB-C77D-4664-B66A-8433EC56D078}"/>
              </a:ext>
            </a:extLst>
          </p:cNvPr>
          <p:cNvSpPr/>
          <p:nvPr/>
        </p:nvSpPr>
        <p:spPr>
          <a:xfrm rot="16200000">
            <a:off x="6514125" y="233002"/>
            <a:ext cx="702590" cy="11754266"/>
          </a:xfrm>
          <a:prstGeom prst="roundRect">
            <a:avLst>
              <a:gd name="adj" fmla="val 14141"/>
            </a:avLst>
          </a:prstGeom>
          <a:noFill/>
          <a:ln w="57150">
            <a:noFill/>
            <a:prstDash val="dash"/>
          </a:ln>
        </p:spPr>
        <p:txBody>
          <a:bodyPr vert="eaVert" wrap="square" lIns="91441" tIns="45720" rIns="91441" bIns="45720" rtlCol="0" anchor="ctr">
            <a:spAutoFit/>
          </a:bodyPr>
          <a:lstStyle/>
          <a:p>
            <a:pPr algn="just"/>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Tiếng</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cười</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làm</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cho</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con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người</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hạnh</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phúc</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sống</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 </a:t>
            </a:r>
            <a:r>
              <a:rPr lang="en-US" sz="3000" dirty="0" err="1">
                <a:solidFill>
                  <a:srgbClr val="1CA49A"/>
                </a:solidFill>
                <a:latin typeface="Coiny" panose="020B0604020202020204" charset="0"/>
                <a:cs typeface="Calibri" panose="020F0502020204030204" pitchFamily="34" charset="0"/>
                <a:sym typeface="Calibri" panose="020F0502020204030204" pitchFamily="34" charset="0"/>
              </a:rPr>
              <a:t>lâu</a:t>
            </a:r>
            <a:r>
              <a:rPr lang="en-US" sz="3000" dirty="0">
                <a:solidFill>
                  <a:srgbClr val="1CA49A"/>
                </a:solidFill>
                <a:latin typeface="Coiny" panose="020B0604020202020204" charset="0"/>
                <a:cs typeface="Calibri" panose="020F0502020204030204" pitchFamily="34" charset="0"/>
                <a:sym typeface="Calibri" panose="020F0502020204030204" pitchFamily="34" charset="0"/>
              </a:rPr>
              <a:t>.</a:t>
            </a:r>
          </a:p>
        </p:txBody>
      </p:sp>
      <p:cxnSp>
        <p:nvCxnSpPr>
          <p:cNvPr id="14" name="Straight Arrow Connector 13"/>
          <p:cNvCxnSpPr>
            <a:stCxn id="2" idx="1"/>
            <a:endCxn id="16" idx="3"/>
          </p:cNvCxnSpPr>
          <p:nvPr/>
        </p:nvCxnSpPr>
        <p:spPr>
          <a:xfrm>
            <a:off x="5715262" y="1140740"/>
            <a:ext cx="2789433" cy="19243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Rectangle: Rounded Corners 9">
            <a:extLst>
              <a:ext uri="{FF2B5EF4-FFF2-40B4-BE49-F238E27FC236}">
                <a16:creationId xmlns:a16="http://schemas.microsoft.com/office/drawing/2014/main" id="{28881CEB-C77D-4664-B66A-8433EC56D078}"/>
              </a:ext>
            </a:extLst>
          </p:cNvPr>
          <p:cNvSpPr/>
          <p:nvPr/>
        </p:nvSpPr>
        <p:spPr>
          <a:xfrm rot="16200000">
            <a:off x="8002845" y="2512139"/>
            <a:ext cx="1003699" cy="2109660"/>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R</a:t>
            </a:r>
            <a:r>
              <a:rPr lang="vi-VN" sz="2400" dirty="0">
                <a:latin typeface="Calibri" panose="020F0502020204030204" pitchFamily="34" charset="0"/>
                <a:cs typeface="Calibri" panose="020F0502020204030204" pitchFamily="34" charset="0"/>
              </a:rPr>
              <a:t>út ngắn thời gian chữa bệnh</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sp>
        <p:nvSpPr>
          <p:cNvPr id="20" name="Rectangle: Rounded Corners 9">
            <a:extLst>
              <a:ext uri="{FF2B5EF4-FFF2-40B4-BE49-F238E27FC236}">
                <a16:creationId xmlns:a16="http://schemas.microsoft.com/office/drawing/2014/main" id="{28881CEB-C77D-4664-B66A-8433EC56D078}"/>
              </a:ext>
            </a:extLst>
          </p:cNvPr>
          <p:cNvSpPr/>
          <p:nvPr/>
        </p:nvSpPr>
        <p:spPr>
          <a:xfrm rot="16200000">
            <a:off x="10464172" y="2512139"/>
            <a:ext cx="1003699" cy="2109660"/>
          </a:xfrm>
          <a:prstGeom prst="roundRect">
            <a:avLst>
              <a:gd name="adj" fmla="val 14141"/>
            </a:avLst>
          </a:prstGeom>
          <a:solidFill>
            <a:schemeClr val="accent1">
              <a:lumMod val="40000"/>
              <a:lumOff val="60000"/>
            </a:schemeClr>
          </a:solidFill>
          <a:ln w="57150">
            <a:solidFill>
              <a:schemeClr val="accent2"/>
            </a:solidFill>
            <a:prstDash val="dash"/>
          </a:ln>
        </p:spPr>
        <p:txBody>
          <a:bodyPr vert="eaVert" wrap="square" lIns="91441" tIns="45720" rIns="91441" bIns="45720" rtlCol="0" anchor="ctr">
            <a:spAutoFit/>
          </a:bodyPr>
          <a:lstStyle/>
          <a:p>
            <a:pPr algn="just"/>
            <a:r>
              <a:rPr lang="en-US" sz="2400" dirty="0">
                <a:latin typeface="Calibri" panose="020F0502020204030204" pitchFamily="34" charset="0"/>
                <a:cs typeface="Calibri" panose="020F0502020204030204" pitchFamily="34" charset="0"/>
              </a:rPr>
              <a:t>T</a:t>
            </a:r>
            <a:r>
              <a:rPr lang="vi-VN" sz="2400" dirty="0">
                <a:latin typeface="Calibri" panose="020F0502020204030204" pitchFamily="34" charset="0"/>
                <a:cs typeface="Calibri" panose="020F0502020204030204" pitchFamily="34" charset="0"/>
              </a:rPr>
              <a:t>iết kiệm tiền cho nhà nước</a:t>
            </a:r>
            <a:endParaRPr lang="en-US" sz="2400" dirty="0">
              <a:latin typeface="Calibri" panose="020F0502020204030204" pitchFamily="34" charset="0"/>
              <a:cs typeface="Calibri" panose="020F0502020204030204" pitchFamily="34" charset="0"/>
              <a:sym typeface="Calibri" panose="020F0502020204030204" pitchFamily="34" charset="0"/>
            </a:endParaRPr>
          </a:p>
        </p:txBody>
      </p:sp>
      <p:cxnSp>
        <p:nvCxnSpPr>
          <p:cNvPr id="21" name="Straight Arrow Connector 20"/>
          <p:cNvCxnSpPr>
            <a:endCxn id="20" idx="3"/>
          </p:cNvCxnSpPr>
          <p:nvPr/>
        </p:nvCxnSpPr>
        <p:spPr>
          <a:xfrm>
            <a:off x="5703481" y="1140413"/>
            <a:ext cx="5262541" cy="19247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501541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a:extLst>
              <a:ext uri="{FF2B5EF4-FFF2-40B4-BE49-F238E27FC236}">
                <a16:creationId xmlns:a16="http://schemas.microsoft.com/office/drawing/2014/main" id="{01A92806-A9BA-4302-9185-B03336CAAE8B}"/>
              </a:ext>
            </a:extLst>
          </p:cNvPr>
          <p:cNvSpPr txBox="1"/>
          <p:nvPr/>
        </p:nvSpPr>
        <p:spPr>
          <a:xfrm>
            <a:off x="1850588" y="186676"/>
            <a:ext cx="8490824" cy="827263"/>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800" b="1" dirty="0">
                <a:solidFill>
                  <a:schemeClr val="tx2"/>
                </a:solidFill>
                <a:latin typeface="Coiny" panose="02000903060500060000" pitchFamily="2" charset="0"/>
                <a:ea typeface="字魂131号-酷乐潮玩体" pitchFamily="2" charset="-122"/>
              </a:rPr>
              <a:t>TÌM HIỂU BÀI</a:t>
            </a:r>
          </a:p>
        </p:txBody>
      </p:sp>
      <p:pic>
        <p:nvPicPr>
          <p:cNvPr id="7" name="Picture 6">
            <a:extLst>
              <a:ext uri="{FF2B5EF4-FFF2-40B4-BE49-F238E27FC236}">
                <a16:creationId xmlns:a16="http://schemas.microsoft.com/office/drawing/2014/main" id="{CCA65C2A-28BF-4B90-847A-93065885C189}"/>
              </a:ext>
            </a:extLst>
          </p:cNvPr>
          <p:cNvPicPr>
            <a:picLocks noChangeAspect="1"/>
          </p:cNvPicPr>
          <p:nvPr/>
        </p:nvPicPr>
        <p:blipFill>
          <a:blip r:embed="rId5"/>
          <a:stretch>
            <a:fillRect/>
          </a:stretch>
        </p:blipFill>
        <p:spPr>
          <a:xfrm>
            <a:off x="275496" y="2304288"/>
            <a:ext cx="3418014" cy="4367036"/>
          </a:xfrm>
          <a:prstGeom prst="rect">
            <a:avLst/>
          </a:prstGeom>
        </p:spPr>
      </p:pic>
      <p:grpSp>
        <p:nvGrpSpPr>
          <p:cNvPr id="5" name="Group 4">
            <a:extLst>
              <a:ext uri="{FF2B5EF4-FFF2-40B4-BE49-F238E27FC236}">
                <a16:creationId xmlns:a16="http://schemas.microsoft.com/office/drawing/2014/main" id="{61D157E5-6A6A-4BB2-9578-BD03F5CACE9C}"/>
              </a:ext>
            </a:extLst>
          </p:cNvPr>
          <p:cNvGrpSpPr/>
          <p:nvPr/>
        </p:nvGrpSpPr>
        <p:grpSpPr>
          <a:xfrm>
            <a:off x="4241116" y="1179459"/>
            <a:ext cx="6288975" cy="1649179"/>
            <a:chOff x="4241116" y="1179459"/>
            <a:chExt cx="6288975" cy="1649179"/>
          </a:xfrm>
        </p:grpSpPr>
        <p:sp>
          <p:nvSpPr>
            <p:cNvPr id="8" name="Rectangle: Rounded Corners 7">
              <a:extLst>
                <a:ext uri="{FF2B5EF4-FFF2-40B4-BE49-F238E27FC236}">
                  <a16:creationId xmlns:a16="http://schemas.microsoft.com/office/drawing/2014/main" id="{837E4DCB-C8EB-496E-93D1-6AC4FC67CAE1}"/>
                </a:ext>
              </a:extLst>
            </p:cNvPr>
            <p:cNvSpPr/>
            <p:nvPr/>
          </p:nvSpPr>
          <p:spPr>
            <a:xfrm>
              <a:off x="4888172" y="1710164"/>
              <a:ext cx="5641919" cy="1118474"/>
            </a:xfrm>
            <a:prstGeom prst="roundRect">
              <a:avLst>
                <a:gd name="adj" fmla="val 12088"/>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9" name="TextBox 8">
              <a:extLst>
                <a:ext uri="{FF2B5EF4-FFF2-40B4-BE49-F238E27FC236}">
                  <a16:creationId xmlns:a16="http://schemas.microsoft.com/office/drawing/2014/main" id="{1AF4E4FD-B234-471D-B78C-CE055822543F}"/>
                </a:ext>
              </a:extLst>
            </p:cNvPr>
            <p:cNvSpPr txBox="1"/>
            <p:nvPr/>
          </p:nvSpPr>
          <p:spPr>
            <a:xfrm>
              <a:off x="5023914" y="1792414"/>
              <a:ext cx="5140418" cy="796628"/>
            </a:xfrm>
            <a:prstGeom prst="rect">
              <a:avLst/>
            </a:prstGeom>
            <a:noFill/>
          </p:spPr>
          <p:txBody>
            <a:bodyPr wrap="square" rtlCol="0">
              <a:spAutoFit/>
            </a:bodyPr>
            <a:lstStyle/>
            <a:p>
              <a:pPr algn="just">
                <a:lnSpc>
                  <a:spcPct val="130000"/>
                </a:lnSpc>
              </a:pPr>
              <a:r>
                <a:rPr lang="en-US" sz="4000" kern="1400" dirty="0" err="1">
                  <a:latin typeface="iCiel Cadena" panose="02000503000000020004" pitchFamily="50" charset="0"/>
                  <a:cs typeface="Calibri" panose="020F0502020204030204" pitchFamily="34" charset="0"/>
                </a:rPr>
                <a:t>Bài</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học</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nói</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về</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điều</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gì</a:t>
              </a:r>
              <a:r>
                <a:rPr lang="en-US" sz="4000" kern="1400" dirty="0">
                  <a:latin typeface="iCiel Cadena" panose="02000503000000020004" pitchFamily="50" charset="0"/>
                  <a:cs typeface="Calibri" panose="020F0502020204030204" pitchFamily="34" charset="0"/>
                </a:rPr>
                <a:t>?</a:t>
              </a:r>
            </a:p>
          </p:txBody>
        </p:sp>
        <p:pic>
          <p:nvPicPr>
            <p:cNvPr id="13" name="图片 25" descr="卡通人物&#10;&#10;中度可信度描述已自动生成">
              <a:extLst>
                <a:ext uri="{FF2B5EF4-FFF2-40B4-BE49-F238E27FC236}">
                  <a16:creationId xmlns:a16="http://schemas.microsoft.com/office/drawing/2014/main" id="{53BFF05E-4A5C-42A8-AF76-17AC0809F043}"/>
                </a:ext>
              </a:extLst>
            </p:cNvPr>
            <p:cNvPicPr>
              <a:picLocks noChangeAspect="1"/>
            </p:cNvPicPr>
            <p:nvPr>
              <p:custDataLst>
                <p:tags r:id="rId2"/>
              </p:custDataLst>
            </p:nvPr>
          </p:nvPicPr>
          <p:blipFill>
            <a:blip r:embed="rId6" cstate="email"/>
            <a:stretch>
              <a:fillRect/>
            </a:stretch>
          </p:blipFill>
          <p:spPr>
            <a:xfrm rot="19945025">
              <a:off x="4241116" y="1179459"/>
              <a:ext cx="1158371" cy="1158371"/>
            </a:xfrm>
            <a:prstGeom prst="rect">
              <a:avLst/>
            </a:prstGeom>
          </p:spPr>
        </p:pic>
      </p:grpSp>
      <p:grpSp>
        <p:nvGrpSpPr>
          <p:cNvPr id="4" name="Group 3">
            <a:extLst>
              <a:ext uri="{FF2B5EF4-FFF2-40B4-BE49-F238E27FC236}">
                <a16:creationId xmlns:a16="http://schemas.microsoft.com/office/drawing/2014/main" id="{8CA9F11B-6B6B-435C-B619-C500F50E548C}"/>
              </a:ext>
            </a:extLst>
          </p:cNvPr>
          <p:cNvGrpSpPr/>
          <p:nvPr/>
        </p:nvGrpSpPr>
        <p:grpSpPr>
          <a:xfrm>
            <a:off x="4241116" y="2932065"/>
            <a:ext cx="7258239" cy="2304257"/>
            <a:chOff x="4241116" y="2932065"/>
            <a:chExt cx="7258239" cy="2304257"/>
          </a:xfrm>
        </p:grpSpPr>
        <p:sp>
          <p:nvSpPr>
            <p:cNvPr id="11" name="Rectangle: Rounded Corners 10">
              <a:extLst>
                <a:ext uri="{FF2B5EF4-FFF2-40B4-BE49-F238E27FC236}">
                  <a16:creationId xmlns:a16="http://schemas.microsoft.com/office/drawing/2014/main" id="{A2AC3A72-44FF-4573-AAEA-0715655EB487}"/>
                </a:ext>
              </a:extLst>
            </p:cNvPr>
            <p:cNvSpPr/>
            <p:nvPr/>
          </p:nvSpPr>
          <p:spPr>
            <a:xfrm>
              <a:off x="4888172" y="3429000"/>
              <a:ext cx="6611183" cy="1807322"/>
            </a:xfrm>
            <a:prstGeom prst="roundRect">
              <a:avLst>
                <a:gd name="adj" fmla="val 12088"/>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2" name="TextBox 11">
              <a:extLst>
                <a:ext uri="{FF2B5EF4-FFF2-40B4-BE49-F238E27FC236}">
                  <a16:creationId xmlns:a16="http://schemas.microsoft.com/office/drawing/2014/main" id="{19B97C67-CAEF-4C84-A788-9C346B22ED4D}"/>
                </a:ext>
              </a:extLst>
            </p:cNvPr>
            <p:cNvSpPr txBox="1"/>
            <p:nvPr/>
          </p:nvSpPr>
          <p:spPr>
            <a:xfrm>
              <a:off x="5023913" y="3511250"/>
              <a:ext cx="6365713" cy="1596847"/>
            </a:xfrm>
            <a:prstGeom prst="rect">
              <a:avLst/>
            </a:prstGeom>
            <a:noFill/>
          </p:spPr>
          <p:txBody>
            <a:bodyPr wrap="square" rtlCol="0">
              <a:spAutoFit/>
            </a:bodyPr>
            <a:lstStyle/>
            <a:p>
              <a:pPr algn="just">
                <a:lnSpc>
                  <a:spcPct val="130000"/>
                </a:lnSpc>
              </a:pPr>
              <a:r>
                <a:rPr lang="en-US" sz="4000" kern="1400" dirty="0" err="1">
                  <a:latin typeface="iCiel Cadena" panose="02000503000000020004" pitchFamily="50" charset="0"/>
                  <a:cs typeface="Calibri" panose="020F0502020204030204" pitchFamily="34" charset="0"/>
                </a:rPr>
                <a:t>Em</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học</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được</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điều</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gì</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sau</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khi</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học</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xong</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bài</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học</a:t>
              </a:r>
              <a:r>
                <a:rPr lang="en-US" sz="4000" kern="1400" dirty="0">
                  <a:latin typeface="iCiel Cadena" panose="02000503000000020004" pitchFamily="50" charset="0"/>
                  <a:cs typeface="Calibri" panose="020F0502020204030204" pitchFamily="34" charset="0"/>
                </a:rPr>
                <a:t> </a:t>
              </a:r>
              <a:r>
                <a:rPr lang="en-US" sz="4000" kern="1400" dirty="0" err="1">
                  <a:latin typeface="iCiel Cadena" panose="02000503000000020004" pitchFamily="50" charset="0"/>
                  <a:cs typeface="Calibri" panose="020F0502020204030204" pitchFamily="34" charset="0"/>
                </a:rPr>
                <a:t>này</a:t>
              </a:r>
              <a:r>
                <a:rPr lang="en-US" sz="4000" kern="1400" dirty="0">
                  <a:latin typeface="iCiel Cadena" panose="02000503000000020004" pitchFamily="50" charset="0"/>
                  <a:cs typeface="Calibri" panose="020F0502020204030204" pitchFamily="34" charset="0"/>
                </a:rPr>
                <a:t>?</a:t>
              </a:r>
            </a:p>
          </p:txBody>
        </p:sp>
        <p:pic>
          <p:nvPicPr>
            <p:cNvPr id="14" name="图片 25" descr="卡通人物&#10;&#10;中度可信度描述已自动生成">
              <a:extLst>
                <a:ext uri="{FF2B5EF4-FFF2-40B4-BE49-F238E27FC236}">
                  <a16:creationId xmlns:a16="http://schemas.microsoft.com/office/drawing/2014/main" id="{484A2A06-C205-404F-B8CF-46CB813B6B7F}"/>
                </a:ext>
              </a:extLst>
            </p:cNvPr>
            <p:cNvPicPr>
              <a:picLocks noChangeAspect="1"/>
            </p:cNvPicPr>
            <p:nvPr>
              <p:custDataLst>
                <p:tags r:id="rId1"/>
              </p:custDataLst>
            </p:nvPr>
          </p:nvPicPr>
          <p:blipFill>
            <a:blip r:embed="rId6" cstate="email"/>
            <a:stretch>
              <a:fillRect/>
            </a:stretch>
          </p:blipFill>
          <p:spPr>
            <a:xfrm rot="19945025">
              <a:off x="4241116" y="2932065"/>
              <a:ext cx="1158371" cy="1158371"/>
            </a:xfrm>
            <a:prstGeom prst="rect">
              <a:avLst/>
            </a:prstGeom>
          </p:spPr>
        </p:pic>
      </p:grpSp>
    </p:spTree>
    <p:extLst>
      <p:ext uri="{BB962C8B-B14F-4D97-AF65-F5344CB8AC3E}">
        <p14:creationId xmlns:p14="http://schemas.microsoft.com/office/powerpoint/2010/main" val="350179561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8AB5D0-F2B8-4907-A59C-41C0A97B4B4B}"/>
              </a:ext>
            </a:extLst>
          </p:cNvPr>
          <p:cNvSpPr txBox="1"/>
          <p:nvPr/>
        </p:nvSpPr>
        <p:spPr>
          <a:xfrm>
            <a:off x="2906314" y="2678546"/>
            <a:ext cx="6403941" cy="1323439"/>
          </a:xfrm>
          <a:prstGeom prst="rect">
            <a:avLst/>
          </a:prstGeom>
          <a:noFill/>
        </p:spPr>
        <p:txBody>
          <a:bodyPr wrap="square" rtlCol="0">
            <a:spAutoFit/>
          </a:bodyPr>
          <a:lstStyle/>
          <a:p>
            <a:pPr algn="ctr"/>
            <a:r>
              <a:rPr lang="en-US" sz="8000" b="1" dirty="0">
                <a:solidFill>
                  <a:schemeClr val="accent1">
                    <a:lumMod val="50000"/>
                  </a:schemeClr>
                </a:solidFill>
                <a:latin typeface="UTM Edwardian" panose="02040603050506020204" pitchFamily="18" charset="0"/>
              </a:rPr>
              <a:t>1. </a:t>
            </a:r>
            <a:r>
              <a:rPr lang="en-US" sz="8000" b="1" dirty="0" err="1">
                <a:solidFill>
                  <a:schemeClr val="accent1">
                    <a:lumMod val="50000"/>
                  </a:schemeClr>
                </a:solidFill>
                <a:latin typeface="UTM Edwardian" panose="02040603050506020204" pitchFamily="18" charset="0"/>
              </a:rPr>
              <a:t>Luyện</a:t>
            </a:r>
            <a:r>
              <a:rPr lang="en-US" sz="8000" b="1" dirty="0">
                <a:solidFill>
                  <a:schemeClr val="accent1">
                    <a:lumMod val="50000"/>
                  </a:schemeClr>
                </a:solidFill>
                <a:latin typeface="UTM Edwardian" panose="02040603050506020204" pitchFamily="18" charset="0"/>
              </a:rPr>
              <a:t> </a:t>
            </a:r>
            <a:r>
              <a:rPr lang="en-US" sz="8000" b="1" dirty="0" err="1">
                <a:solidFill>
                  <a:schemeClr val="accent1">
                    <a:lumMod val="50000"/>
                  </a:schemeClr>
                </a:solidFill>
                <a:latin typeface="UTM Edwardian" panose="02040603050506020204" pitchFamily="18" charset="0"/>
              </a:rPr>
              <a:t>đọc</a:t>
            </a:r>
            <a:endParaRPr lang="en-US" sz="8000" b="1" dirty="0">
              <a:solidFill>
                <a:schemeClr val="accent1">
                  <a:lumMod val="50000"/>
                </a:schemeClr>
              </a:solidFill>
              <a:latin typeface="UTM Edwardian" panose="02040603050506020204" pitchFamily="18" charset="0"/>
            </a:endParaRPr>
          </a:p>
        </p:txBody>
      </p:sp>
    </p:spTree>
    <p:extLst>
      <p:ext uri="{BB962C8B-B14F-4D97-AF65-F5344CB8AC3E}">
        <p14:creationId xmlns:p14="http://schemas.microsoft.com/office/powerpoint/2010/main" val="330593516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a:extLst>
              <a:ext uri="{FF2B5EF4-FFF2-40B4-BE49-F238E27FC236}">
                <a16:creationId xmlns:a16="http://schemas.microsoft.com/office/drawing/2014/main" id="{01A92806-A9BA-4302-9185-B03336CAAE8B}"/>
              </a:ext>
            </a:extLst>
          </p:cNvPr>
          <p:cNvSpPr txBox="1"/>
          <p:nvPr/>
        </p:nvSpPr>
        <p:spPr>
          <a:xfrm>
            <a:off x="1850588" y="186676"/>
            <a:ext cx="8490824" cy="827263"/>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800" b="1" dirty="0">
                <a:solidFill>
                  <a:schemeClr val="tx2"/>
                </a:solidFill>
                <a:latin typeface="Coiny" panose="02000903060500060000" pitchFamily="2" charset="0"/>
                <a:ea typeface="字魂131号-酷乐潮玩体" pitchFamily="2" charset="-122"/>
              </a:rPr>
              <a:t>NỘI DUNG CHÍNH</a:t>
            </a:r>
          </a:p>
        </p:txBody>
      </p:sp>
      <p:grpSp>
        <p:nvGrpSpPr>
          <p:cNvPr id="2" name="Group 1">
            <a:extLst>
              <a:ext uri="{FF2B5EF4-FFF2-40B4-BE49-F238E27FC236}">
                <a16:creationId xmlns:a16="http://schemas.microsoft.com/office/drawing/2014/main" id="{0715BE88-1350-45AF-96C1-B2A0CD89B1A3}"/>
              </a:ext>
            </a:extLst>
          </p:cNvPr>
          <p:cNvGrpSpPr/>
          <p:nvPr/>
        </p:nvGrpSpPr>
        <p:grpSpPr>
          <a:xfrm>
            <a:off x="281580" y="1099889"/>
            <a:ext cx="11252052" cy="3192900"/>
            <a:chOff x="281580" y="1099889"/>
            <a:chExt cx="11252052" cy="3192900"/>
          </a:xfrm>
        </p:grpSpPr>
        <p:sp>
          <p:nvSpPr>
            <p:cNvPr id="11" name="Rectangle: Rounded Corners 10">
              <a:extLst>
                <a:ext uri="{FF2B5EF4-FFF2-40B4-BE49-F238E27FC236}">
                  <a16:creationId xmlns:a16="http://schemas.microsoft.com/office/drawing/2014/main" id="{A2AC3A72-44FF-4573-AAEA-0715655EB487}"/>
                </a:ext>
              </a:extLst>
            </p:cNvPr>
            <p:cNvSpPr/>
            <p:nvPr/>
          </p:nvSpPr>
          <p:spPr>
            <a:xfrm>
              <a:off x="733171" y="1539427"/>
              <a:ext cx="10800461" cy="2753362"/>
            </a:xfrm>
            <a:prstGeom prst="roundRect">
              <a:avLst>
                <a:gd name="adj" fmla="val 12088"/>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2" name="TextBox 11">
              <a:extLst>
                <a:ext uri="{FF2B5EF4-FFF2-40B4-BE49-F238E27FC236}">
                  <a16:creationId xmlns:a16="http://schemas.microsoft.com/office/drawing/2014/main" id="{19B97C67-CAEF-4C84-A788-9C346B22ED4D}"/>
                </a:ext>
              </a:extLst>
            </p:cNvPr>
            <p:cNvSpPr txBox="1"/>
            <p:nvPr/>
          </p:nvSpPr>
          <p:spPr>
            <a:xfrm>
              <a:off x="999854" y="2026349"/>
              <a:ext cx="10192292" cy="1754326"/>
            </a:xfrm>
            <a:prstGeom prst="rect">
              <a:avLst/>
            </a:prstGeom>
            <a:noFill/>
          </p:spPr>
          <p:txBody>
            <a:bodyPr wrap="square" rtlCol="0">
              <a:spAutoFit/>
            </a:bodyPr>
            <a:lstStyle/>
            <a:p>
              <a:pPr algn="just"/>
              <a:r>
                <a:rPr lang="en-US" altLang="en-US" sz="3600" dirty="0" err="1">
                  <a:latin typeface="Calibri" panose="020F0502020204030204" pitchFamily="34" charset="0"/>
                  <a:cs typeface="Calibri" panose="020F0502020204030204" pitchFamily="34" charset="0"/>
                </a:rPr>
                <a:t>Tiếng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cười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mang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đến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niềm</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vui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cho</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cuộc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sống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làm</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cho</a:t>
              </a:r>
              <a:r>
                <a:rPr lang="en-US" altLang="en-US" sz="3600" dirty="0">
                  <a:latin typeface="Calibri" panose="020F0502020204030204" pitchFamily="34" charset="0"/>
                  <a:cs typeface="Calibri" panose="020F0502020204030204" pitchFamily="34" charset="0"/>
                </a:rPr>
                <a:t> con </a:t>
              </a:r>
              <a:r>
                <a:rPr lang="en-US" altLang="en-US" sz="3600" dirty="0" err="1">
                  <a:latin typeface="Calibri" panose="020F0502020204030204" pitchFamily="34" charset="0"/>
                  <a:cs typeface="Calibri" panose="020F0502020204030204" pitchFamily="34" charset="0"/>
                </a:rPr>
                <a:t>người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hạnh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phúc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sống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lâu</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Cần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có</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tiếng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cười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để</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tinh</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thần</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thoải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mái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và</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có</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niềm</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vui</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trong</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cuộc</a:t>
              </a:r>
              <a:r>
                <a:rPr lang="en-US" altLang="en-US" sz="3600" dirty="0">
                  <a:latin typeface="Calibri" panose="020F0502020204030204" pitchFamily="34" charset="0"/>
                  <a:cs typeface="Calibri" panose="020F0502020204030204" pitchFamily="34" charset="0"/>
                </a:rPr>
                <a:t> </a:t>
              </a:r>
              <a:r>
                <a:rPr lang="en-US" altLang="en-US" sz="3600" dirty="0" err="1">
                  <a:latin typeface="Calibri" panose="020F0502020204030204" pitchFamily="34" charset="0"/>
                  <a:cs typeface="Calibri" panose="020F0502020204030204" pitchFamily="34" charset="0"/>
                </a:rPr>
                <a:t>sống</a:t>
              </a:r>
              <a:endParaRPr lang="en-US" altLang="en-US" sz="3600" dirty="0">
                <a:latin typeface="Calibri" panose="020F0502020204030204" pitchFamily="34" charset="0"/>
                <a:cs typeface="Calibri" panose="020F0502020204030204" pitchFamily="34" charset="0"/>
              </a:endParaRPr>
            </a:p>
          </p:txBody>
        </p:sp>
        <p:pic>
          <p:nvPicPr>
            <p:cNvPr id="14" name="图片 25" descr="卡通人物&#10;&#10;中度可信度描述已自动生成">
              <a:extLst>
                <a:ext uri="{FF2B5EF4-FFF2-40B4-BE49-F238E27FC236}">
                  <a16:creationId xmlns:a16="http://schemas.microsoft.com/office/drawing/2014/main" id="{484A2A06-C205-404F-B8CF-46CB813B6B7F}"/>
                </a:ext>
              </a:extLst>
            </p:cNvPr>
            <p:cNvPicPr>
              <a:picLocks noChangeAspect="1"/>
            </p:cNvPicPr>
            <p:nvPr>
              <p:custDataLst>
                <p:tags r:id="rId1"/>
              </p:custDataLst>
            </p:nvPr>
          </p:nvPicPr>
          <p:blipFill>
            <a:blip r:embed="rId4" cstate="email"/>
            <a:stretch>
              <a:fillRect/>
            </a:stretch>
          </p:blipFill>
          <p:spPr>
            <a:xfrm rot="19945025">
              <a:off x="281580" y="1099889"/>
              <a:ext cx="1158371" cy="1158371"/>
            </a:xfrm>
            <a:prstGeom prst="rect">
              <a:avLst/>
            </a:prstGeom>
          </p:spPr>
        </p:pic>
      </p:grpSp>
      <p:pic>
        <p:nvPicPr>
          <p:cNvPr id="10" name="Picture 9">
            <a:extLst>
              <a:ext uri="{FF2B5EF4-FFF2-40B4-BE49-F238E27FC236}">
                <a16:creationId xmlns:a16="http://schemas.microsoft.com/office/drawing/2014/main" id="{4FD3D0AF-B1F3-4FEE-982E-F50E1511AF4E}"/>
              </a:ext>
            </a:extLst>
          </p:cNvPr>
          <p:cNvPicPr>
            <a:picLocks noChangeAspect="1"/>
          </p:cNvPicPr>
          <p:nvPr/>
        </p:nvPicPr>
        <p:blipFill>
          <a:blip r:embed="rId5"/>
          <a:stretch>
            <a:fillRect/>
          </a:stretch>
        </p:blipFill>
        <p:spPr>
          <a:xfrm>
            <a:off x="9486055" y="3694545"/>
            <a:ext cx="2346767" cy="2998355"/>
          </a:xfrm>
          <a:prstGeom prst="rect">
            <a:avLst/>
          </a:prstGeom>
        </p:spPr>
      </p:pic>
    </p:spTree>
    <p:extLst>
      <p:ext uri="{BB962C8B-B14F-4D97-AF65-F5344CB8AC3E}">
        <p14:creationId xmlns:p14="http://schemas.microsoft.com/office/powerpoint/2010/main" val="214565600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em bé cười làm đảo điên cộng đồng mạng 2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8803" y="1117599"/>
            <a:ext cx="9383260" cy="5273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5669329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8AB5D0-F2B8-4907-A59C-41C0A97B4B4B}"/>
              </a:ext>
            </a:extLst>
          </p:cNvPr>
          <p:cNvSpPr txBox="1"/>
          <p:nvPr/>
        </p:nvSpPr>
        <p:spPr>
          <a:xfrm>
            <a:off x="2329410" y="2316196"/>
            <a:ext cx="7932189" cy="2923877"/>
          </a:xfrm>
          <a:prstGeom prst="rect">
            <a:avLst/>
          </a:prstGeom>
          <a:noFill/>
        </p:spPr>
        <p:txBody>
          <a:bodyPr wrap="square" rtlCol="0">
            <a:spAutoFit/>
          </a:bodyPr>
          <a:lstStyle/>
          <a:p>
            <a:pPr algn="ctr"/>
            <a:r>
              <a:rPr lang="en-US" sz="9200" b="1" dirty="0">
                <a:solidFill>
                  <a:schemeClr val="accent1">
                    <a:lumMod val="50000"/>
                  </a:schemeClr>
                </a:solidFill>
                <a:latin typeface="UTM Edwardian" panose="02040603050506020204" pitchFamily="18" charset="0"/>
              </a:rPr>
              <a:t>3. </a:t>
            </a:r>
            <a:r>
              <a:rPr lang="en-US" sz="9200" b="1" dirty="0" err="1">
                <a:solidFill>
                  <a:schemeClr val="accent1">
                    <a:lumMod val="50000"/>
                  </a:schemeClr>
                </a:solidFill>
                <a:latin typeface="UTM Edwardian" panose="02040603050506020204" pitchFamily="18" charset="0"/>
              </a:rPr>
              <a:t>Luyện</a:t>
            </a:r>
            <a:r>
              <a:rPr lang="en-US" sz="9200" b="1" dirty="0">
                <a:solidFill>
                  <a:schemeClr val="accent1">
                    <a:lumMod val="50000"/>
                  </a:schemeClr>
                </a:solidFill>
                <a:latin typeface="UTM Edwardian" panose="02040603050506020204" pitchFamily="18" charset="0"/>
              </a:rPr>
              <a:t> </a:t>
            </a:r>
            <a:r>
              <a:rPr lang="en-US" sz="9200" b="1" dirty="0" err="1">
                <a:solidFill>
                  <a:schemeClr val="accent1">
                    <a:lumMod val="50000"/>
                  </a:schemeClr>
                </a:solidFill>
                <a:latin typeface="UTM Edwardian" panose="02040603050506020204" pitchFamily="18" charset="0"/>
              </a:rPr>
              <a:t>đọc</a:t>
            </a:r>
            <a:r>
              <a:rPr lang="en-US" sz="9200" b="1" dirty="0">
                <a:solidFill>
                  <a:schemeClr val="accent1">
                    <a:lumMod val="50000"/>
                  </a:schemeClr>
                </a:solidFill>
                <a:latin typeface="UTM Edwardian" panose="02040603050506020204" pitchFamily="18" charset="0"/>
              </a:rPr>
              <a:t> </a:t>
            </a:r>
          </a:p>
          <a:p>
            <a:pPr algn="ctr"/>
            <a:r>
              <a:rPr lang="en-US" sz="9200" b="1" dirty="0">
                <a:solidFill>
                  <a:schemeClr val="accent1">
                    <a:lumMod val="50000"/>
                  </a:schemeClr>
                </a:solidFill>
                <a:latin typeface="UTM Edwardian" panose="02040603050506020204" pitchFamily="18" charset="0"/>
              </a:rPr>
              <a:t>lại</a:t>
            </a:r>
          </a:p>
        </p:txBody>
      </p:sp>
    </p:spTree>
    <p:extLst>
      <p:ext uri="{BB962C8B-B14F-4D97-AF65-F5344CB8AC3E}">
        <p14:creationId xmlns:p14="http://schemas.microsoft.com/office/powerpoint/2010/main" val="238089423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a:extLst>
              <a:ext uri="{FF2B5EF4-FFF2-40B4-BE49-F238E27FC236}">
                <a16:creationId xmlns:a16="http://schemas.microsoft.com/office/drawing/2014/main" id="{01A92806-A9BA-4302-9185-B03336CAAE8B}"/>
              </a:ext>
            </a:extLst>
          </p:cNvPr>
          <p:cNvSpPr txBox="1"/>
          <p:nvPr/>
        </p:nvSpPr>
        <p:spPr>
          <a:xfrm>
            <a:off x="1850588" y="186676"/>
            <a:ext cx="8490824" cy="827263"/>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800" b="1" dirty="0">
                <a:solidFill>
                  <a:schemeClr val="tx2"/>
                </a:solidFill>
                <a:latin typeface="Coiny" panose="02000903060500060000" pitchFamily="2" charset="0"/>
                <a:ea typeface="字魂131号-酷乐潮玩体" pitchFamily="2" charset="-122"/>
              </a:rPr>
              <a:t>LUYỆN ĐỌC HAY</a:t>
            </a:r>
          </a:p>
        </p:txBody>
      </p:sp>
      <p:pic>
        <p:nvPicPr>
          <p:cNvPr id="7" name="Graphic 6">
            <a:extLst>
              <a:ext uri="{FF2B5EF4-FFF2-40B4-BE49-F238E27FC236}">
                <a16:creationId xmlns:a16="http://schemas.microsoft.com/office/drawing/2014/main" id="{D436FD32-1EDA-4864-9DC4-AE924BE3767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2439" y="1312483"/>
            <a:ext cx="3716109" cy="5179246"/>
          </a:xfrm>
          <a:prstGeom prst="rect">
            <a:avLst/>
          </a:prstGeom>
        </p:spPr>
      </p:pic>
      <p:sp>
        <p:nvSpPr>
          <p:cNvPr id="2" name="Speech Bubble: Rectangle with Corners Rounded 1">
            <a:extLst>
              <a:ext uri="{FF2B5EF4-FFF2-40B4-BE49-F238E27FC236}">
                <a16:creationId xmlns:a16="http://schemas.microsoft.com/office/drawing/2014/main" id="{0824E919-2E23-4F48-879F-C06D661F2B66}"/>
              </a:ext>
            </a:extLst>
          </p:cNvPr>
          <p:cNvSpPr/>
          <p:nvPr/>
        </p:nvSpPr>
        <p:spPr>
          <a:xfrm>
            <a:off x="5420408" y="1484197"/>
            <a:ext cx="6169152" cy="2965884"/>
          </a:xfrm>
          <a:prstGeom prst="wedgeRoundRectCallout">
            <a:avLst>
              <a:gd name="adj1" fmla="val -77552"/>
              <a:gd name="adj2" fmla="val -23159"/>
              <a:gd name="adj3" fmla="val 16667"/>
            </a:avLst>
          </a:prstGeom>
          <a:solidFill>
            <a:schemeClr val="accent3">
              <a:lumMod val="20000"/>
              <a:lumOff val="80000"/>
            </a:schemeClr>
          </a:solidFill>
          <a:ln w="38100">
            <a:solidFill>
              <a:schemeClr val="accent5">
                <a:lumMod val="50000"/>
              </a:schemeClr>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3" name="TextBox 2">
            <a:extLst>
              <a:ext uri="{FF2B5EF4-FFF2-40B4-BE49-F238E27FC236}">
                <a16:creationId xmlns:a16="http://schemas.microsoft.com/office/drawing/2014/main" id="{37E7538A-0365-484D-B327-0D6B94A2017D}"/>
              </a:ext>
            </a:extLst>
          </p:cNvPr>
          <p:cNvSpPr txBox="1"/>
          <p:nvPr/>
        </p:nvSpPr>
        <p:spPr>
          <a:xfrm>
            <a:off x="5542860" y="1689866"/>
            <a:ext cx="5924247" cy="2554545"/>
          </a:xfrm>
          <a:prstGeom prst="rect">
            <a:avLst/>
          </a:prstGeom>
          <a:noFill/>
        </p:spPr>
        <p:txBody>
          <a:bodyPr wrap="square" rtlCol="0">
            <a:spAutoFit/>
          </a:bodyPr>
          <a:lstStyle/>
          <a:p>
            <a:pPr algn="just"/>
            <a:r>
              <a:rPr lang="en-US" sz="4000" dirty="0" err="1">
                <a:effectLst/>
                <a:latin typeface="Baloo 2" panose="03080502040302020200" pitchFamily="66" charset="0"/>
                <a:ea typeface="Calibri" panose="020F0502020204030204" pitchFamily="34" charset="0"/>
                <a:cs typeface="Baloo 2" panose="03080502040302020200" pitchFamily="66" charset="0"/>
              </a:rPr>
              <a:t>Để</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thể</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hiện</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được</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nội</a:t>
            </a:r>
            <a:r>
              <a:rPr lang="en-US" sz="4000" dirty="0">
                <a:effectLst/>
                <a:latin typeface="Baloo 2" panose="03080502040302020200" pitchFamily="66" charset="0"/>
                <a:ea typeface="Calibri" panose="020F0502020204030204" pitchFamily="34" charset="0"/>
                <a:cs typeface="Baloo 2" panose="03080502040302020200" pitchFamily="66" charset="0"/>
              </a:rPr>
              <a:t> dung </a:t>
            </a:r>
            <a:r>
              <a:rPr lang="en-US" sz="4000" dirty="0" err="1">
                <a:effectLst/>
                <a:latin typeface="Baloo 2" panose="03080502040302020200" pitchFamily="66" charset="0"/>
                <a:ea typeface="Calibri" panose="020F0502020204030204" pitchFamily="34" charset="0"/>
                <a:cs typeface="Baloo 2" panose="03080502040302020200" pitchFamily="66" charset="0"/>
              </a:rPr>
              <a:t>của</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câu</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chuyện</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thì</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chúng</a:t>
            </a:r>
            <a:r>
              <a:rPr lang="en-US" sz="4000" dirty="0">
                <a:effectLst/>
                <a:latin typeface="Baloo 2" panose="03080502040302020200" pitchFamily="66" charset="0"/>
                <a:ea typeface="Calibri" panose="020F0502020204030204" pitchFamily="34" charset="0"/>
                <a:cs typeface="Baloo 2" panose="03080502040302020200" pitchFamily="66" charset="0"/>
              </a:rPr>
              <a:t> ta </a:t>
            </a:r>
            <a:r>
              <a:rPr lang="en-US" sz="4000" dirty="0" err="1">
                <a:effectLst/>
                <a:latin typeface="Baloo 2" panose="03080502040302020200" pitchFamily="66" charset="0"/>
                <a:ea typeface="Calibri" panose="020F0502020204030204" pitchFamily="34" charset="0"/>
                <a:cs typeface="Baloo 2" panose="03080502040302020200" pitchFamily="66" charset="0"/>
              </a:rPr>
              <a:t>nên</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đọc</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với</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giọng</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đọc</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như</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thế</a:t>
            </a:r>
            <a:r>
              <a:rPr lang="en-US" sz="4000" dirty="0">
                <a:effectLst/>
                <a:latin typeface="Baloo 2" panose="03080502040302020200" pitchFamily="66" charset="0"/>
                <a:ea typeface="Calibri" panose="020F0502020204030204" pitchFamily="34" charset="0"/>
                <a:cs typeface="Baloo 2" panose="03080502040302020200" pitchFamily="66" charset="0"/>
              </a:rPr>
              <a:t> </a:t>
            </a:r>
            <a:r>
              <a:rPr lang="en-US" sz="4000" dirty="0" err="1">
                <a:effectLst/>
                <a:latin typeface="Baloo 2" panose="03080502040302020200" pitchFamily="66" charset="0"/>
                <a:ea typeface="Calibri" panose="020F0502020204030204" pitchFamily="34" charset="0"/>
                <a:cs typeface="Baloo 2" panose="03080502040302020200" pitchFamily="66" charset="0"/>
              </a:rPr>
              <a:t>nào</a:t>
            </a:r>
            <a:r>
              <a:rPr lang="en-US" sz="4000" dirty="0">
                <a:effectLst/>
                <a:latin typeface="Baloo 2" panose="03080502040302020200" pitchFamily="66" charset="0"/>
                <a:ea typeface="Calibri" panose="020F0502020204030204" pitchFamily="34" charset="0"/>
                <a:cs typeface="Baloo 2" panose="03080502040302020200" pitchFamily="66" charset="0"/>
              </a:rPr>
              <a:t>?</a:t>
            </a:r>
            <a:endParaRPr lang="en-US" sz="40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414132038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a:extLst>
              <a:ext uri="{FF2B5EF4-FFF2-40B4-BE49-F238E27FC236}">
                <a16:creationId xmlns:a16="http://schemas.microsoft.com/office/drawing/2014/main" id="{01A92806-A9BA-4302-9185-B03336CAAE8B}"/>
              </a:ext>
            </a:extLst>
          </p:cNvPr>
          <p:cNvSpPr txBox="1"/>
          <p:nvPr/>
        </p:nvSpPr>
        <p:spPr>
          <a:xfrm>
            <a:off x="1850588" y="186676"/>
            <a:ext cx="8490824" cy="827263"/>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800" b="1" dirty="0">
                <a:solidFill>
                  <a:schemeClr val="tx2"/>
                </a:solidFill>
                <a:latin typeface="Coiny" panose="02000903060500060000" pitchFamily="2" charset="0"/>
                <a:ea typeface="字魂131号-酷乐潮玩体" pitchFamily="2" charset="-122"/>
              </a:rPr>
              <a:t>LUYỆN ĐỌC HAY</a:t>
            </a:r>
          </a:p>
        </p:txBody>
      </p:sp>
      <p:grpSp>
        <p:nvGrpSpPr>
          <p:cNvPr id="6" name="Group 5">
            <a:extLst>
              <a:ext uri="{FF2B5EF4-FFF2-40B4-BE49-F238E27FC236}">
                <a16:creationId xmlns:a16="http://schemas.microsoft.com/office/drawing/2014/main" id="{616B918D-2C5E-4626-BE60-7EBDD2B19326}"/>
              </a:ext>
            </a:extLst>
          </p:cNvPr>
          <p:cNvGrpSpPr/>
          <p:nvPr/>
        </p:nvGrpSpPr>
        <p:grpSpPr>
          <a:xfrm>
            <a:off x="-120037" y="1080693"/>
            <a:ext cx="11314510" cy="1431598"/>
            <a:chOff x="-127018" y="469143"/>
            <a:chExt cx="11867914" cy="2588965"/>
          </a:xfrm>
        </p:grpSpPr>
        <p:sp>
          <p:nvSpPr>
            <p:cNvPr id="9" name="Rectangle: Rounded Corners 8">
              <a:extLst>
                <a:ext uri="{FF2B5EF4-FFF2-40B4-BE49-F238E27FC236}">
                  <a16:creationId xmlns:a16="http://schemas.microsoft.com/office/drawing/2014/main" id="{55D7E7C0-93B7-4F30-9B51-3F66A43D1F59}"/>
                </a:ext>
              </a:extLst>
            </p:cNvPr>
            <p:cNvSpPr/>
            <p:nvPr/>
          </p:nvSpPr>
          <p:spPr>
            <a:xfrm>
              <a:off x="669740" y="1570550"/>
              <a:ext cx="11071156" cy="1487558"/>
            </a:xfrm>
            <a:prstGeom prst="roundRect">
              <a:avLst>
                <a:gd name="adj" fmla="val 12088"/>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0" name="TextBox 9">
              <a:extLst>
                <a:ext uri="{FF2B5EF4-FFF2-40B4-BE49-F238E27FC236}">
                  <a16:creationId xmlns:a16="http://schemas.microsoft.com/office/drawing/2014/main" id="{96FF2ABD-2BE3-4993-ABBA-D8B8A018E2C5}"/>
                </a:ext>
              </a:extLst>
            </p:cNvPr>
            <p:cNvSpPr txBox="1"/>
            <p:nvPr/>
          </p:nvSpPr>
          <p:spPr>
            <a:xfrm>
              <a:off x="877824" y="1520115"/>
              <a:ext cx="10741152" cy="754374"/>
            </a:xfrm>
            <a:prstGeom prst="rect">
              <a:avLst/>
            </a:prstGeom>
            <a:noFill/>
          </p:spPr>
          <p:txBody>
            <a:bodyPr wrap="square" rtlCol="0">
              <a:spAutoFit/>
            </a:bodyPr>
            <a:lstStyle/>
            <a:p>
              <a:pPr algn="just">
                <a:lnSpc>
                  <a:spcPct val="130000"/>
                </a:lnSpc>
              </a:pPr>
              <a:endParaRPr lang="en-US" sz="3600" kern="1400" dirty="0">
                <a:latin typeface="Calibri" panose="020F0502020204030204" pitchFamily="34" charset="0"/>
                <a:cs typeface="Calibri" panose="020F0502020204030204" pitchFamily="34" charset="0"/>
              </a:endParaRPr>
            </a:p>
          </p:txBody>
        </p:sp>
        <p:pic>
          <p:nvPicPr>
            <p:cNvPr id="13" name="图片 25" descr="卡通人物&#10;&#10;中度可信度描述已自动生成">
              <a:extLst>
                <a:ext uri="{FF2B5EF4-FFF2-40B4-BE49-F238E27FC236}">
                  <a16:creationId xmlns:a16="http://schemas.microsoft.com/office/drawing/2014/main" id="{5AA69C2E-7B26-42B5-8CF9-1E2CAEF28017}"/>
                </a:ext>
              </a:extLst>
            </p:cNvPr>
            <p:cNvPicPr>
              <a:picLocks noChangeAspect="1"/>
            </p:cNvPicPr>
            <p:nvPr>
              <p:custDataLst>
                <p:tags r:id="rId2"/>
              </p:custDataLst>
            </p:nvPr>
          </p:nvPicPr>
          <p:blipFill>
            <a:blip r:embed="rId5" cstate="email"/>
            <a:stretch>
              <a:fillRect/>
            </a:stretch>
          </p:blipFill>
          <p:spPr>
            <a:xfrm rot="19945025">
              <a:off x="-127018" y="469143"/>
              <a:ext cx="1388727" cy="2084894"/>
            </a:xfrm>
            <a:prstGeom prst="rect">
              <a:avLst/>
            </a:prstGeom>
          </p:spPr>
        </p:pic>
      </p:grpSp>
      <p:grpSp>
        <p:nvGrpSpPr>
          <p:cNvPr id="21" name="Group 20">
            <a:extLst>
              <a:ext uri="{FF2B5EF4-FFF2-40B4-BE49-F238E27FC236}">
                <a16:creationId xmlns:a16="http://schemas.microsoft.com/office/drawing/2014/main" id="{B3C787F4-B22D-4640-9387-4BC7CB07A58D}"/>
              </a:ext>
            </a:extLst>
          </p:cNvPr>
          <p:cNvGrpSpPr/>
          <p:nvPr/>
        </p:nvGrpSpPr>
        <p:grpSpPr>
          <a:xfrm>
            <a:off x="25522" y="2952456"/>
            <a:ext cx="11168952" cy="1884329"/>
            <a:chOff x="60396" y="3337071"/>
            <a:chExt cx="11680499" cy="1272298"/>
          </a:xfrm>
        </p:grpSpPr>
        <p:sp>
          <p:nvSpPr>
            <p:cNvPr id="15" name="Rectangle: Rounded Corners 14">
              <a:extLst>
                <a:ext uri="{FF2B5EF4-FFF2-40B4-BE49-F238E27FC236}">
                  <a16:creationId xmlns:a16="http://schemas.microsoft.com/office/drawing/2014/main" id="{0F3D0384-FED8-4912-B927-4C6E8CD7F4B1}"/>
                </a:ext>
              </a:extLst>
            </p:cNvPr>
            <p:cNvSpPr/>
            <p:nvPr/>
          </p:nvSpPr>
          <p:spPr>
            <a:xfrm>
              <a:off x="600475" y="3728698"/>
              <a:ext cx="11071156" cy="880671"/>
            </a:xfrm>
            <a:prstGeom prst="roundRect">
              <a:avLst>
                <a:gd name="adj" fmla="val 12088"/>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6" name="TextBox 15">
              <a:extLst>
                <a:ext uri="{FF2B5EF4-FFF2-40B4-BE49-F238E27FC236}">
                  <a16:creationId xmlns:a16="http://schemas.microsoft.com/office/drawing/2014/main" id="{C1902D1F-65BF-4E76-8942-E4A7C7A02106}"/>
                </a:ext>
              </a:extLst>
            </p:cNvPr>
            <p:cNvSpPr txBox="1"/>
            <p:nvPr/>
          </p:nvSpPr>
          <p:spPr>
            <a:xfrm>
              <a:off x="877823" y="3776275"/>
              <a:ext cx="10863072" cy="810461"/>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Đọc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giọng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đọc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rõ</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ràng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hợp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bản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phổ</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biến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học</a:t>
              </a:r>
              <a:r>
                <a:rPr lang="en-US" sz="3600" dirty="0">
                  <a:latin typeface="Calibri" panose="020F0502020204030204" pitchFamily="34" charset="0"/>
                  <a:cs typeface="Calibri" panose="020F0502020204030204" pitchFamily="34" charset="0"/>
                </a:rPr>
                <a:t>.</a:t>
              </a:r>
              <a:endParaRPr lang="en-US" sz="6000" kern="1400" dirty="0">
                <a:latin typeface="Calibri" panose="020F0502020204030204" pitchFamily="34" charset="0"/>
                <a:cs typeface="Calibri" panose="020F0502020204030204" pitchFamily="34" charset="0"/>
              </a:endParaRPr>
            </a:p>
          </p:txBody>
        </p:sp>
        <p:pic>
          <p:nvPicPr>
            <p:cNvPr id="17" name="图片 25" descr="卡通人物&#10;&#10;中度可信度描述已自动生成">
              <a:extLst>
                <a:ext uri="{FF2B5EF4-FFF2-40B4-BE49-F238E27FC236}">
                  <a16:creationId xmlns:a16="http://schemas.microsoft.com/office/drawing/2014/main" id="{86122B1A-47DF-4CF1-AC39-4A3FFE241215}"/>
                </a:ext>
              </a:extLst>
            </p:cNvPr>
            <p:cNvPicPr>
              <a:picLocks noChangeAspect="1"/>
            </p:cNvPicPr>
            <p:nvPr>
              <p:custDataLst>
                <p:tags r:id="rId1"/>
              </p:custDataLst>
            </p:nvPr>
          </p:nvPicPr>
          <p:blipFill>
            <a:blip r:embed="rId5" cstate="email"/>
            <a:stretch>
              <a:fillRect/>
            </a:stretch>
          </p:blipFill>
          <p:spPr>
            <a:xfrm rot="19945025">
              <a:off x="60396" y="3337071"/>
              <a:ext cx="1218684" cy="903382"/>
            </a:xfrm>
            <a:prstGeom prst="rect">
              <a:avLst/>
            </a:prstGeom>
          </p:spPr>
        </p:pic>
      </p:grpSp>
      <p:sp>
        <p:nvSpPr>
          <p:cNvPr id="2" name="Rectangle 1"/>
          <p:cNvSpPr/>
          <p:nvPr/>
        </p:nvSpPr>
        <p:spPr>
          <a:xfrm>
            <a:off x="877823" y="1748232"/>
            <a:ext cx="6096000" cy="646331"/>
          </a:xfrm>
          <a:prstGeom prst="rect">
            <a:avLst/>
          </a:prstGeom>
        </p:spPr>
        <p:txBody>
          <a:bodyPr>
            <a:spAutoFit/>
          </a:bodyPr>
          <a:lstStyle/>
          <a:p>
            <a:r>
              <a:rPr lang="vi-VN" sz="3600" dirty="0">
                <a:latin typeface="Calibri" panose="020F0502020204030204" pitchFamily="34" charset="0"/>
                <a:cs typeface="Calibri" panose="020F0502020204030204" pitchFamily="34" charset="0"/>
              </a:rPr>
              <a:t>Đọc lưu loát, trôi chảy toàn bài.</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419184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850588" y="203070"/>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LUYỆN ĐỌC LẠI</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a:off x="239485" y="1660850"/>
            <a:ext cx="11573823" cy="4259660"/>
          </a:xfrm>
          <a:prstGeom prst="roundRect">
            <a:avLst>
              <a:gd name="adj" fmla="val 14141"/>
            </a:avLst>
          </a:prstGeom>
          <a:solidFill>
            <a:schemeClr val="accent1">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533210" y="1990187"/>
            <a:ext cx="10986372" cy="3600986"/>
          </a:xfrm>
          <a:prstGeom prst="rect">
            <a:avLst/>
          </a:prstGeom>
          <a:noFill/>
        </p:spPr>
        <p:txBody>
          <a:bodyPr wrap="square" rtlCol="0">
            <a:spAutoFit/>
          </a:bodyPr>
          <a:lstStyle/>
          <a:p>
            <a:pPr indent="457200" algn="just"/>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Tiếng</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cười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là</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liều</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thuốc</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bổ</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Bởi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vì</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khi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cười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tốc</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độ</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thở</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của</a:t>
            </a:r>
            <a:r>
              <a:rPr lang="en-US" altLang="en-US" sz="3800" dirty="0">
                <a:latin typeface="Calibri" panose="020F0502020204030204" pitchFamily="34" charset="0"/>
                <a:cs typeface="Calibri" panose="020F0502020204030204" pitchFamily="34" charset="0"/>
              </a:rPr>
              <a:t> con </a:t>
            </a:r>
            <a:r>
              <a:rPr lang="en-US" altLang="en-US" sz="3800" dirty="0" err="1">
                <a:latin typeface="Calibri" panose="020F0502020204030204" pitchFamily="34" charset="0"/>
                <a:cs typeface="Calibri" panose="020F0502020204030204" pitchFamily="34" charset="0"/>
              </a:rPr>
              <a:t>người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lên</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đến</a:t>
            </a:r>
            <a:r>
              <a:rPr lang="en-US" altLang="en-US" sz="3800" dirty="0">
                <a:latin typeface="Calibri" panose="020F0502020204030204" pitchFamily="34" charset="0"/>
                <a:cs typeface="Calibri" panose="020F0502020204030204" pitchFamily="34" charset="0"/>
              </a:rPr>
              <a:t> 100 </a:t>
            </a:r>
            <a:r>
              <a:rPr lang="en-US" altLang="en-US" sz="3800" dirty="0" err="1">
                <a:latin typeface="Calibri" panose="020F0502020204030204" pitchFamily="34" charset="0"/>
                <a:cs typeface="Calibri" panose="020F0502020204030204" pitchFamily="34" charset="0"/>
              </a:rPr>
              <a:t>ki-lô-mét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một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giờ</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các</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cơ</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mặt</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được</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thư</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giãn</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thoải</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mái</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và</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não</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thì</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tiết</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ra</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một</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chất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làm</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người</a:t>
            </a:r>
            <a:r>
              <a:rPr lang="en-US" altLang="en-US" sz="3800" dirty="0">
                <a:latin typeface="Calibri" panose="020F0502020204030204" pitchFamily="34" charset="0"/>
                <a:cs typeface="Calibri" panose="020F0502020204030204" pitchFamily="34" charset="0"/>
              </a:rPr>
              <a:t> ta </a:t>
            </a:r>
            <a:r>
              <a:rPr lang="en-US" altLang="en-US" sz="3800" dirty="0" err="1">
                <a:latin typeface="Calibri" panose="020F0502020204030204" pitchFamily="34" charset="0"/>
                <a:cs typeface="Calibri" panose="020F0502020204030204" pitchFamily="34" charset="0"/>
              </a:rPr>
              <a:t>có</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cảm</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giác</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sảng</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khoái</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thỏa</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mãn</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Ngược</a:t>
            </a:r>
            <a:r>
              <a:rPr lang="en-US" altLang="en-US" sz="3800" dirty="0">
                <a:latin typeface="Calibri" panose="020F0502020204030204" pitchFamily="34" charset="0"/>
                <a:cs typeface="Calibri" panose="020F0502020204030204" pitchFamily="34" charset="0"/>
              </a:rPr>
              <a:t> lại, </a:t>
            </a:r>
            <a:r>
              <a:rPr lang="en-US" altLang="en-US" sz="3800" dirty="0" err="1">
                <a:latin typeface="Calibri" panose="020F0502020204030204" pitchFamily="34" charset="0"/>
                <a:cs typeface="Calibri" panose="020F0502020204030204" pitchFamily="34" charset="0"/>
              </a:rPr>
              <a:t>khi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người</a:t>
            </a:r>
            <a:r>
              <a:rPr lang="en-US" altLang="en-US" sz="3800" dirty="0">
                <a:latin typeface="Calibri" panose="020F0502020204030204" pitchFamily="34" charset="0"/>
                <a:cs typeface="Calibri" panose="020F0502020204030204" pitchFamily="34" charset="0"/>
              </a:rPr>
              <a:t> ta ở </a:t>
            </a:r>
            <a:r>
              <a:rPr lang="en-US" altLang="en-US" sz="3800" dirty="0" err="1">
                <a:latin typeface="Calibri" panose="020F0502020204030204" pitchFamily="34" charset="0"/>
                <a:cs typeface="Calibri" panose="020F0502020204030204" pitchFamily="34" charset="0"/>
              </a:rPr>
              <a:t>trong</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trạng</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thái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nổi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giận</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hoặc</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căm</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thù</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cơ</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thể</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sẽ</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tiết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ra</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một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chất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làm</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hẹp</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mạch</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máu</a:t>
            </a:r>
            <a:r>
              <a:rPr lang="en-US" altLang="en-US" sz="3800" dirty="0">
                <a:latin typeface="Calibri" panose="020F0502020204030204" pitchFamily="34" charset="0"/>
                <a:cs typeface="Calibri" panose="020F0502020204030204" pitchFamily="34" charset="0"/>
              </a:rPr>
              <a:t>. </a:t>
            </a:r>
            <a:endParaRPr lang="vi-VN" sz="3800" i="0" dirty="0">
              <a:solidFill>
                <a:srgbClr val="363636"/>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05816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8AB5D0-F2B8-4907-A59C-41C0A97B4B4B}"/>
              </a:ext>
            </a:extLst>
          </p:cNvPr>
          <p:cNvSpPr txBox="1"/>
          <p:nvPr/>
        </p:nvSpPr>
        <p:spPr>
          <a:xfrm>
            <a:off x="3072568" y="2225964"/>
            <a:ext cx="6403941" cy="2554545"/>
          </a:xfrm>
          <a:prstGeom prst="rect">
            <a:avLst/>
          </a:prstGeom>
          <a:noFill/>
        </p:spPr>
        <p:txBody>
          <a:bodyPr wrap="square" rtlCol="0">
            <a:spAutoFit/>
          </a:bodyPr>
          <a:lstStyle/>
          <a:p>
            <a:pPr algn="ctr"/>
            <a:r>
              <a:rPr lang="en-US" sz="8000" b="1" dirty="0">
                <a:solidFill>
                  <a:schemeClr val="accent1">
                    <a:lumMod val="50000"/>
                  </a:schemeClr>
                </a:solidFill>
                <a:latin typeface="UTM Edwardian" panose="02040603050506020204" pitchFamily="18" charset="0"/>
              </a:rPr>
              <a:t>Ai </a:t>
            </a:r>
            <a:r>
              <a:rPr lang="en-US" sz="8000" b="1" dirty="0" err="1">
                <a:solidFill>
                  <a:schemeClr val="accent1">
                    <a:lumMod val="50000"/>
                  </a:schemeClr>
                </a:solidFill>
                <a:latin typeface="UTM Edwardian" panose="02040603050506020204" pitchFamily="18" charset="0"/>
              </a:rPr>
              <a:t>là</a:t>
            </a:r>
            <a:r>
              <a:rPr lang="en-US" sz="8000" b="1" dirty="0">
                <a:solidFill>
                  <a:schemeClr val="accent1">
                    <a:lumMod val="50000"/>
                  </a:schemeClr>
                </a:solidFill>
                <a:latin typeface="UTM Edwardian" panose="02040603050506020204" pitchFamily="18" charset="0"/>
              </a:rPr>
              <a:t> </a:t>
            </a:r>
            <a:r>
              <a:rPr lang="en-US" sz="8000" b="1" dirty="0" err="1">
                <a:solidFill>
                  <a:schemeClr val="accent1">
                    <a:lumMod val="50000"/>
                  </a:schemeClr>
                </a:solidFill>
                <a:latin typeface="UTM Edwardian" panose="02040603050506020204" pitchFamily="18" charset="0"/>
              </a:rPr>
              <a:t>người</a:t>
            </a:r>
            <a:r>
              <a:rPr lang="en-US" sz="8000" b="1" dirty="0">
                <a:solidFill>
                  <a:schemeClr val="accent1">
                    <a:lumMod val="50000"/>
                  </a:schemeClr>
                </a:solidFill>
                <a:latin typeface="UTM Edwardian" panose="02040603050506020204" pitchFamily="18" charset="0"/>
              </a:rPr>
              <a:t> </a:t>
            </a:r>
            <a:r>
              <a:rPr lang="en-US" sz="8000" b="1" dirty="0" err="1">
                <a:solidFill>
                  <a:schemeClr val="accent1">
                    <a:lumMod val="50000"/>
                  </a:schemeClr>
                </a:solidFill>
                <a:latin typeface="UTM Edwardian" panose="02040603050506020204" pitchFamily="18" charset="0"/>
              </a:rPr>
              <a:t>đọc</a:t>
            </a:r>
            <a:r>
              <a:rPr lang="en-US" sz="8000" b="1" dirty="0">
                <a:solidFill>
                  <a:schemeClr val="accent1">
                    <a:lumMod val="50000"/>
                  </a:schemeClr>
                </a:solidFill>
                <a:latin typeface="UTM Edwardian" panose="02040603050506020204" pitchFamily="18" charset="0"/>
              </a:rPr>
              <a:t> hay </a:t>
            </a:r>
            <a:r>
              <a:rPr lang="en-US" sz="8000" b="1" dirty="0" err="1">
                <a:solidFill>
                  <a:schemeClr val="accent1">
                    <a:lumMod val="50000"/>
                  </a:schemeClr>
                </a:solidFill>
                <a:latin typeface="UTM Edwardian" panose="02040603050506020204" pitchFamily="18" charset="0"/>
              </a:rPr>
              <a:t>nhất</a:t>
            </a:r>
            <a:r>
              <a:rPr lang="en-US" sz="8000" b="1" dirty="0">
                <a:solidFill>
                  <a:schemeClr val="accent1">
                    <a:lumMod val="50000"/>
                  </a:schemeClr>
                </a:solidFill>
                <a:latin typeface="UTM Edwardian" panose="02040603050506020204" pitchFamily="18" charset="0"/>
              </a:rPr>
              <a:t>?</a:t>
            </a:r>
          </a:p>
        </p:txBody>
      </p:sp>
    </p:spTree>
    <p:extLst>
      <p:ext uri="{BB962C8B-B14F-4D97-AF65-F5344CB8AC3E}">
        <p14:creationId xmlns:p14="http://schemas.microsoft.com/office/powerpoint/2010/main" val="966784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850588" y="203070"/>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THI ĐUA ĐỌC TRƯỚC LỚP</a:t>
            </a:r>
          </a:p>
        </p:txBody>
      </p:sp>
      <p:pic>
        <p:nvPicPr>
          <p:cNvPr id="13" name="Graphic 12">
            <a:extLst>
              <a:ext uri="{FF2B5EF4-FFF2-40B4-BE49-F238E27FC236}">
                <a16:creationId xmlns:a16="http://schemas.microsoft.com/office/drawing/2014/main" id="{B57ADD29-AD52-46E3-8023-032980C84C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84661" y="1170374"/>
            <a:ext cx="7422677" cy="5687626"/>
          </a:xfrm>
          <a:prstGeom prst="rect">
            <a:avLst/>
          </a:prstGeom>
        </p:spPr>
      </p:pic>
    </p:spTree>
    <p:extLst>
      <p:ext uri="{BB962C8B-B14F-4D97-AF65-F5344CB8AC3E}">
        <p14:creationId xmlns:p14="http://schemas.microsoft.com/office/powerpoint/2010/main" val="271159451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850588" y="203070"/>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THI ĐUA ĐỌC DIỄN CẢM</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a:off x="239485" y="1660850"/>
            <a:ext cx="11573823" cy="4259660"/>
          </a:xfrm>
          <a:prstGeom prst="roundRect">
            <a:avLst>
              <a:gd name="adj" fmla="val 14141"/>
            </a:avLst>
          </a:prstGeom>
          <a:solidFill>
            <a:schemeClr val="accent1">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533210" y="1990187"/>
            <a:ext cx="10986372" cy="3600986"/>
          </a:xfrm>
          <a:prstGeom prst="rect">
            <a:avLst/>
          </a:prstGeom>
          <a:noFill/>
        </p:spPr>
        <p:txBody>
          <a:bodyPr wrap="square" rtlCol="0">
            <a:spAutoFit/>
          </a:bodyPr>
          <a:lstStyle/>
          <a:p>
            <a:pPr indent="457200" algn="just"/>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Tiếng</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cười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là</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liều</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thuốc</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bổ</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Bởi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vì</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khi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cười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tốc</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độ</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thở</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của</a:t>
            </a:r>
            <a:r>
              <a:rPr lang="en-US" altLang="en-US" sz="3800" dirty="0">
                <a:latin typeface="Calibri" panose="020F0502020204030204" pitchFamily="34" charset="0"/>
                <a:cs typeface="Calibri" panose="020F0502020204030204" pitchFamily="34" charset="0"/>
              </a:rPr>
              <a:t> con </a:t>
            </a:r>
            <a:r>
              <a:rPr lang="en-US" altLang="en-US" sz="3800" dirty="0" err="1">
                <a:latin typeface="Calibri" panose="020F0502020204030204" pitchFamily="34" charset="0"/>
                <a:cs typeface="Calibri" panose="020F0502020204030204" pitchFamily="34" charset="0"/>
              </a:rPr>
              <a:t>người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lên</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đến</a:t>
            </a:r>
            <a:r>
              <a:rPr lang="en-US" altLang="en-US" sz="3800" dirty="0">
                <a:latin typeface="Calibri" panose="020F0502020204030204" pitchFamily="34" charset="0"/>
                <a:cs typeface="Calibri" panose="020F0502020204030204" pitchFamily="34" charset="0"/>
              </a:rPr>
              <a:t> 100 </a:t>
            </a:r>
            <a:r>
              <a:rPr lang="en-US" altLang="en-US" sz="3800" dirty="0" err="1">
                <a:latin typeface="Calibri" panose="020F0502020204030204" pitchFamily="34" charset="0"/>
                <a:cs typeface="Calibri" panose="020F0502020204030204" pitchFamily="34" charset="0"/>
              </a:rPr>
              <a:t>ki-lô-mét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một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giờ</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các</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cơ</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mặt</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được</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thư</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giãn</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thoải</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mái</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và</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não</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thì</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tiết</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ra</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một</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chất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làm</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người</a:t>
            </a:r>
            <a:r>
              <a:rPr lang="en-US" altLang="en-US" sz="3800" dirty="0">
                <a:latin typeface="Calibri" panose="020F0502020204030204" pitchFamily="34" charset="0"/>
                <a:cs typeface="Calibri" panose="020F0502020204030204" pitchFamily="34" charset="0"/>
              </a:rPr>
              <a:t> ta </a:t>
            </a:r>
            <a:r>
              <a:rPr lang="en-US" altLang="en-US" sz="3800" dirty="0" err="1">
                <a:latin typeface="Calibri" panose="020F0502020204030204" pitchFamily="34" charset="0"/>
                <a:cs typeface="Calibri" panose="020F0502020204030204" pitchFamily="34" charset="0"/>
              </a:rPr>
              <a:t>có</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cảm</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giác</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sảng</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khoái</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thỏa</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mãn</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Ngược</a:t>
            </a:r>
            <a:r>
              <a:rPr lang="en-US" altLang="en-US" sz="3800" dirty="0">
                <a:latin typeface="Calibri" panose="020F0502020204030204" pitchFamily="34" charset="0"/>
                <a:cs typeface="Calibri" panose="020F0502020204030204" pitchFamily="34" charset="0"/>
              </a:rPr>
              <a:t> lại, </a:t>
            </a:r>
            <a:r>
              <a:rPr lang="en-US" altLang="en-US" sz="3800" dirty="0" err="1">
                <a:latin typeface="Calibri" panose="020F0502020204030204" pitchFamily="34" charset="0"/>
                <a:cs typeface="Calibri" panose="020F0502020204030204" pitchFamily="34" charset="0"/>
              </a:rPr>
              <a:t>khi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người</a:t>
            </a:r>
            <a:r>
              <a:rPr lang="en-US" altLang="en-US" sz="3800" dirty="0">
                <a:latin typeface="Calibri" panose="020F0502020204030204" pitchFamily="34" charset="0"/>
                <a:cs typeface="Calibri" panose="020F0502020204030204" pitchFamily="34" charset="0"/>
              </a:rPr>
              <a:t> ta ở </a:t>
            </a:r>
            <a:r>
              <a:rPr lang="en-US" altLang="en-US" sz="3800" dirty="0" err="1">
                <a:latin typeface="Calibri" panose="020F0502020204030204" pitchFamily="34" charset="0"/>
                <a:cs typeface="Calibri" panose="020F0502020204030204" pitchFamily="34" charset="0"/>
              </a:rPr>
              <a:t>trong</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trạng</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thái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nổi</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giận</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hoặc</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căm</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thù</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cơ</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thể</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sẽ</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tiết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ra</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một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chất</a:t>
            </a:r>
            <a:r>
              <a:rPr lang="en-US" altLang="en-US" sz="3800" dirty="0">
                <a:latin typeface="Calibri" panose="020F0502020204030204" pitchFamily="34" charset="0"/>
                <a:cs typeface="Calibri" panose="020F0502020204030204" pitchFamily="34" charset="0"/>
              </a:rPr>
              <a:t> </a:t>
            </a:r>
            <a:r>
              <a:rPr lang="en-US" altLang="en-US" sz="3800" dirty="0" err="1">
                <a:latin typeface="Calibri" panose="020F0502020204030204" pitchFamily="34" charset="0"/>
                <a:cs typeface="Calibri" panose="020F0502020204030204" pitchFamily="34" charset="0"/>
              </a:rPr>
              <a:t>làm</a:t>
            </a:r>
            <a:r>
              <a:rPr lang="en-US" altLang="en-US" sz="3800" dirty="0">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hẹp</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mạch</a:t>
            </a:r>
            <a:r>
              <a:rPr lang="en-US" altLang="en-US" sz="3800" dirty="0">
                <a:solidFill>
                  <a:srgbClr val="FF0000"/>
                </a:solidFill>
                <a:latin typeface="Calibri" panose="020F0502020204030204" pitchFamily="34" charset="0"/>
                <a:cs typeface="Calibri" panose="020F0502020204030204" pitchFamily="34" charset="0"/>
              </a:rPr>
              <a:t> </a:t>
            </a:r>
            <a:r>
              <a:rPr lang="en-US" altLang="en-US" sz="3800" dirty="0" err="1">
                <a:solidFill>
                  <a:srgbClr val="FF0000"/>
                </a:solidFill>
                <a:latin typeface="Calibri" panose="020F0502020204030204" pitchFamily="34" charset="0"/>
                <a:cs typeface="Calibri" panose="020F0502020204030204" pitchFamily="34" charset="0"/>
              </a:rPr>
              <a:t>máu</a:t>
            </a:r>
            <a:r>
              <a:rPr lang="en-US" altLang="en-US" sz="3800" dirty="0">
                <a:latin typeface="Calibri" panose="020F0502020204030204" pitchFamily="34" charset="0"/>
                <a:cs typeface="Calibri" panose="020F0502020204030204" pitchFamily="34" charset="0"/>
              </a:rPr>
              <a:t>. </a:t>
            </a:r>
            <a:endParaRPr lang="vi-VN" sz="3800" i="0" dirty="0">
              <a:solidFill>
                <a:srgbClr val="363636"/>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235832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109472" y="203070"/>
            <a:ext cx="9704832" cy="704152"/>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000" b="1" dirty="0">
                <a:solidFill>
                  <a:schemeClr val="tx2"/>
                </a:solidFill>
                <a:latin typeface="Coiny" panose="02000903060500060000" pitchFamily="2" charset="0"/>
                <a:ea typeface="字魂131号-酷乐潮玩体" pitchFamily="2" charset="-122"/>
              </a:rPr>
              <a:t>BÌNH CHỌN BẠN ĐỌC HAY NHẤT</a:t>
            </a:r>
          </a:p>
        </p:txBody>
      </p:sp>
      <p:pic>
        <p:nvPicPr>
          <p:cNvPr id="4" name="Graphic 3">
            <a:extLst>
              <a:ext uri="{FF2B5EF4-FFF2-40B4-BE49-F238E27FC236}">
                <a16:creationId xmlns:a16="http://schemas.microsoft.com/office/drawing/2014/main" id="{59CE4839-2BCD-42D8-8EAF-69D37211BA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1662" y="1373081"/>
            <a:ext cx="7868676" cy="5281849"/>
          </a:xfrm>
          <a:prstGeom prst="rect">
            <a:avLst/>
          </a:prstGeom>
        </p:spPr>
      </p:pic>
    </p:spTree>
    <p:extLst>
      <p:ext uri="{BB962C8B-B14F-4D97-AF65-F5344CB8AC3E}">
        <p14:creationId xmlns:p14="http://schemas.microsoft.com/office/powerpoint/2010/main" val="247377811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3" descr="图片包含 文字&#10;&#10;描述已自动生成">
            <a:extLst>
              <a:ext uri="{FF2B5EF4-FFF2-40B4-BE49-F238E27FC236}">
                <a16:creationId xmlns:a16="http://schemas.microsoft.com/office/drawing/2014/main" id="{E5412037-65FF-44FD-9F3B-D363AD8174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06137" y="2313474"/>
            <a:ext cx="4544526" cy="4544526"/>
          </a:xfrm>
          <a:prstGeom prst="rect">
            <a:avLst/>
          </a:prstGeom>
        </p:spPr>
      </p:pic>
      <p:pic>
        <p:nvPicPr>
          <p:cNvPr id="7" name="图片 8">
            <a:extLst>
              <a:ext uri="{FF2B5EF4-FFF2-40B4-BE49-F238E27FC236}">
                <a16:creationId xmlns:a16="http://schemas.microsoft.com/office/drawing/2014/main" id="{9DF28414-418C-431D-8490-C0F2362CB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96017" y="2402835"/>
            <a:ext cx="3950646" cy="2681229"/>
          </a:xfrm>
          <a:prstGeom prst="rect">
            <a:avLst/>
          </a:prstGeom>
        </p:spPr>
      </p:pic>
      <p:sp>
        <p:nvSpPr>
          <p:cNvPr id="2" name="TextBox 1">
            <a:extLst>
              <a:ext uri="{FF2B5EF4-FFF2-40B4-BE49-F238E27FC236}">
                <a16:creationId xmlns:a16="http://schemas.microsoft.com/office/drawing/2014/main" id="{B3C40487-9497-4496-B221-444CDE42B885}"/>
              </a:ext>
            </a:extLst>
          </p:cNvPr>
          <p:cNvSpPr txBox="1"/>
          <p:nvPr/>
        </p:nvSpPr>
        <p:spPr>
          <a:xfrm>
            <a:off x="8894511" y="3358728"/>
            <a:ext cx="2425904" cy="769441"/>
          </a:xfrm>
          <a:prstGeom prst="rect">
            <a:avLst/>
          </a:prstGeom>
          <a:noFill/>
        </p:spPr>
        <p:txBody>
          <a:bodyPr wrap="square" rtlCol="0">
            <a:spAutoFit/>
          </a:bodyPr>
          <a:lstStyle/>
          <a:p>
            <a:pPr algn="ctr"/>
            <a:r>
              <a:rPr lang="en-US" sz="4400" dirty="0">
                <a:latin typeface="Coiny" panose="02000903060500060000" pitchFamily="2" charset="0"/>
                <a:cs typeface="Calibri" panose="020F0502020204030204" pitchFamily="34" charset="0"/>
              </a:rPr>
              <a:t>Tay </a:t>
            </a:r>
            <a:r>
              <a:rPr lang="en-US" sz="4400" dirty="0" err="1">
                <a:latin typeface="Coiny" panose="02000903060500060000" pitchFamily="2" charset="0"/>
                <a:cs typeface="Calibri" panose="020F0502020204030204" pitchFamily="34" charset="0"/>
              </a:rPr>
              <a:t>dò</a:t>
            </a:r>
            <a:endParaRPr lang="en-US" sz="4400" dirty="0">
              <a:latin typeface="Coiny" panose="02000903060500060000" pitchFamily="2" charset="0"/>
              <a:cs typeface="Calibri" panose="020F0502020204030204" pitchFamily="34" charset="0"/>
            </a:endParaRPr>
          </a:p>
        </p:txBody>
      </p:sp>
      <p:pic>
        <p:nvPicPr>
          <p:cNvPr id="10" name="图片 8">
            <a:extLst>
              <a:ext uri="{FF2B5EF4-FFF2-40B4-BE49-F238E27FC236}">
                <a16:creationId xmlns:a16="http://schemas.microsoft.com/office/drawing/2014/main" id="{0EE1274D-AF21-4B3C-87DB-EA82728ED96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23737" y="299715"/>
            <a:ext cx="3950646" cy="2681229"/>
          </a:xfrm>
          <a:prstGeom prst="rect">
            <a:avLst/>
          </a:prstGeom>
        </p:spPr>
      </p:pic>
      <p:sp>
        <p:nvSpPr>
          <p:cNvPr id="11" name="TextBox 10">
            <a:extLst>
              <a:ext uri="{FF2B5EF4-FFF2-40B4-BE49-F238E27FC236}">
                <a16:creationId xmlns:a16="http://schemas.microsoft.com/office/drawing/2014/main" id="{06E73759-DDD0-4F9B-99D5-B2FB159CA4D0}"/>
              </a:ext>
            </a:extLst>
          </p:cNvPr>
          <p:cNvSpPr txBox="1"/>
          <p:nvPr/>
        </p:nvSpPr>
        <p:spPr>
          <a:xfrm>
            <a:off x="4590582" y="1255608"/>
            <a:ext cx="2675849" cy="769441"/>
          </a:xfrm>
          <a:prstGeom prst="rect">
            <a:avLst/>
          </a:prstGeom>
          <a:noFill/>
        </p:spPr>
        <p:txBody>
          <a:bodyPr wrap="square" rtlCol="0">
            <a:spAutoFit/>
          </a:bodyPr>
          <a:lstStyle/>
          <a:p>
            <a:pPr algn="ctr"/>
            <a:r>
              <a:rPr lang="en-US" sz="4400" dirty="0">
                <a:latin typeface="Coiny" panose="02000903060500060000" pitchFamily="2" charset="0"/>
                <a:cs typeface="Calibri" panose="020F0502020204030204" pitchFamily="34" charset="0"/>
              </a:rPr>
              <a:t>Tai </a:t>
            </a:r>
            <a:r>
              <a:rPr lang="en-US" sz="4400" dirty="0" err="1">
                <a:latin typeface="Coiny" panose="02000903060500060000" pitchFamily="2" charset="0"/>
                <a:cs typeface="Calibri" panose="020F0502020204030204" pitchFamily="34" charset="0"/>
              </a:rPr>
              <a:t>nghe</a:t>
            </a:r>
            <a:endParaRPr lang="en-US" sz="4400" dirty="0">
              <a:latin typeface="Coiny" panose="02000903060500060000" pitchFamily="2" charset="0"/>
              <a:cs typeface="Calibri" panose="020F0502020204030204" pitchFamily="34" charset="0"/>
            </a:endParaRPr>
          </a:p>
        </p:txBody>
      </p:sp>
      <p:pic>
        <p:nvPicPr>
          <p:cNvPr id="13" name="图片 8">
            <a:extLst>
              <a:ext uri="{FF2B5EF4-FFF2-40B4-BE49-F238E27FC236}">
                <a16:creationId xmlns:a16="http://schemas.microsoft.com/office/drawing/2014/main" id="{1E885313-31E5-4634-A13B-76ACE6B911C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603" y="2633979"/>
            <a:ext cx="3950646" cy="2681229"/>
          </a:xfrm>
          <a:prstGeom prst="rect">
            <a:avLst/>
          </a:prstGeom>
        </p:spPr>
      </p:pic>
      <p:sp>
        <p:nvSpPr>
          <p:cNvPr id="14" name="TextBox 13">
            <a:extLst>
              <a:ext uri="{FF2B5EF4-FFF2-40B4-BE49-F238E27FC236}">
                <a16:creationId xmlns:a16="http://schemas.microsoft.com/office/drawing/2014/main" id="{BF2BE7E9-3686-40F3-9683-9B17DD42A4D6}"/>
              </a:ext>
            </a:extLst>
          </p:cNvPr>
          <p:cNvSpPr txBox="1"/>
          <p:nvPr/>
        </p:nvSpPr>
        <p:spPr>
          <a:xfrm>
            <a:off x="986448" y="3589872"/>
            <a:ext cx="2675849" cy="769441"/>
          </a:xfrm>
          <a:prstGeom prst="rect">
            <a:avLst/>
          </a:prstGeom>
          <a:noFill/>
        </p:spPr>
        <p:txBody>
          <a:bodyPr wrap="square" rtlCol="0">
            <a:spAutoFit/>
          </a:bodyPr>
          <a:lstStyle/>
          <a:p>
            <a:pPr algn="ctr"/>
            <a:r>
              <a:rPr lang="en-US" sz="4400" dirty="0" err="1">
                <a:latin typeface="Coiny" panose="02000903060500060000" pitchFamily="2" charset="0"/>
                <a:cs typeface="Calibri" panose="020F0502020204030204" pitchFamily="34" charset="0"/>
              </a:rPr>
              <a:t>Mắt</a:t>
            </a:r>
            <a:r>
              <a:rPr lang="en-US" sz="4400" dirty="0">
                <a:latin typeface="Coiny" panose="02000903060500060000" pitchFamily="2" charset="0"/>
                <a:cs typeface="Calibri" panose="020F0502020204030204" pitchFamily="34" charset="0"/>
              </a:rPr>
              <a:t> </a:t>
            </a:r>
            <a:r>
              <a:rPr lang="en-US" sz="4400" dirty="0" err="1">
                <a:latin typeface="Coiny" panose="02000903060500060000" pitchFamily="2" charset="0"/>
                <a:cs typeface="Calibri" panose="020F0502020204030204" pitchFamily="34" charset="0"/>
              </a:rPr>
              <a:t>dõi</a:t>
            </a:r>
            <a:endParaRPr lang="en-US" sz="4400" dirty="0">
              <a:latin typeface="Coiny" panose="02000903060500060000" pitchFamily="2" charset="0"/>
              <a:cs typeface="Calibri" panose="020F0502020204030204" pitchFamily="34" charset="0"/>
            </a:endParaRPr>
          </a:p>
        </p:txBody>
      </p:sp>
    </p:spTree>
    <p:extLst>
      <p:ext uri="{BB962C8B-B14F-4D97-AF65-F5344CB8AC3E}">
        <p14:creationId xmlns:p14="http://schemas.microsoft.com/office/powerpoint/2010/main" val="141511919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900" decel="100000" fill="hold"/>
                                        <p:tgtEl>
                                          <p:spTgt spid="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900" decel="100000" fill="hold"/>
                                        <p:tgtEl>
                                          <p:spTgt spid="1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8AB5D0-F2B8-4907-A59C-41C0A97B4B4B}"/>
              </a:ext>
            </a:extLst>
          </p:cNvPr>
          <p:cNvSpPr txBox="1"/>
          <p:nvPr/>
        </p:nvSpPr>
        <p:spPr>
          <a:xfrm>
            <a:off x="3054096" y="2497976"/>
            <a:ext cx="6083808" cy="1862048"/>
          </a:xfrm>
          <a:prstGeom prst="rect">
            <a:avLst/>
          </a:prstGeom>
          <a:noFill/>
        </p:spPr>
        <p:txBody>
          <a:bodyPr wrap="square" rtlCol="0">
            <a:spAutoFit/>
          </a:bodyPr>
          <a:lstStyle/>
          <a:p>
            <a:pPr algn="ctr"/>
            <a:r>
              <a:rPr lang="en-US" sz="11500" b="1" dirty="0" err="1">
                <a:solidFill>
                  <a:schemeClr val="accent1">
                    <a:lumMod val="50000"/>
                  </a:schemeClr>
                </a:solidFill>
                <a:latin typeface="UTM Edwardian" panose="02040603050506020204" pitchFamily="18" charset="0"/>
              </a:rPr>
              <a:t>Vận</a:t>
            </a:r>
            <a:r>
              <a:rPr lang="en-US" sz="11500" b="1" dirty="0">
                <a:solidFill>
                  <a:schemeClr val="accent1">
                    <a:lumMod val="50000"/>
                  </a:schemeClr>
                </a:solidFill>
                <a:latin typeface="UTM Edwardian" panose="02040603050506020204" pitchFamily="18" charset="0"/>
              </a:rPr>
              <a:t> </a:t>
            </a:r>
            <a:r>
              <a:rPr lang="en-US" sz="11500" b="1" dirty="0" err="1">
                <a:solidFill>
                  <a:schemeClr val="accent1">
                    <a:lumMod val="50000"/>
                  </a:schemeClr>
                </a:solidFill>
                <a:latin typeface="UTM Edwardian" panose="02040603050506020204" pitchFamily="18" charset="0"/>
              </a:rPr>
              <a:t>dụng</a:t>
            </a:r>
            <a:endParaRPr lang="en-US" sz="11500" b="1" dirty="0">
              <a:solidFill>
                <a:schemeClr val="accent1">
                  <a:lumMod val="50000"/>
                </a:schemeClr>
              </a:solidFill>
              <a:latin typeface="UTM Edwardian" panose="02040603050506020204" pitchFamily="18" charset="0"/>
            </a:endParaRPr>
          </a:p>
        </p:txBody>
      </p:sp>
    </p:spTree>
    <p:extLst>
      <p:ext uri="{BB962C8B-B14F-4D97-AF65-F5344CB8AC3E}">
        <p14:creationId xmlns:p14="http://schemas.microsoft.com/office/powerpoint/2010/main" val="62089237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E05FD4-631E-483F-84C8-979BCFD92572}"/>
              </a:ext>
            </a:extLst>
          </p:cNvPr>
          <p:cNvSpPr/>
          <p:nvPr/>
        </p:nvSpPr>
        <p:spPr>
          <a:xfrm>
            <a:off x="0" y="0"/>
            <a:ext cx="12192000" cy="6858000"/>
          </a:xfrm>
          <a:prstGeom prst="rect">
            <a:avLst/>
          </a:prstGeom>
          <a:solidFill>
            <a:schemeClr val="bg1"/>
          </a:solidFill>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4" name="文本框 2"/>
          <p:cNvSpPr txBox="1"/>
          <p:nvPr/>
        </p:nvSpPr>
        <p:spPr>
          <a:xfrm>
            <a:off x="434340" y="96742"/>
            <a:ext cx="11323320" cy="704152"/>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sz="4000" dirty="0" err="1">
                <a:latin typeface="Gluten" pitchFamily="2" charset="0"/>
                <a:ea typeface="Calibri" panose="020F0502020204030204" pitchFamily="34" charset="0"/>
                <a:cs typeface="Calibri" panose="020F0502020204030204" pitchFamily="34" charset="0"/>
              </a:rPr>
              <a:t>S</a:t>
            </a:r>
            <a:r>
              <a:rPr lang="en-US" sz="4000" dirty="0" err="1">
                <a:effectLst/>
                <a:latin typeface="Gluten" pitchFamily="2" charset="0"/>
                <a:ea typeface="Calibri" panose="020F0502020204030204" pitchFamily="34" charset="0"/>
                <a:cs typeface="Calibri" panose="020F0502020204030204" pitchFamily="34" charset="0"/>
              </a:rPr>
              <a:t>ưu</a:t>
            </a:r>
            <a:r>
              <a:rPr lang="en-US" sz="4000" dirty="0">
                <a:effectLst/>
                <a:latin typeface="Gluten" pitchFamily="2" charset="0"/>
                <a:ea typeface="Calibri" panose="020F0502020204030204" pitchFamily="34" charset="0"/>
                <a:cs typeface="Calibri" panose="020F0502020204030204" pitchFamily="34" charset="0"/>
              </a:rPr>
              <a:t> </a:t>
            </a:r>
            <a:r>
              <a:rPr lang="en-US" sz="4000" dirty="0" err="1">
                <a:effectLst/>
                <a:latin typeface="Gluten" pitchFamily="2" charset="0"/>
                <a:ea typeface="Calibri" panose="020F0502020204030204" pitchFamily="34" charset="0"/>
                <a:cs typeface="Calibri" panose="020F0502020204030204" pitchFamily="34" charset="0"/>
              </a:rPr>
              <a:t>tầm</a:t>
            </a:r>
            <a:r>
              <a:rPr lang="en-US" sz="4000" dirty="0">
                <a:effectLst/>
                <a:latin typeface="Gluten" pitchFamily="2" charset="0"/>
                <a:ea typeface="Calibri" panose="020F0502020204030204" pitchFamily="34" charset="0"/>
                <a:cs typeface="Calibri" panose="020F0502020204030204" pitchFamily="34" charset="0"/>
              </a:rPr>
              <a:t> </a:t>
            </a:r>
            <a:r>
              <a:rPr lang="en-US" sz="4000" dirty="0" err="1">
                <a:effectLst/>
                <a:latin typeface="Gluten" pitchFamily="2" charset="0"/>
                <a:ea typeface="Calibri" panose="020F0502020204030204" pitchFamily="34" charset="0"/>
                <a:cs typeface="Calibri" panose="020F0502020204030204" pitchFamily="34" charset="0"/>
              </a:rPr>
              <a:t>các</a:t>
            </a:r>
            <a:r>
              <a:rPr lang="en-US" sz="4000" dirty="0">
                <a:effectLst/>
                <a:latin typeface="Gluten" pitchFamily="2" charset="0"/>
                <a:ea typeface="Calibri" panose="020F0502020204030204" pitchFamily="34" charset="0"/>
                <a:cs typeface="Calibri" panose="020F0502020204030204" pitchFamily="34" charset="0"/>
              </a:rPr>
              <a:t> </a:t>
            </a:r>
            <a:r>
              <a:rPr lang="en-US" sz="4000" dirty="0" err="1">
                <a:effectLst/>
                <a:latin typeface="Gluten" pitchFamily="2" charset="0"/>
                <a:ea typeface="Calibri" panose="020F0502020204030204" pitchFamily="34" charset="0"/>
                <a:cs typeface="Calibri" panose="020F0502020204030204" pitchFamily="34" charset="0"/>
              </a:rPr>
              <a:t>mẫu</a:t>
            </a:r>
            <a:r>
              <a:rPr lang="en-US" sz="4000" dirty="0">
                <a:effectLst/>
                <a:latin typeface="Gluten" pitchFamily="2" charset="0"/>
                <a:ea typeface="Calibri" panose="020F0502020204030204" pitchFamily="34" charset="0"/>
                <a:cs typeface="Calibri" panose="020F0502020204030204" pitchFamily="34" charset="0"/>
              </a:rPr>
              <a:t> </a:t>
            </a:r>
            <a:r>
              <a:rPr lang="en-US" sz="4000" dirty="0" err="1">
                <a:effectLst/>
                <a:latin typeface="Gluten" pitchFamily="2" charset="0"/>
                <a:ea typeface="Calibri" panose="020F0502020204030204" pitchFamily="34" charset="0"/>
                <a:cs typeface="Calibri" panose="020F0502020204030204" pitchFamily="34" charset="0"/>
              </a:rPr>
              <a:t>truyện</a:t>
            </a:r>
            <a:r>
              <a:rPr lang="en-US" sz="4000" dirty="0">
                <a:effectLst/>
                <a:latin typeface="Gluten" pitchFamily="2" charset="0"/>
                <a:ea typeface="Calibri" panose="020F0502020204030204" pitchFamily="34" charset="0"/>
                <a:cs typeface="Calibri" panose="020F0502020204030204" pitchFamily="34" charset="0"/>
              </a:rPr>
              <a:t> </a:t>
            </a:r>
            <a:r>
              <a:rPr lang="en-US" sz="4000" dirty="0" err="1">
                <a:effectLst/>
                <a:latin typeface="Gluten" pitchFamily="2" charset="0"/>
                <a:ea typeface="Calibri" panose="020F0502020204030204" pitchFamily="34" charset="0"/>
                <a:cs typeface="Calibri" panose="020F0502020204030204" pitchFamily="34" charset="0"/>
              </a:rPr>
              <a:t>cười</a:t>
            </a:r>
            <a:endParaRPr lang="en-US" altLang="zh-CN" sz="7200" b="1" dirty="0">
              <a:solidFill>
                <a:schemeClr val="tx2"/>
              </a:solidFill>
              <a:latin typeface="Gluten" pitchFamily="2" charset="0"/>
              <a:ea typeface="字魂131号-酷乐潮玩体" pitchFamily="2" charset="-122"/>
              <a:cs typeface="Calibri" panose="020F0502020204030204" pitchFamily="34" charset="0"/>
            </a:endParaRPr>
          </a:p>
        </p:txBody>
      </p:sp>
      <p:sp>
        <p:nvSpPr>
          <p:cNvPr id="2" name="AutoShape 2" descr="Thư viện PDF - 99 Truyện Cười Thiếu Nh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082780" y="1052945"/>
            <a:ext cx="4488445" cy="5805055"/>
          </a:xfrm>
          <a:prstGeom prst="rect">
            <a:avLst/>
          </a:prstGeom>
        </p:spPr>
      </p:pic>
      <p:pic>
        <p:nvPicPr>
          <p:cNvPr id="4" name="Picture 3"/>
          <p:cNvPicPr>
            <a:picLocks noChangeAspect="1"/>
          </p:cNvPicPr>
          <p:nvPr/>
        </p:nvPicPr>
        <p:blipFill>
          <a:blip r:embed="rId4"/>
          <a:stretch>
            <a:fillRect/>
          </a:stretch>
        </p:blipFill>
        <p:spPr>
          <a:xfrm>
            <a:off x="6654005" y="1140274"/>
            <a:ext cx="4257964" cy="5717726"/>
          </a:xfrm>
          <a:prstGeom prst="rect">
            <a:avLst/>
          </a:prstGeom>
        </p:spPr>
      </p:pic>
    </p:spTree>
    <p:extLst>
      <p:ext uri="{BB962C8B-B14F-4D97-AF65-F5344CB8AC3E}">
        <p14:creationId xmlns:p14="http://schemas.microsoft.com/office/powerpoint/2010/main" val="48449886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A9B08A-C0A6-4279-94F6-AE37C0B96046}"/>
              </a:ext>
            </a:extLst>
          </p:cNvPr>
          <p:cNvSpPr txBox="1"/>
          <p:nvPr/>
        </p:nvSpPr>
        <p:spPr>
          <a:xfrm>
            <a:off x="5400907" y="3320418"/>
            <a:ext cx="6791093" cy="2656881"/>
          </a:xfrm>
          <a:prstGeom prst="rect">
            <a:avLst/>
          </a:prstGeom>
          <a:noFill/>
        </p:spPr>
        <p:txBody>
          <a:bodyPr wrap="square" rtlCol="0">
            <a:spAutoFit/>
          </a:bodyPr>
          <a:lstStyle/>
          <a:p>
            <a:pPr algn="ctr">
              <a:lnSpc>
                <a:spcPct val="130000"/>
              </a:lnSpc>
            </a:pPr>
            <a:r>
              <a:rPr lang="en-US" sz="6600" b="1" dirty="0">
                <a:ln w="57150">
                  <a:solidFill>
                    <a:schemeClr val="accent2"/>
                  </a:solidFill>
                  <a:prstDash val="solid"/>
                </a:ln>
                <a:solidFill>
                  <a:schemeClr val="accent2">
                    <a:lumMod val="40000"/>
                    <a:lumOff val="60000"/>
                  </a:schemeClr>
                </a:solidFill>
                <a:latin typeface="Coiny" panose="02000903060500060000" pitchFamily="2" charset="0"/>
              </a:rPr>
              <a:t>TẠM BIỆT VÀ HẸN GẶP LẠI</a:t>
            </a:r>
          </a:p>
        </p:txBody>
      </p:sp>
    </p:spTree>
    <p:extLst>
      <p:ext uri="{BB962C8B-B14F-4D97-AF65-F5344CB8AC3E}">
        <p14:creationId xmlns:p14="http://schemas.microsoft.com/office/powerpoint/2010/main" val="236603423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572654" y="258489"/>
            <a:ext cx="10547928" cy="704152"/>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000" b="1" dirty="0">
                <a:solidFill>
                  <a:schemeClr val="tx2"/>
                </a:solidFill>
                <a:latin typeface="Coiny" panose="02000903060500060000" pitchFamily="2" charset="0"/>
                <a:ea typeface="字魂131号-酷乐潮玩体" pitchFamily="2" charset="-122"/>
              </a:rPr>
              <a:t>TIẾNG CƯỜI LÀ LIỀU THUỐC BỔ</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rot="16200000">
            <a:off x="3459062" y="-1990392"/>
            <a:ext cx="5326278" cy="11788615"/>
          </a:xfrm>
          <a:prstGeom prst="roundRect">
            <a:avLst>
              <a:gd name="adj" fmla="val 14141"/>
            </a:avLst>
          </a:prstGeom>
          <a:solidFill>
            <a:schemeClr val="accent2">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489527" y="1370086"/>
            <a:ext cx="11333019"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Một nhà văn đã từng nói: "Con người là động vật duy nhất biết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Theo một thống kê khoa học, mỗi ngày, trung bình người lớn cười 6 phút, mỗi lần cười kéo dài 6 giây. Một đứa trẻ trung bình mỗi ngày cười 400 lần.</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Tiếng cười là liều thuốc bổ. Bởi vì khi cười, tốc độ thở của con người lên đến 100 ki-lô-mét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Ở một số nước, người ta đã dùng biện pháp gây cười để điều trị bệnh nhân. Mục đích của việc này là làm rút ngắn thời gian chữa bệnh và tiết kiệm tiền cho nhà nước.</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Bởi vậy, có thể nói: ai có tính hài hước, người đó chắc chắn sẽ sống lâu hơn.</a:t>
            </a:r>
          </a:p>
          <a:p>
            <a:pPr algn="just"/>
            <a:r>
              <a:rPr lang="en-US" sz="2600" i="1" dirty="0">
                <a:latin typeface="Calibri" panose="020F0502020204030204" pitchFamily="34" charset="0"/>
                <a:cs typeface="Calibri" panose="020F0502020204030204" pitchFamily="34" charset="0"/>
              </a:rPr>
              <a:t>                                                                              </a:t>
            </a:r>
            <a:r>
              <a:rPr lang="vi-VN" sz="2600" i="1" dirty="0">
                <a:latin typeface="Calibri" panose="020F0502020204030204" pitchFamily="34" charset="0"/>
                <a:cs typeface="Calibri" panose="020F0502020204030204" pitchFamily="34" charset="0"/>
              </a:rPr>
              <a:t>Theo báo</a:t>
            </a:r>
            <a:r>
              <a:rPr lang="vi-VN" sz="2600" dirty="0">
                <a:latin typeface="Calibri" panose="020F0502020204030204" pitchFamily="34" charset="0"/>
                <a:cs typeface="Calibri" panose="020F0502020204030204" pitchFamily="34" charset="0"/>
              </a:rPr>
              <a:t> </a:t>
            </a:r>
            <a:r>
              <a:rPr lang="vi-VN" sz="2600" b="1" dirty="0">
                <a:latin typeface="Calibri" panose="020F0502020204030204" pitchFamily="34" charset="0"/>
                <a:cs typeface="Calibri" panose="020F0502020204030204" pitchFamily="34" charset="0"/>
              </a:rPr>
              <a:t>GIÁO DỤC VÀ THỜI ĐẠI</a:t>
            </a:r>
            <a:endParaRPr lang="vi-VN"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08014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850588" y="203070"/>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LUYỆN ĐỌC</a:t>
            </a:r>
          </a:p>
        </p:txBody>
      </p:sp>
      <p:grpSp>
        <p:nvGrpSpPr>
          <p:cNvPr id="2" name="Group 1">
            <a:extLst>
              <a:ext uri="{FF2B5EF4-FFF2-40B4-BE49-F238E27FC236}">
                <a16:creationId xmlns:a16="http://schemas.microsoft.com/office/drawing/2014/main" id="{3B1DF9B6-606B-45D8-91B1-D3616F25B147}"/>
              </a:ext>
            </a:extLst>
          </p:cNvPr>
          <p:cNvGrpSpPr/>
          <p:nvPr/>
        </p:nvGrpSpPr>
        <p:grpSpPr>
          <a:xfrm>
            <a:off x="2084504" y="1435395"/>
            <a:ext cx="4916659" cy="1488558"/>
            <a:chOff x="2084505" y="1435395"/>
            <a:chExt cx="4798942" cy="1488558"/>
          </a:xfrm>
          <a:solidFill>
            <a:srgbClr val="FFCCCC"/>
          </a:solidFill>
        </p:grpSpPr>
        <p:sp>
          <p:nvSpPr>
            <p:cNvPr id="9" name="Speech Bubble: Rectangle with Corners Rounded 8">
              <a:extLst>
                <a:ext uri="{FF2B5EF4-FFF2-40B4-BE49-F238E27FC236}">
                  <a16:creationId xmlns:a16="http://schemas.microsoft.com/office/drawing/2014/main" id="{5267B6BB-1995-4748-93B7-D4B2FA9307ED}"/>
                </a:ext>
              </a:extLst>
            </p:cNvPr>
            <p:cNvSpPr/>
            <p:nvPr/>
          </p:nvSpPr>
          <p:spPr>
            <a:xfrm>
              <a:off x="2084505" y="1435395"/>
              <a:ext cx="4742121" cy="1488558"/>
            </a:xfrm>
            <a:prstGeom prst="wedgeRoundRectCallout">
              <a:avLst>
                <a:gd name="adj1" fmla="val -38994"/>
                <a:gd name="adj2" fmla="val 71071"/>
                <a:gd name="adj3" fmla="val 16667"/>
              </a:avLst>
            </a:prstGeom>
            <a:grpFill/>
            <a:ln>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3" name="TextBox 2">
              <a:extLst>
                <a:ext uri="{FF2B5EF4-FFF2-40B4-BE49-F238E27FC236}">
                  <a16:creationId xmlns:a16="http://schemas.microsoft.com/office/drawing/2014/main" id="{89631261-E8DF-47A8-A097-35AAD993725A}"/>
                </a:ext>
              </a:extLst>
            </p:cNvPr>
            <p:cNvSpPr txBox="1"/>
            <p:nvPr/>
          </p:nvSpPr>
          <p:spPr>
            <a:xfrm>
              <a:off x="2216277" y="1517954"/>
              <a:ext cx="4667170" cy="1323439"/>
            </a:xfrm>
            <a:prstGeom prst="rect">
              <a:avLst/>
            </a:prstGeom>
            <a:noFill/>
          </p:spPr>
          <p:txBody>
            <a:bodyPr wrap="square" rtlCol="0">
              <a:spAutoFit/>
            </a:bodyPr>
            <a:lstStyle/>
            <a:p>
              <a:pPr algn="ct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tập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được</a:t>
              </a:r>
              <a:r>
                <a:rPr lang="en-US" sz="4000" dirty="0">
                  <a:latin typeface="Calibri" panose="020F0502020204030204" pitchFamily="34" charset="0"/>
                  <a:cs typeface="Calibri" panose="020F0502020204030204" pitchFamily="34" charset="0"/>
                </a:rPr>
                <a:t> chia </a:t>
              </a:r>
              <a:r>
                <a:rPr lang="en-US" sz="4000" dirty="0" err="1">
                  <a:latin typeface="Calibri" panose="020F0502020204030204" pitchFamily="34" charset="0"/>
                  <a:cs typeface="Calibri" panose="020F0502020204030204" pitchFamily="34" charset="0"/>
                </a:rPr>
                <a:t>làm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mấy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đoạn</a:t>
              </a:r>
              <a:r>
                <a:rPr lang="en-US" sz="4000" dirty="0">
                  <a:latin typeface="Calibri" panose="020F0502020204030204" pitchFamily="34" charset="0"/>
                  <a:cs typeface="Calibri" panose="020F0502020204030204" pitchFamily="34" charset="0"/>
                </a:rPr>
                <a:t>?</a:t>
              </a:r>
            </a:p>
          </p:txBody>
        </p:sp>
      </p:grpSp>
      <p:pic>
        <p:nvPicPr>
          <p:cNvPr id="11" name="Picture 10">
            <a:extLst>
              <a:ext uri="{FF2B5EF4-FFF2-40B4-BE49-F238E27FC236}">
                <a16:creationId xmlns:a16="http://schemas.microsoft.com/office/drawing/2014/main" id="{870105C1-B975-4D69-A3CD-35853F5D005D}"/>
              </a:ext>
            </a:extLst>
          </p:cNvPr>
          <p:cNvPicPr>
            <a:picLocks noChangeAspect="1"/>
          </p:cNvPicPr>
          <p:nvPr/>
        </p:nvPicPr>
        <p:blipFill>
          <a:blip r:embed="rId3"/>
          <a:stretch>
            <a:fillRect/>
          </a:stretch>
        </p:blipFill>
        <p:spPr>
          <a:xfrm>
            <a:off x="9840433" y="3856951"/>
            <a:ext cx="1936873" cy="2797979"/>
          </a:xfrm>
          <a:prstGeom prst="rect">
            <a:avLst/>
          </a:prstGeom>
        </p:spPr>
      </p:pic>
      <p:grpSp>
        <p:nvGrpSpPr>
          <p:cNvPr id="4" name="Group 3">
            <a:extLst>
              <a:ext uri="{FF2B5EF4-FFF2-40B4-BE49-F238E27FC236}">
                <a16:creationId xmlns:a16="http://schemas.microsoft.com/office/drawing/2014/main" id="{4491CBE8-C855-4A56-BD50-9291DA4E384F}"/>
              </a:ext>
            </a:extLst>
          </p:cNvPr>
          <p:cNvGrpSpPr/>
          <p:nvPr/>
        </p:nvGrpSpPr>
        <p:grpSpPr>
          <a:xfrm>
            <a:off x="7697972" y="2414198"/>
            <a:ext cx="2747268" cy="1019510"/>
            <a:chOff x="7697972" y="2414198"/>
            <a:chExt cx="2747268" cy="1019510"/>
          </a:xfrm>
        </p:grpSpPr>
        <p:sp>
          <p:nvSpPr>
            <p:cNvPr id="12" name="Speech Bubble: Rectangle with Corners Rounded 11">
              <a:extLst>
                <a:ext uri="{FF2B5EF4-FFF2-40B4-BE49-F238E27FC236}">
                  <a16:creationId xmlns:a16="http://schemas.microsoft.com/office/drawing/2014/main" id="{641BB281-2E9F-4B99-8130-B47039FE3BA9}"/>
                </a:ext>
              </a:extLst>
            </p:cNvPr>
            <p:cNvSpPr/>
            <p:nvPr/>
          </p:nvSpPr>
          <p:spPr>
            <a:xfrm>
              <a:off x="7697972" y="2414198"/>
              <a:ext cx="2747268" cy="1019510"/>
            </a:xfrm>
            <a:prstGeom prst="wedgeRoundRectCallout">
              <a:avLst>
                <a:gd name="adj1" fmla="val 41318"/>
                <a:gd name="adj2" fmla="val 94457"/>
                <a:gd name="adj3" fmla="val 16667"/>
              </a:avLst>
            </a:prstGeom>
            <a:solidFill>
              <a:srgbClr val="CCFFFF"/>
            </a:solidFill>
            <a:ln>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10" name="TextBox 9">
              <a:extLst>
                <a:ext uri="{FF2B5EF4-FFF2-40B4-BE49-F238E27FC236}">
                  <a16:creationId xmlns:a16="http://schemas.microsoft.com/office/drawing/2014/main" id="{3D0B2E63-8EF9-438B-8420-52D6003FEA12}"/>
                </a:ext>
              </a:extLst>
            </p:cNvPr>
            <p:cNvSpPr txBox="1"/>
            <p:nvPr/>
          </p:nvSpPr>
          <p:spPr>
            <a:xfrm>
              <a:off x="8103169" y="2539015"/>
              <a:ext cx="1936873" cy="769441"/>
            </a:xfrm>
            <a:prstGeom prst="rect">
              <a:avLst/>
            </a:prstGeom>
            <a:noFill/>
          </p:spPr>
          <p:txBody>
            <a:bodyPr wrap="square" rtlCol="0">
              <a:spAutoFit/>
            </a:bodyPr>
            <a:lstStyle/>
            <a:p>
              <a:pPr algn="ctr"/>
              <a:r>
                <a:rPr lang="en-US" sz="4400" dirty="0">
                  <a:latin typeface="Calibri" panose="020F0502020204030204" pitchFamily="34" charset="0"/>
                  <a:cs typeface="Calibri" panose="020F0502020204030204" pitchFamily="34" charset="0"/>
                </a:rPr>
                <a:t>3 </a:t>
              </a:r>
              <a:r>
                <a:rPr lang="en-US" sz="4400" dirty="0" err="1">
                  <a:latin typeface="Calibri" panose="020F0502020204030204" pitchFamily="34" charset="0"/>
                  <a:cs typeface="Calibri" panose="020F0502020204030204" pitchFamily="34" charset="0"/>
                </a:rPr>
                <a:t>đoạn</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CA65C2A-28BF-4B90-847A-93065885C189}"/>
              </a:ext>
            </a:extLst>
          </p:cNvPr>
          <p:cNvPicPr>
            <a:picLocks noChangeAspect="1"/>
          </p:cNvPicPr>
          <p:nvPr/>
        </p:nvPicPr>
        <p:blipFill>
          <a:blip r:embed="rId4"/>
          <a:stretch>
            <a:fillRect/>
          </a:stretch>
        </p:blipFill>
        <p:spPr>
          <a:xfrm>
            <a:off x="275496" y="3308456"/>
            <a:ext cx="2534034" cy="3237616"/>
          </a:xfrm>
          <a:prstGeom prst="rect">
            <a:avLst/>
          </a:prstGeom>
        </p:spPr>
      </p:pic>
    </p:spTree>
    <p:extLst>
      <p:ext uri="{BB962C8B-B14F-4D97-AF65-F5344CB8AC3E}">
        <p14:creationId xmlns:p14="http://schemas.microsoft.com/office/powerpoint/2010/main" val="224590866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850588" y="154397"/>
            <a:ext cx="8490824"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LUYỆN ĐỌC</a:t>
            </a:r>
          </a:p>
        </p:txBody>
      </p:sp>
      <p:pic>
        <p:nvPicPr>
          <p:cNvPr id="11" name="Picture 10">
            <a:extLst>
              <a:ext uri="{FF2B5EF4-FFF2-40B4-BE49-F238E27FC236}">
                <a16:creationId xmlns:a16="http://schemas.microsoft.com/office/drawing/2014/main" id="{870105C1-B975-4D69-A3CD-35853F5D005D}"/>
              </a:ext>
            </a:extLst>
          </p:cNvPr>
          <p:cNvPicPr>
            <a:picLocks noChangeAspect="1"/>
          </p:cNvPicPr>
          <p:nvPr/>
        </p:nvPicPr>
        <p:blipFill>
          <a:blip r:embed="rId3"/>
          <a:stretch>
            <a:fillRect/>
          </a:stretch>
        </p:blipFill>
        <p:spPr>
          <a:xfrm>
            <a:off x="126525" y="3429000"/>
            <a:ext cx="2233118" cy="3225930"/>
          </a:xfrm>
          <a:prstGeom prst="rect">
            <a:avLst/>
          </a:prstGeom>
        </p:spPr>
      </p:pic>
      <p:sp>
        <p:nvSpPr>
          <p:cNvPr id="2" name="Rectangle: Rounded Corners 1">
            <a:extLst>
              <a:ext uri="{FF2B5EF4-FFF2-40B4-BE49-F238E27FC236}">
                <a16:creationId xmlns:a16="http://schemas.microsoft.com/office/drawing/2014/main" id="{EA58A8DA-1D22-4E9D-898C-F6018A8B2C4C}"/>
              </a:ext>
            </a:extLst>
          </p:cNvPr>
          <p:cNvSpPr/>
          <p:nvPr/>
        </p:nvSpPr>
        <p:spPr>
          <a:xfrm>
            <a:off x="2494584" y="1281791"/>
            <a:ext cx="9190598" cy="1019600"/>
          </a:xfrm>
          <a:prstGeom prst="roundRect">
            <a:avLst>
              <a:gd name="adj" fmla="val 29194"/>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F41D8C23-A3B4-40E0-96E6-4A6B52910D19}"/>
              </a:ext>
            </a:extLst>
          </p:cNvPr>
          <p:cNvSpPr txBox="1"/>
          <p:nvPr/>
        </p:nvSpPr>
        <p:spPr>
          <a:xfrm>
            <a:off x="2658139" y="1409380"/>
            <a:ext cx="9266005" cy="707886"/>
          </a:xfrm>
          <a:prstGeom prst="rect">
            <a:avLst/>
          </a:prstGeom>
          <a:noFill/>
        </p:spPr>
        <p:txBody>
          <a:bodyPr wrap="square" rtlCol="0">
            <a:spAutoFit/>
          </a:bodyPr>
          <a:lstStyle/>
          <a:p>
            <a:r>
              <a:rPr lang="en-US" sz="4000" b="1" i="1" dirty="0" err="1">
                <a:latin typeface="Calibri" panose="020F0502020204030204" pitchFamily="34" charset="0"/>
                <a:cs typeface="Calibri" panose="020F0502020204030204" pitchFamily="34" charset="0"/>
              </a:rPr>
              <a:t>Đoạn</a:t>
            </a:r>
            <a:r>
              <a:rPr lang="en-US" sz="4000" b="1" i="1" dirty="0">
                <a:latin typeface="Calibri" panose="020F0502020204030204" pitchFamily="34" charset="0"/>
                <a:cs typeface="Calibri" panose="020F0502020204030204" pitchFamily="34" charset="0"/>
              </a:rPr>
              <a:t> 1: </a:t>
            </a:r>
            <a:r>
              <a:rPr lang="en-US" sz="4000" dirty="0">
                <a:effectLst/>
                <a:latin typeface="Calibri" panose="020F0502020204030204" pitchFamily="34" charset="0"/>
                <a:ea typeface="Calibri" panose="020F0502020204030204" pitchFamily="34" charset="0"/>
                <a:cs typeface="Calibri" panose="020F0502020204030204" pitchFamily="34" charset="0"/>
              </a:rPr>
              <a:t>“Từ </a:t>
            </a:r>
            <a:r>
              <a:rPr lang="en-US" sz="4000" dirty="0" err="1">
                <a:effectLst/>
                <a:latin typeface="Calibri" panose="020F0502020204030204" pitchFamily="34" charset="0"/>
                <a:ea typeface="Calibri" panose="020F0502020204030204" pitchFamily="34" charset="0"/>
                <a:cs typeface="Calibri" panose="020F0502020204030204" pitchFamily="34" charset="0"/>
              </a:rPr>
              <a:t>đầu</a:t>
            </a:r>
            <a:r>
              <a:rPr lang="en-US" sz="4000" dirty="0">
                <a:effectLst/>
                <a:latin typeface="Calibri" panose="020F0502020204030204" pitchFamily="34" charset="0"/>
                <a:ea typeface="Calibri" panose="020F0502020204030204" pitchFamily="34" charset="0"/>
                <a:cs typeface="Calibri" panose="020F0502020204030204" pitchFamily="34" charset="0"/>
              </a:rPr>
              <a:t> … </a:t>
            </a:r>
            <a:r>
              <a:rPr lang="en-US" sz="4000" dirty="0" err="1">
                <a:effectLst/>
                <a:latin typeface="Calibri" panose="020F0502020204030204" pitchFamily="34" charset="0"/>
                <a:ea typeface="Calibri" panose="020F0502020204030204" pitchFamily="34" charset="0"/>
                <a:cs typeface="Calibri" panose="020F0502020204030204" pitchFamily="34" charset="0"/>
              </a:rPr>
              <a:t>mỗi</a:t>
            </a:r>
            <a:r>
              <a:rPr lang="en-US" sz="4000" dirty="0">
                <a:effectLst/>
                <a:latin typeface="Calibri" panose="020F0502020204030204" pitchFamily="34" charset="0"/>
                <a:ea typeface="Calibri" panose="020F0502020204030204" pitchFamily="34" charset="0"/>
                <a:cs typeface="Calibri" panose="020F0502020204030204" pitchFamily="34" charset="0"/>
              </a:rPr>
              <a:t> </a:t>
            </a:r>
            <a:r>
              <a:rPr lang="en-US" sz="4000" dirty="0" err="1">
                <a:effectLst/>
                <a:latin typeface="Calibri" panose="020F0502020204030204" pitchFamily="34" charset="0"/>
                <a:ea typeface="Calibri" panose="020F0502020204030204" pitchFamily="34" charset="0"/>
                <a:cs typeface="Calibri" panose="020F0502020204030204" pitchFamily="34" charset="0"/>
              </a:rPr>
              <a:t>ngày</a:t>
            </a:r>
            <a:r>
              <a:rPr lang="en-US" sz="4000" dirty="0">
                <a:effectLst/>
                <a:latin typeface="Calibri" panose="020F0502020204030204" pitchFamily="34" charset="0"/>
                <a:ea typeface="Calibri" panose="020F0502020204030204" pitchFamily="34" charset="0"/>
                <a:cs typeface="Calibri" panose="020F0502020204030204" pitchFamily="34" charset="0"/>
              </a:rPr>
              <a:t> </a:t>
            </a:r>
            <a:r>
              <a:rPr lang="en-US" sz="4000" dirty="0" err="1">
                <a:effectLst/>
                <a:latin typeface="Calibri" panose="020F0502020204030204" pitchFamily="34" charset="0"/>
                <a:ea typeface="Calibri" panose="020F0502020204030204" pitchFamily="34" charset="0"/>
                <a:cs typeface="Calibri" panose="020F0502020204030204" pitchFamily="34" charset="0"/>
              </a:rPr>
              <a:t>cười</a:t>
            </a:r>
            <a:r>
              <a:rPr lang="en-US" sz="4000" dirty="0">
                <a:effectLst/>
                <a:latin typeface="Calibri" panose="020F0502020204030204" pitchFamily="34" charset="0"/>
                <a:ea typeface="Calibri" panose="020F0502020204030204" pitchFamily="34" charset="0"/>
                <a:cs typeface="Calibri" panose="020F0502020204030204" pitchFamily="34" charset="0"/>
              </a:rPr>
              <a:t> 400 </a:t>
            </a:r>
            <a:r>
              <a:rPr lang="en-US" sz="4000" dirty="0" err="1">
                <a:effectLst/>
                <a:latin typeface="Calibri" panose="020F0502020204030204" pitchFamily="34" charset="0"/>
                <a:ea typeface="Calibri" panose="020F0502020204030204" pitchFamily="34" charset="0"/>
                <a:cs typeface="Calibri" panose="020F0502020204030204" pitchFamily="34" charset="0"/>
              </a:rPr>
              <a:t>lần</a:t>
            </a:r>
            <a:r>
              <a:rPr lang="en-US" sz="4000" dirty="0">
                <a:effectLst/>
                <a:latin typeface="Calibri" panose="020F0502020204030204" pitchFamily="34" charset="0"/>
                <a:ea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DD8370CE-06F4-4763-A8AA-A4779F28D58F}"/>
              </a:ext>
            </a:extLst>
          </p:cNvPr>
          <p:cNvSpPr/>
          <p:nvPr/>
        </p:nvSpPr>
        <p:spPr>
          <a:xfrm>
            <a:off x="2503968" y="2782669"/>
            <a:ext cx="9190598" cy="932359"/>
          </a:xfrm>
          <a:prstGeom prst="roundRect">
            <a:avLst>
              <a:gd name="adj" fmla="val 29194"/>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0" name="TextBox 19">
            <a:extLst>
              <a:ext uri="{FF2B5EF4-FFF2-40B4-BE49-F238E27FC236}">
                <a16:creationId xmlns:a16="http://schemas.microsoft.com/office/drawing/2014/main" id="{B2068796-86C8-4CE0-BA19-1066E0C1BB88}"/>
              </a:ext>
            </a:extLst>
          </p:cNvPr>
          <p:cNvSpPr txBox="1"/>
          <p:nvPr/>
        </p:nvSpPr>
        <p:spPr>
          <a:xfrm>
            <a:off x="2629525" y="2964348"/>
            <a:ext cx="8920716" cy="692497"/>
          </a:xfrm>
          <a:prstGeom prst="rect">
            <a:avLst/>
          </a:prstGeom>
          <a:noFill/>
        </p:spPr>
        <p:txBody>
          <a:bodyPr wrap="square" rtlCol="0">
            <a:spAutoFit/>
          </a:bodyPr>
          <a:lstStyle/>
          <a:p>
            <a:pPr algn="just"/>
            <a:r>
              <a:rPr lang="en-US" sz="3900" b="1" i="1" dirty="0" err="1">
                <a:latin typeface="Calibri" panose="020F0502020204030204" pitchFamily="34" charset="0"/>
                <a:cs typeface="Calibri" panose="020F0502020204030204" pitchFamily="34" charset="0"/>
              </a:rPr>
              <a:t>Đoạn</a:t>
            </a:r>
            <a:r>
              <a:rPr lang="en-US" sz="3900" b="1" i="1" dirty="0">
                <a:latin typeface="Calibri" panose="020F0502020204030204" pitchFamily="34" charset="0"/>
                <a:cs typeface="Calibri" panose="020F0502020204030204" pitchFamily="34" charset="0"/>
              </a:rPr>
              <a:t> 2: </a:t>
            </a:r>
            <a:r>
              <a:rPr lang="en-US" sz="3900" dirty="0">
                <a:effectLst/>
                <a:latin typeface="Calibri" panose="020F0502020204030204" pitchFamily="34" charset="0"/>
                <a:ea typeface="Calibri" panose="020F0502020204030204" pitchFamily="34" charset="0"/>
                <a:cs typeface="Calibri" panose="020F0502020204030204" pitchFamily="34" charset="0"/>
              </a:rPr>
              <a:t>“</a:t>
            </a:r>
            <a:r>
              <a:rPr lang="en-US" sz="3900" dirty="0" err="1">
                <a:effectLst/>
                <a:latin typeface="Calibri" panose="020F0502020204030204" pitchFamily="34" charset="0"/>
                <a:ea typeface="Calibri" panose="020F0502020204030204" pitchFamily="34" charset="0"/>
                <a:cs typeface="Calibri" panose="020F0502020204030204" pitchFamily="34" charset="0"/>
              </a:rPr>
              <a:t>Tiếng</a:t>
            </a:r>
            <a:r>
              <a:rPr lang="en-US" sz="3900" dirty="0">
                <a:effectLst/>
                <a:latin typeface="Calibri" panose="020F0502020204030204" pitchFamily="34" charset="0"/>
                <a:ea typeface="Calibri" panose="020F0502020204030204" pitchFamily="34" charset="0"/>
                <a:cs typeface="Calibri" panose="020F0502020204030204" pitchFamily="34" charset="0"/>
              </a:rPr>
              <a:t> </a:t>
            </a:r>
            <a:r>
              <a:rPr lang="en-US" sz="3900" dirty="0" err="1">
                <a:effectLst/>
                <a:latin typeface="Calibri" panose="020F0502020204030204" pitchFamily="34" charset="0"/>
                <a:ea typeface="Calibri" panose="020F0502020204030204" pitchFamily="34" charset="0"/>
                <a:cs typeface="Calibri" panose="020F0502020204030204" pitchFamily="34" charset="0"/>
              </a:rPr>
              <a:t>cười</a:t>
            </a:r>
            <a:r>
              <a:rPr lang="en-US" sz="3900" dirty="0">
                <a:effectLst/>
                <a:latin typeface="Calibri" panose="020F0502020204030204" pitchFamily="34" charset="0"/>
                <a:ea typeface="Calibri" panose="020F0502020204030204" pitchFamily="34" charset="0"/>
                <a:cs typeface="Calibri" panose="020F0502020204030204" pitchFamily="34" charset="0"/>
              </a:rPr>
              <a:t>… </a:t>
            </a:r>
            <a:r>
              <a:rPr lang="en-US" sz="3900" dirty="0" err="1">
                <a:effectLst/>
                <a:latin typeface="Calibri" panose="020F0502020204030204" pitchFamily="34" charset="0"/>
                <a:ea typeface="Calibri" panose="020F0502020204030204" pitchFamily="34" charset="0"/>
                <a:cs typeface="Calibri" panose="020F0502020204030204" pitchFamily="34" charset="0"/>
              </a:rPr>
              <a:t>làm</a:t>
            </a:r>
            <a:r>
              <a:rPr lang="en-US" sz="3900" dirty="0">
                <a:effectLst/>
                <a:latin typeface="Calibri" panose="020F0502020204030204" pitchFamily="34" charset="0"/>
                <a:ea typeface="Calibri" panose="020F0502020204030204" pitchFamily="34" charset="0"/>
                <a:cs typeface="Calibri" panose="020F0502020204030204" pitchFamily="34" charset="0"/>
              </a:rPr>
              <a:t> </a:t>
            </a:r>
            <a:r>
              <a:rPr lang="en-US" sz="3900" dirty="0" err="1">
                <a:effectLst/>
                <a:latin typeface="Calibri" panose="020F0502020204030204" pitchFamily="34" charset="0"/>
                <a:ea typeface="Calibri" panose="020F0502020204030204" pitchFamily="34" charset="0"/>
                <a:cs typeface="Calibri" panose="020F0502020204030204" pitchFamily="34" charset="0"/>
              </a:rPr>
              <a:t>hẹp</a:t>
            </a:r>
            <a:r>
              <a:rPr lang="en-US" sz="3900" dirty="0">
                <a:effectLst/>
                <a:latin typeface="Calibri" panose="020F0502020204030204" pitchFamily="34" charset="0"/>
                <a:ea typeface="Calibri" panose="020F0502020204030204" pitchFamily="34" charset="0"/>
                <a:cs typeface="Calibri" panose="020F0502020204030204" pitchFamily="34" charset="0"/>
              </a:rPr>
              <a:t> </a:t>
            </a:r>
            <a:r>
              <a:rPr lang="en-US" sz="3900" dirty="0" err="1">
                <a:effectLst/>
                <a:latin typeface="Calibri" panose="020F0502020204030204" pitchFamily="34" charset="0"/>
                <a:ea typeface="Calibri" panose="020F0502020204030204" pitchFamily="34" charset="0"/>
                <a:cs typeface="Calibri" panose="020F0502020204030204" pitchFamily="34" charset="0"/>
              </a:rPr>
              <a:t>mạch</a:t>
            </a:r>
            <a:r>
              <a:rPr lang="en-US" sz="3900" dirty="0">
                <a:effectLst/>
                <a:latin typeface="Calibri" panose="020F0502020204030204" pitchFamily="34" charset="0"/>
                <a:ea typeface="Calibri" panose="020F0502020204030204" pitchFamily="34" charset="0"/>
                <a:cs typeface="Calibri" panose="020F0502020204030204" pitchFamily="34" charset="0"/>
              </a:rPr>
              <a:t> </a:t>
            </a:r>
            <a:r>
              <a:rPr lang="en-US" sz="3900" dirty="0" err="1">
                <a:effectLst/>
                <a:latin typeface="Calibri" panose="020F0502020204030204" pitchFamily="34" charset="0"/>
                <a:ea typeface="Calibri" panose="020F0502020204030204" pitchFamily="34" charset="0"/>
                <a:cs typeface="Calibri" panose="020F0502020204030204" pitchFamily="34" charset="0"/>
              </a:rPr>
              <a:t>máu</a:t>
            </a:r>
            <a:r>
              <a:rPr lang="en-US" sz="3900" dirty="0">
                <a:effectLst/>
                <a:latin typeface="Calibri" panose="020F0502020204030204" pitchFamily="34" charset="0"/>
                <a:ea typeface="Calibri" panose="020F0502020204030204" pitchFamily="34" charset="0"/>
                <a:cs typeface="Calibri" panose="020F0502020204030204" pitchFamily="34" charset="0"/>
              </a:rPr>
              <a:t>.”</a:t>
            </a:r>
            <a:endParaRPr lang="en-US" sz="3900" dirty="0">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E268ACB2-15AD-4656-9B87-67DF13E0F7CA}"/>
              </a:ext>
            </a:extLst>
          </p:cNvPr>
          <p:cNvSpPr/>
          <p:nvPr/>
        </p:nvSpPr>
        <p:spPr>
          <a:xfrm>
            <a:off x="2494584" y="4152660"/>
            <a:ext cx="9190598" cy="955049"/>
          </a:xfrm>
          <a:prstGeom prst="roundRect">
            <a:avLst>
              <a:gd name="adj" fmla="val 29194"/>
            </a:avLst>
          </a:prstGeom>
          <a:solidFill>
            <a:schemeClr val="accent3">
              <a:lumMod val="20000"/>
              <a:lumOff val="80000"/>
            </a:schemeClr>
          </a:solidFill>
          <a:ln w="38100">
            <a:solidFill>
              <a:schemeClr val="accent2"/>
            </a:solidFill>
            <a:prstDash val="dash"/>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22" name="TextBox 21">
            <a:extLst>
              <a:ext uri="{FF2B5EF4-FFF2-40B4-BE49-F238E27FC236}">
                <a16:creationId xmlns:a16="http://schemas.microsoft.com/office/drawing/2014/main" id="{099D4D37-E56B-408B-9CB6-50D5E265D82D}"/>
              </a:ext>
            </a:extLst>
          </p:cNvPr>
          <p:cNvSpPr txBox="1"/>
          <p:nvPr/>
        </p:nvSpPr>
        <p:spPr>
          <a:xfrm>
            <a:off x="2658140" y="4280249"/>
            <a:ext cx="8612372" cy="707886"/>
          </a:xfrm>
          <a:prstGeom prst="rect">
            <a:avLst/>
          </a:prstGeom>
          <a:noFill/>
        </p:spPr>
        <p:txBody>
          <a:bodyPr wrap="square" rtlCol="0">
            <a:spAutoFit/>
          </a:bodyPr>
          <a:lstStyle/>
          <a:p>
            <a:r>
              <a:rPr lang="en-US" sz="4000" b="1" i="1" dirty="0" err="1">
                <a:latin typeface="Calibri" panose="020F0502020204030204" pitchFamily="34" charset="0"/>
                <a:cs typeface="Calibri" panose="020F0502020204030204" pitchFamily="34" charset="0"/>
              </a:rPr>
              <a:t>Đoạn</a:t>
            </a:r>
            <a:r>
              <a:rPr lang="en-US" sz="4000" b="1" i="1" dirty="0">
                <a:latin typeface="Calibri" panose="020F0502020204030204" pitchFamily="34" charset="0"/>
                <a:cs typeface="Calibri" panose="020F0502020204030204" pitchFamily="34" charset="0"/>
              </a:rPr>
              <a:t> 3: </a:t>
            </a:r>
            <a:r>
              <a:rPr lang="en-US" sz="4000" dirty="0" err="1">
                <a:effectLst/>
                <a:latin typeface="Calibri" panose="020F0502020204030204" pitchFamily="34" charset="0"/>
                <a:ea typeface="Calibri" panose="020F0502020204030204" pitchFamily="34" charset="0"/>
                <a:cs typeface="Calibri" panose="020F0502020204030204" pitchFamily="34" charset="0"/>
              </a:rPr>
              <a:t>Còn</a:t>
            </a:r>
            <a:r>
              <a:rPr lang="en-US" sz="4000" dirty="0">
                <a:effectLst/>
                <a:latin typeface="Calibri" panose="020F0502020204030204" pitchFamily="34" charset="0"/>
                <a:ea typeface="Calibri" panose="020F0502020204030204" pitchFamily="34" charset="0"/>
                <a:cs typeface="Calibri" panose="020F0502020204030204" pitchFamily="34" charset="0"/>
              </a:rPr>
              <a:t> lại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364718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9" grpId="0" animBg="1"/>
      <p:bldP spid="20" grpId="0"/>
      <p:bldP spid="21"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8">
            <a:extLst>
              <a:ext uri="{FF2B5EF4-FFF2-40B4-BE49-F238E27FC236}">
                <a16:creationId xmlns:a16="http://schemas.microsoft.com/office/drawing/2014/main" id="{EFC49CC4-EA3E-454B-B22E-C775D11E2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010" y="1186218"/>
            <a:ext cx="8754277" cy="5889224"/>
          </a:xfrm>
          <a:prstGeom prst="rect">
            <a:avLst/>
          </a:prstGeom>
        </p:spPr>
      </p:pic>
      <p:sp>
        <p:nvSpPr>
          <p:cNvPr id="27" name="文本框 2">
            <a:extLst>
              <a:ext uri="{FF2B5EF4-FFF2-40B4-BE49-F238E27FC236}">
                <a16:creationId xmlns:a16="http://schemas.microsoft.com/office/drawing/2014/main" id="{01A92806-A9BA-4302-9185-B03336CAAE8B}"/>
              </a:ext>
            </a:extLst>
          </p:cNvPr>
          <p:cNvSpPr txBox="1"/>
          <p:nvPr/>
        </p:nvSpPr>
        <p:spPr>
          <a:xfrm>
            <a:off x="1394691" y="217454"/>
            <a:ext cx="8992903" cy="704152"/>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sz="4000" dirty="0">
                <a:latin typeface="Coiny" panose="02000903060500060000" pitchFamily="2" charset="0"/>
              </a:rPr>
              <a:t>TIẾNG CƯỜI LÀ LIỀU THUỐC BỔ</a:t>
            </a:r>
          </a:p>
        </p:txBody>
      </p:sp>
      <p:sp>
        <p:nvSpPr>
          <p:cNvPr id="28" name="文本框 2">
            <a:extLst>
              <a:ext uri="{FF2B5EF4-FFF2-40B4-BE49-F238E27FC236}">
                <a16:creationId xmlns:a16="http://schemas.microsoft.com/office/drawing/2014/main" id="{43D037A1-7378-4961-8C9D-65CF863A14FF}"/>
              </a:ext>
            </a:extLst>
          </p:cNvPr>
          <p:cNvSpPr txBox="1"/>
          <p:nvPr/>
        </p:nvSpPr>
        <p:spPr>
          <a:xfrm>
            <a:off x="1015567" y="3822486"/>
            <a:ext cx="6173449" cy="765707"/>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400" b="1" dirty="0">
                <a:solidFill>
                  <a:schemeClr val="tx2"/>
                </a:solidFill>
                <a:latin typeface="Coiny" panose="02000903060500060000" pitchFamily="2" charset="0"/>
                <a:ea typeface="字魂131号-酷乐潮玩体" pitchFamily="2" charset="-122"/>
              </a:rPr>
              <a:t>ĐỌC NỐI TIẾP ĐOẠN</a:t>
            </a:r>
          </a:p>
        </p:txBody>
      </p:sp>
      <p:pic>
        <p:nvPicPr>
          <p:cNvPr id="29" name="Graphic 28">
            <a:extLst>
              <a:ext uri="{FF2B5EF4-FFF2-40B4-BE49-F238E27FC236}">
                <a16:creationId xmlns:a16="http://schemas.microsoft.com/office/drawing/2014/main" id="{3EF643FC-A6D9-4FD6-A6E6-C992FC697F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03956" y="1096155"/>
            <a:ext cx="4852869" cy="5452662"/>
          </a:xfrm>
          <a:prstGeom prst="rect">
            <a:avLst/>
          </a:prstGeom>
        </p:spPr>
      </p:pic>
    </p:spTree>
    <p:extLst>
      <p:ext uri="{BB962C8B-B14F-4D97-AF65-F5344CB8AC3E}">
        <p14:creationId xmlns:p14="http://schemas.microsoft.com/office/powerpoint/2010/main" val="138419401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572654" y="258489"/>
            <a:ext cx="10547928" cy="704152"/>
          </a:xfrm>
          <a:prstGeom prst="rect">
            <a:avLst/>
          </a:prstGeom>
          <a:noFill/>
        </p:spPr>
        <p:txBody>
          <a:bodyPr wrap="square" lIns="87741" tIns="43871" rIns="87741" bIns="43871" rtlCol="0">
            <a:spAutoFit/>
          </a:bodyPr>
          <a:ls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194" algn="l" rtl="0" fontAlgn="base">
              <a:spcBef>
                <a:spcPct val="0"/>
              </a:spcBef>
              <a:spcAft>
                <a:spcPct val="0"/>
              </a:spcAft>
              <a:defRPr kern="1200">
                <a:solidFill>
                  <a:schemeClr val="tx1"/>
                </a:solidFill>
                <a:latin typeface="Rockwell" pitchFamily="18" charset="0"/>
                <a:ea typeface="宋体" charset="-122"/>
                <a:cs typeface="+mn-cs"/>
              </a:defRPr>
            </a:lvl2pPr>
            <a:lvl3pPr marL="1088387" algn="l" rtl="0" fontAlgn="base">
              <a:spcBef>
                <a:spcPct val="0"/>
              </a:spcBef>
              <a:spcAft>
                <a:spcPct val="0"/>
              </a:spcAft>
              <a:defRPr kern="1200">
                <a:solidFill>
                  <a:schemeClr val="tx1"/>
                </a:solidFill>
                <a:latin typeface="Rockwell" pitchFamily="18" charset="0"/>
                <a:ea typeface="宋体" charset="-122"/>
                <a:cs typeface="+mn-cs"/>
              </a:defRPr>
            </a:lvl3pPr>
            <a:lvl4pPr marL="1632581" algn="l" rtl="0" fontAlgn="base">
              <a:spcBef>
                <a:spcPct val="0"/>
              </a:spcBef>
              <a:spcAft>
                <a:spcPct val="0"/>
              </a:spcAft>
              <a:defRPr kern="1200">
                <a:solidFill>
                  <a:schemeClr val="tx1"/>
                </a:solidFill>
                <a:latin typeface="Rockwell" pitchFamily="18" charset="0"/>
                <a:ea typeface="宋体" charset="-122"/>
                <a:cs typeface="+mn-cs"/>
              </a:defRPr>
            </a:lvl4pPr>
            <a:lvl5pPr marL="2176774" algn="l" rtl="0" fontAlgn="base">
              <a:spcBef>
                <a:spcPct val="0"/>
              </a:spcBef>
              <a:spcAft>
                <a:spcPct val="0"/>
              </a:spcAft>
              <a:defRPr kern="1200">
                <a:solidFill>
                  <a:schemeClr val="tx1"/>
                </a:solidFill>
                <a:latin typeface="Rockwell" pitchFamily="18" charset="0"/>
                <a:ea typeface="宋体" charset="-122"/>
                <a:cs typeface="+mn-cs"/>
              </a:defRPr>
            </a:lvl5pPr>
            <a:lvl6pPr marL="2720968" algn="l" defTabSz="1088387" rtl="0" eaLnBrk="1" latinLnBrk="0" hangingPunct="1">
              <a:defRPr kern="1200">
                <a:solidFill>
                  <a:schemeClr val="tx1"/>
                </a:solidFill>
                <a:latin typeface="Rockwell" pitchFamily="18" charset="0"/>
                <a:ea typeface="宋体" charset="-122"/>
                <a:cs typeface="+mn-cs"/>
              </a:defRPr>
            </a:lvl6pPr>
            <a:lvl7pPr marL="3265162" algn="l" defTabSz="1088387" rtl="0" eaLnBrk="1" latinLnBrk="0" hangingPunct="1">
              <a:defRPr kern="1200">
                <a:solidFill>
                  <a:schemeClr val="tx1"/>
                </a:solidFill>
                <a:latin typeface="Rockwell" pitchFamily="18" charset="0"/>
                <a:ea typeface="宋体" charset="-122"/>
                <a:cs typeface="+mn-cs"/>
              </a:defRPr>
            </a:lvl7pPr>
            <a:lvl8pPr marL="3809355" algn="l" defTabSz="1088387" rtl="0" eaLnBrk="1" latinLnBrk="0" hangingPunct="1">
              <a:defRPr kern="1200">
                <a:solidFill>
                  <a:schemeClr val="tx1"/>
                </a:solidFill>
                <a:latin typeface="Rockwell" pitchFamily="18" charset="0"/>
                <a:ea typeface="宋体" charset="-122"/>
                <a:cs typeface="+mn-cs"/>
              </a:defRPr>
            </a:lvl8pPr>
            <a:lvl9pPr marL="4353549" algn="l" defTabSz="1088387" rtl="0" eaLnBrk="1" latinLnBrk="0" hangingPunct="1">
              <a:defRPr kern="1200">
                <a:solidFill>
                  <a:schemeClr val="tx1"/>
                </a:solidFill>
                <a:latin typeface="Rockwell" pitchFamily="18" charset="0"/>
                <a:ea typeface="宋体" charset="-122"/>
                <a:cs typeface="+mn-cs"/>
              </a:defRPr>
            </a:lvl9pPr>
          </a:lstStyle>
          <a:p>
            <a:pPr algn="ctr"/>
            <a:r>
              <a:rPr lang="en-US" altLang="zh-CN" sz="4000" b="1" dirty="0">
                <a:solidFill>
                  <a:schemeClr val="tx2"/>
                </a:solidFill>
                <a:latin typeface="Coiny" panose="02000903060500060000" pitchFamily="2" charset="0"/>
                <a:ea typeface="字魂131号-酷乐潮玩体" pitchFamily="2" charset="-122"/>
              </a:rPr>
              <a:t>TIẾNG CƯỜI LÀ LIỀU THUỐC BỔ</a:t>
            </a:r>
          </a:p>
        </p:txBody>
      </p:sp>
      <p:sp>
        <p:nvSpPr>
          <p:cNvPr id="6" name="Rectangle: Rounded Corners 5">
            <a:extLst>
              <a:ext uri="{FF2B5EF4-FFF2-40B4-BE49-F238E27FC236}">
                <a16:creationId xmlns:a16="http://schemas.microsoft.com/office/drawing/2014/main" id="{E63CD3DA-F4BC-4C21-9400-440EF77C34DC}"/>
              </a:ext>
            </a:extLst>
          </p:cNvPr>
          <p:cNvSpPr/>
          <p:nvPr/>
        </p:nvSpPr>
        <p:spPr>
          <a:xfrm rot="16200000">
            <a:off x="3459062" y="-1990392"/>
            <a:ext cx="5326278" cy="11788615"/>
          </a:xfrm>
          <a:prstGeom prst="roundRect">
            <a:avLst>
              <a:gd name="adj" fmla="val 14141"/>
            </a:avLst>
          </a:prstGeom>
          <a:solidFill>
            <a:schemeClr val="accent1">
              <a:lumMod val="20000"/>
              <a:lumOff val="80000"/>
            </a:schemeClr>
          </a:solidFill>
          <a:ln w="38100">
            <a:solidFill>
              <a:schemeClr val="accent2"/>
            </a:solidFill>
          </a:ln>
        </p:spPr>
        <p:txBody>
          <a:bodyPr vert="eaVert" wrap="square" lIns="91441" tIns="45720" rIns="91441" bIns="45720" rtlCol="0" anchor="ctr">
            <a:spAutoFit/>
          </a:bodyPr>
          <a:lstStyle/>
          <a:p>
            <a:pPr algn="just">
              <a:lnSpc>
                <a:spcPct val="150000"/>
              </a:lnSpc>
            </a:pPr>
            <a:endParaRPr lang="en-US" sz="1200" dirty="0">
              <a:solidFill>
                <a:schemeClr val="bg1"/>
              </a:solidFill>
              <a:latin typeface="+mn-ea"/>
              <a:ea typeface="+mn-ea"/>
              <a:cs typeface="+mn-ea"/>
              <a:sym typeface="Calibri" panose="020F0502020204030204" pitchFamily="34" charset="0"/>
            </a:endParaRPr>
          </a:p>
        </p:txBody>
      </p:sp>
      <p:sp>
        <p:nvSpPr>
          <p:cNvPr id="4" name="TextBox 3">
            <a:extLst>
              <a:ext uri="{FF2B5EF4-FFF2-40B4-BE49-F238E27FC236}">
                <a16:creationId xmlns:a16="http://schemas.microsoft.com/office/drawing/2014/main" id="{BE401FE8-287B-4F91-A87F-7886268D1AB8}"/>
              </a:ext>
            </a:extLst>
          </p:cNvPr>
          <p:cNvSpPr txBox="1"/>
          <p:nvPr/>
        </p:nvSpPr>
        <p:spPr>
          <a:xfrm>
            <a:off x="489527" y="1370086"/>
            <a:ext cx="11333019"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1. </a:t>
            </a:r>
            <a:r>
              <a:rPr lang="vi-VN" sz="2600" dirty="0">
                <a:latin typeface="Calibri" panose="020F0502020204030204" pitchFamily="34" charset="0"/>
                <a:cs typeface="Calibri" panose="020F0502020204030204" pitchFamily="34" charset="0"/>
              </a:rPr>
              <a:t>Một nhà văn đã từng nói: "Con người là động vật duy nhất biết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Theo một thống kê khoa học, mỗi ngày, trung bình người lớn cười 6 phút, mỗi lần cười kéo dài 6 giây. Một đứa trẻ trung bình mỗi ngày cười 400 lần.</a:t>
            </a:r>
          </a:p>
          <a:p>
            <a:pPr algn="just"/>
            <a:r>
              <a:rPr lang="en-US" sz="2600" dirty="0">
                <a:latin typeface="Calibri" panose="020F0502020204030204" pitchFamily="34" charset="0"/>
                <a:cs typeface="Calibri" panose="020F0502020204030204" pitchFamily="34" charset="0"/>
              </a:rPr>
              <a:t>     2. </a:t>
            </a:r>
            <a:r>
              <a:rPr lang="vi-VN" sz="2600" dirty="0">
                <a:latin typeface="Calibri" panose="020F0502020204030204" pitchFamily="34" charset="0"/>
                <a:cs typeface="Calibri" panose="020F0502020204030204" pitchFamily="34" charset="0"/>
              </a:rPr>
              <a:t>Tiếng cười là liều thuốc bổ. Bởi vì khi cười, tốc độ thở của con người lên đến 100 ki-lô- mét một giờ, các cơ mặt được thư giãn thoải mái và não thì tiết ra một chất làm người ta có cảm giác sảng khoái, thỏa mãn. Ngược lại, khi người ta ở trong trạng thái nổi giận hoặc căm thù, cơ thể sẽ tiết ra một chất làm hẹp mạch máu.</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Ở một số nước, người ta đã dùng biện pháp gây cười để điều trị bệnh nhân. Mục đích của việc này là làm rút ngắn thời gian chữa bệnh và tiết kiệm tiền cho nhà nước.</a:t>
            </a:r>
          </a:p>
          <a:p>
            <a:pPr algn="just"/>
            <a:r>
              <a:rPr lang="en-US" sz="2600" dirty="0">
                <a:latin typeface="Calibri" panose="020F0502020204030204" pitchFamily="34" charset="0"/>
                <a:cs typeface="Calibri" panose="020F0502020204030204" pitchFamily="34" charset="0"/>
              </a:rPr>
              <a:t>     3. </a:t>
            </a:r>
            <a:r>
              <a:rPr lang="vi-VN" sz="2600" dirty="0">
                <a:latin typeface="Calibri" panose="020F0502020204030204" pitchFamily="34" charset="0"/>
                <a:cs typeface="Calibri" panose="020F0502020204030204" pitchFamily="34" charset="0"/>
              </a:rPr>
              <a:t>Bởi vậy, có thể nói: ai có tính hài hước, người đó chắc chắn sẽ sống lâu hơn.</a:t>
            </a:r>
          </a:p>
          <a:p>
            <a:pPr algn="just"/>
            <a:r>
              <a:rPr lang="en-US" sz="2600" i="1" dirty="0">
                <a:latin typeface="Calibri" panose="020F0502020204030204" pitchFamily="34" charset="0"/>
                <a:cs typeface="Calibri" panose="020F0502020204030204" pitchFamily="34" charset="0"/>
              </a:rPr>
              <a:t>                                                                              </a:t>
            </a:r>
            <a:r>
              <a:rPr lang="vi-VN" sz="2600" i="1" dirty="0">
                <a:latin typeface="Calibri" panose="020F0502020204030204" pitchFamily="34" charset="0"/>
                <a:cs typeface="Calibri" panose="020F0502020204030204" pitchFamily="34" charset="0"/>
              </a:rPr>
              <a:t>Theo báo</a:t>
            </a:r>
            <a:r>
              <a:rPr lang="vi-VN" sz="2600" dirty="0">
                <a:latin typeface="Calibri" panose="020F0502020204030204" pitchFamily="34" charset="0"/>
                <a:cs typeface="Calibri" panose="020F0502020204030204" pitchFamily="34" charset="0"/>
              </a:rPr>
              <a:t> </a:t>
            </a:r>
            <a:r>
              <a:rPr lang="vi-VN" sz="2600" b="1" dirty="0">
                <a:latin typeface="Calibri" panose="020F0502020204030204" pitchFamily="34" charset="0"/>
                <a:cs typeface="Calibri" panose="020F0502020204030204" pitchFamily="34" charset="0"/>
              </a:rPr>
              <a:t>GIÁO DỤC VÀ THỜI ĐẠI</a:t>
            </a:r>
            <a:endParaRPr lang="vi-VN"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255561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TotalTime>
  <Words>2305</Words>
  <Application>Microsoft Office PowerPoint</Application>
  <PresentationFormat>Widescreen</PresentationFormat>
  <Paragraphs>180</Paragraphs>
  <Slides>42</Slides>
  <Notes>32</Notes>
  <HiddenSlides>0</HiddenSlides>
  <MMClips>5</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42</vt:i4>
      </vt:variant>
    </vt:vector>
  </HeadingPairs>
  <TitlesOfParts>
    <vt:vector size="58" baseType="lpstr">
      <vt:lpstr>UTM Edwardian</vt:lpstr>
      <vt:lpstr>iCiel Cadena</vt:lpstr>
      <vt:lpstr>Calibri</vt:lpstr>
      <vt:lpstr>HP001 4 hàng</vt:lpstr>
      <vt:lpstr>Coiny</vt:lpstr>
      <vt:lpstr>Arial</vt:lpstr>
      <vt:lpstr>Baloo 2</vt:lpstr>
      <vt:lpstr>Gluten</vt:lpstr>
      <vt:lpstr>字魂59号-创粗黑</vt:lpstr>
      <vt:lpstr>Calibri Light</vt:lpstr>
      <vt:lpstr>Baloo 2 ExtraBold</vt:lpstr>
      <vt:lpstr>Office Theme</vt:lpstr>
      <vt:lpstr>千图网海量PPT模板www.58pic.com</vt:lpstr>
      <vt:lpstr>千图网海量PPT模板www.58pic.com</vt:lpstr>
      <vt:lpstr>千图网海量PPT模板www.58pic.com</vt:lpstr>
      <vt:lpstr>千图网海量PPT模板www.58pic.com</vt:lpstr>
      <vt:lpstr>TẬP ĐỌC LỚP 4.4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nga vu</cp:lastModifiedBy>
  <cp:revision>42</cp:revision>
  <dcterms:created xsi:type="dcterms:W3CDTF">2022-03-07T01:13:27Z</dcterms:created>
  <dcterms:modified xsi:type="dcterms:W3CDTF">2023-07-18T17:24:46Z</dcterms:modified>
</cp:coreProperties>
</file>