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1"/>
  </p:notesMasterIdLst>
  <p:sldIdLst>
    <p:sldId id="2007577134" r:id="rId3"/>
    <p:sldId id="287" r:id="rId4"/>
    <p:sldId id="284" r:id="rId5"/>
    <p:sldId id="264" r:id="rId6"/>
    <p:sldId id="283" r:id="rId7"/>
    <p:sldId id="290" r:id="rId8"/>
    <p:sldId id="266" r:id="rId9"/>
    <p:sldId id="29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C63"/>
    <a:srgbClr val="FF2D4E"/>
    <a:srgbClr val="7BC72D"/>
    <a:srgbClr val="50B6E8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94636"/>
  </p:normalViewPr>
  <p:slideViewPr>
    <p:cSldViewPr snapToGrid="0" showGuides="1">
      <p:cViewPr varScale="1">
        <p:scale>
          <a:sx n="63" d="100"/>
          <a:sy n="63" d="100"/>
        </p:scale>
        <p:origin x="8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9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90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4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8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8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5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1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8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openxmlformats.org/officeDocument/2006/relationships/image" Target="../media/image38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24E3C-83A7-4A39-8F5C-ED08A53DF368}"/>
              </a:ext>
            </a:extLst>
          </p:cNvPr>
          <p:cNvSpPr txBox="1"/>
          <p:nvPr/>
        </p:nvSpPr>
        <p:spPr>
          <a:xfrm>
            <a:off x="3141505" y="2390886"/>
            <a:ext cx="5908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95484" y="1902607"/>
            <a:ext cx="7401031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500" b="1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altLang="zh-CN" sz="115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11500" b="1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zh-CN" altLang="en-US" sz="11500" b="1" dirty="0">
              <a:ln w="15875">
                <a:solidFill>
                  <a:schemeClr val="bg1"/>
                </a:solidFill>
              </a:ln>
              <a:solidFill>
                <a:srgbClr val="7BC7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1072" y="2725015"/>
            <a:ext cx="1041149" cy="10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99123" y="-2563557"/>
            <a:ext cx="5982015" cy="115603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3C5D11-8AEA-4606-9405-1C847B8410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881" y="5631210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041" y="4129304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416" y="4770071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C492A2D-949C-4699-B986-EE1A5241AA71}"/>
              </a:ext>
            </a:extLst>
          </p:cNvPr>
          <p:cNvSpPr>
            <a:spLocks/>
          </p:cNvSpPr>
          <p:nvPr/>
        </p:nvSpPr>
        <p:spPr bwMode="auto">
          <a:xfrm>
            <a:off x="2993079" y="1172750"/>
            <a:ext cx="655781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uôm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endParaRPr lang="en-US" altLang="en-US" sz="3600" b="1" i="1" dirty="0">
              <a:solidFill>
                <a:schemeClr val="accent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9A9B6E64-9746-4865-A7A6-9DEA857ED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273" y="1246164"/>
            <a:ext cx="609600" cy="570762"/>
          </a:xfrm>
          <a:prstGeom prst="ellipse">
            <a:avLst/>
          </a:prstGeom>
          <a:solidFill>
            <a:srgbClr val="FF33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48355EC1-EDE9-4317-8884-7F95E38B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571" y="2404463"/>
            <a:ext cx="1828800" cy="1295400"/>
          </a:xfrm>
          <a:prstGeom prst="cloudCallout">
            <a:avLst>
              <a:gd name="adj1" fmla="val -44792"/>
              <a:gd name="adj2" fmla="val 21065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5ECADB65-80C2-4478-880D-5F54342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82" y="3187508"/>
            <a:ext cx="1828800" cy="1371600"/>
          </a:xfrm>
          <a:prstGeom prst="cloudCallout">
            <a:avLst>
              <a:gd name="adj1" fmla="val -29857"/>
              <a:gd name="adj2" fmla="val -43293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8445E4D0-E340-41A5-8816-5D6C70E93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313" y="2330537"/>
            <a:ext cx="1828800" cy="1295400"/>
          </a:xfrm>
          <a:prstGeom prst="cloudCallout">
            <a:avLst>
              <a:gd name="adj1" fmla="val -59997"/>
              <a:gd name="adj2" fmla="val 340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endParaRPr lang="en-US" altLang="en-US" sz="32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1AA7D5D3-97ED-425F-8C6D-D46CF243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14" y="3968249"/>
            <a:ext cx="1828800" cy="1052540"/>
          </a:xfrm>
          <a:prstGeom prst="cloudCallout">
            <a:avLst>
              <a:gd name="adj1" fmla="val 45531"/>
              <a:gd name="adj2" fmla="val -39200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uôm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16">
            <a:extLst>
              <a:ext uri="{FF2B5EF4-FFF2-40B4-BE49-F238E27FC236}">
                <a16:creationId xmlns:a16="http://schemas.microsoft.com/office/drawing/2014/main" id="{82D07511-D5DD-4134-9BC1-F300AE8C8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766" y="3829040"/>
            <a:ext cx="1828800" cy="1371600"/>
          </a:xfrm>
          <a:prstGeom prst="cloudCallout">
            <a:avLst>
              <a:gd name="adj1" fmla="val -44792"/>
              <a:gd name="adj2" fmla="val 43287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3E6A580C-D33D-4727-AD51-181C19664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038" y="295190"/>
            <a:ext cx="7150376" cy="18023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24" y="702479"/>
            <a:ext cx="5951113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ngửi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altLang="zh-CN" sz="2800" b="1" dirty="0">
              <a:ln w="15875">
                <a:noFill/>
              </a:ln>
              <a:solidFill>
                <a:srgbClr val="E71C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BD728-8285-4616-86F7-2FE28B600D68}"/>
              </a:ext>
            </a:extLst>
          </p:cNvPr>
          <p:cNvGrpSpPr/>
          <p:nvPr/>
        </p:nvGrpSpPr>
        <p:grpSpPr>
          <a:xfrm>
            <a:off x="1551227" y="2229185"/>
            <a:ext cx="1973968" cy="783519"/>
            <a:chOff x="1551227" y="2229185"/>
            <a:chExt cx="1973968" cy="78351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DF571CB-BD6B-4BDE-B960-74712C378657}"/>
                </a:ext>
              </a:extLst>
            </p:cNvPr>
            <p:cNvSpPr/>
            <p:nvPr/>
          </p:nvSpPr>
          <p:spPr>
            <a:xfrm rot="21104799">
              <a:off x="1551227" y="2229185"/>
              <a:ext cx="1676080" cy="783519"/>
            </a:xfrm>
            <a:prstGeom prst="rect">
              <a:avLst/>
            </a:prstGeom>
            <a:solidFill>
              <a:srgbClr val="52A2A5">
                <a:lumMod val="20000"/>
                <a:lumOff val="80000"/>
              </a:srgbClr>
            </a:solidFill>
            <a:ln w="25400" cap="flat" cmpd="sng" algn="ctr">
              <a:solidFill>
                <a:srgbClr val="52A2A5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21E83D5-FC1A-4161-9E67-73AF9AA6399D}"/>
                </a:ext>
              </a:extLst>
            </p:cNvPr>
            <p:cNvSpPr txBox="1"/>
            <p:nvPr/>
          </p:nvSpPr>
          <p:spPr>
            <a:xfrm rot="21104799">
              <a:off x="1578467" y="2400814"/>
              <a:ext cx="1946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Tia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nắng</a:t>
              </a:r>
              <a:endParaRPr lang="en-US" sz="2800" b="1" kern="0" dirty="0">
                <a:solidFill>
                  <a:srgbClr val="2948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8AA11-F674-465D-8A33-E4D6153D6258}"/>
              </a:ext>
            </a:extLst>
          </p:cNvPr>
          <p:cNvGrpSpPr/>
          <p:nvPr/>
        </p:nvGrpSpPr>
        <p:grpSpPr>
          <a:xfrm>
            <a:off x="127579" y="2931396"/>
            <a:ext cx="2138007" cy="1563862"/>
            <a:chOff x="127579" y="2931396"/>
            <a:chExt cx="2138007" cy="1563862"/>
          </a:xfrm>
        </p:grpSpPr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43E46AAB-53B4-4A20-A646-94476086176C}"/>
                </a:ext>
              </a:extLst>
            </p:cNvPr>
            <p:cNvSpPr/>
            <p:nvPr/>
          </p:nvSpPr>
          <p:spPr>
            <a:xfrm rot="21106167">
              <a:off x="127579" y="2931396"/>
              <a:ext cx="2138007" cy="1563862"/>
            </a:xfrm>
            <a:prstGeom prst="star5">
              <a:avLst>
                <a:gd name="adj" fmla="val 26225"/>
                <a:gd name="hf" fmla="val 105146"/>
                <a:gd name="vf" fmla="val 110557"/>
              </a:avLst>
            </a:prstGeom>
            <a:solidFill>
              <a:srgbClr val="76D9CA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CBD98AE-96F9-41B5-A026-21170591F293}"/>
                </a:ext>
              </a:extLst>
            </p:cNvPr>
            <p:cNvSpPr txBox="1"/>
            <p:nvPr/>
          </p:nvSpPr>
          <p:spPr>
            <a:xfrm rot="21005831">
              <a:off x="481069" y="3327159"/>
              <a:ext cx="1400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29486D">
                      <a:lumMod val="60000"/>
                      <a:lumOff val="4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Ông</a:t>
              </a:r>
              <a:r>
                <a:rPr lang="en-US" sz="2800" b="1" kern="0" dirty="0">
                  <a:solidFill>
                    <a:srgbClr val="29486D">
                      <a:lumMod val="60000"/>
                      <a:lumOff val="4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>
                      <a:lumMod val="60000"/>
                      <a:lumOff val="4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en-US" sz="2800" b="1" kern="0" dirty="0">
                <a:solidFill>
                  <a:srgbClr val="29486D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BF238C-91A8-4406-83B7-4F123CD510F1}"/>
              </a:ext>
            </a:extLst>
          </p:cNvPr>
          <p:cNvGrpSpPr/>
          <p:nvPr/>
        </p:nvGrpSpPr>
        <p:grpSpPr>
          <a:xfrm>
            <a:off x="3636039" y="2244777"/>
            <a:ext cx="2317867" cy="861120"/>
            <a:chOff x="3636039" y="2244777"/>
            <a:chExt cx="2317867" cy="861120"/>
          </a:xfrm>
        </p:grpSpPr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62CAD536-7215-41D4-9016-5B542086DF52}"/>
                </a:ext>
              </a:extLst>
            </p:cNvPr>
            <p:cNvSpPr/>
            <p:nvPr/>
          </p:nvSpPr>
          <p:spPr>
            <a:xfrm rot="427410">
              <a:off x="3734982" y="2244777"/>
              <a:ext cx="2218924" cy="861120"/>
            </a:xfrm>
            <a:prstGeom prst="hexagon">
              <a:avLst/>
            </a:prstGeom>
            <a:solidFill>
              <a:srgbClr val="FC646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0E9F838-A7A1-4D7B-8C34-CF1C9DC6DA6F}"/>
                </a:ext>
              </a:extLst>
            </p:cNvPr>
            <p:cNvSpPr txBox="1"/>
            <p:nvPr/>
          </p:nvSpPr>
          <p:spPr>
            <a:xfrm rot="389194">
              <a:off x="3636039" y="2350461"/>
              <a:ext cx="2310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Ông</a:t>
              </a:r>
              <a:r>
                <a:rPr lang="en-US" sz="28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mặt</a:t>
              </a:r>
              <a:r>
                <a:rPr lang="en-US" sz="28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endParaRPr lang="en-US" sz="2800" b="1" kern="0" dirty="0">
                <a:solidFill>
                  <a:srgbClr val="FC646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1B336B-AACC-4272-ABD6-F66DBF48E5AE}"/>
              </a:ext>
            </a:extLst>
          </p:cNvPr>
          <p:cNvGrpSpPr/>
          <p:nvPr/>
        </p:nvGrpSpPr>
        <p:grpSpPr>
          <a:xfrm>
            <a:off x="1935904" y="3204756"/>
            <a:ext cx="1977826" cy="1452236"/>
            <a:chOff x="1935904" y="3204756"/>
            <a:chExt cx="1977826" cy="1452236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2CC908ED-2789-43BD-AA2E-35132321FE9E}"/>
                </a:ext>
              </a:extLst>
            </p:cNvPr>
            <p:cNvSpPr/>
            <p:nvPr/>
          </p:nvSpPr>
          <p:spPr>
            <a:xfrm rot="20942883">
              <a:off x="1935904" y="3204756"/>
              <a:ext cx="1977826" cy="1452236"/>
            </a:xfrm>
            <a:prstGeom prst="triangle">
              <a:avLst>
                <a:gd name="adj" fmla="val 48566"/>
              </a:avLst>
            </a:prstGeom>
            <a:solidFill>
              <a:srgbClr val="FFCF0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ED25842-A8B1-4A8D-A058-5ECE6445B010}"/>
                </a:ext>
              </a:extLst>
            </p:cNvPr>
            <p:cNvSpPr txBox="1"/>
            <p:nvPr/>
          </p:nvSpPr>
          <p:spPr>
            <a:xfrm rot="20981384">
              <a:off x="2400637" y="3422425"/>
              <a:ext cx="1158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Âm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thanh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ồn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ào</a:t>
              </a:r>
              <a:endParaRPr lang="en-US" sz="2400" b="1" kern="0" dirty="0">
                <a:solidFill>
                  <a:srgbClr val="FC646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B7583-4870-4CA7-8075-01D0B93A2719}"/>
              </a:ext>
            </a:extLst>
          </p:cNvPr>
          <p:cNvGrpSpPr/>
          <p:nvPr/>
        </p:nvGrpSpPr>
        <p:grpSpPr>
          <a:xfrm>
            <a:off x="5104616" y="3328400"/>
            <a:ext cx="1610606" cy="1065462"/>
            <a:chOff x="5104616" y="3328400"/>
            <a:chExt cx="1610606" cy="1065462"/>
          </a:xfrm>
        </p:grpSpPr>
        <p:sp>
          <p:nvSpPr>
            <p:cNvPr id="85" name="Heart 84">
              <a:extLst>
                <a:ext uri="{FF2B5EF4-FFF2-40B4-BE49-F238E27FC236}">
                  <a16:creationId xmlns:a16="http://schemas.microsoft.com/office/drawing/2014/main" id="{60E70217-47FC-436F-BA64-E731A7A9C8B1}"/>
                </a:ext>
              </a:extLst>
            </p:cNvPr>
            <p:cNvSpPr/>
            <p:nvPr/>
          </p:nvSpPr>
          <p:spPr>
            <a:xfrm>
              <a:off x="5150719" y="3328400"/>
              <a:ext cx="1564503" cy="1065462"/>
            </a:xfrm>
            <a:prstGeom prst="heart">
              <a:avLst/>
            </a:prstGeom>
            <a:solidFill>
              <a:srgbClr val="29486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AA60F3-E1E6-4C1B-BA9B-4E5B21194DD3}"/>
                </a:ext>
              </a:extLst>
            </p:cNvPr>
            <p:cNvSpPr txBox="1"/>
            <p:nvPr/>
          </p:nvSpPr>
          <p:spPr>
            <a:xfrm>
              <a:off x="5104616" y="3458849"/>
              <a:ext cx="161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</a:t>
              </a:r>
              <a:r>
                <a:rPr lang="en-US" sz="28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endParaRPr lang="en-US" sz="2800" b="1" kern="0" dirty="0">
                <a:solidFill>
                  <a:srgbClr val="FC646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1699CD-04E0-48F2-AC3D-E33AF3800A95}"/>
              </a:ext>
            </a:extLst>
          </p:cNvPr>
          <p:cNvGrpSpPr/>
          <p:nvPr/>
        </p:nvGrpSpPr>
        <p:grpSpPr>
          <a:xfrm>
            <a:off x="825909" y="382906"/>
            <a:ext cx="1290904" cy="946273"/>
            <a:chOff x="9916940" y="2795035"/>
            <a:chExt cx="893736" cy="669450"/>
          </a:xfrm>
        </p:grpSpPr>
        <p:pic>
          <p:nvPicPr>
            <p:cNvPr id="93" name="Picture 92" descr="Shape, square&#10;&#10;Description automatically generated">
              <a:extLst>
                <a:ext uri="{FF2B5EF4-FFF2-40B4-BE49-F238E27FC236}">
                  <a16:creationId xmlns:a16="http://schemas.microsoft.com/office/drawing/2014/main" id="{A960D68F-28A6-44E9-B625-06251512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94" name="Picture 9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35D9E8E-5483-4710-A3D6-AC8EF2919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06BD12-260A-4107-936A-0DA5058C4CEA}"/>
              </a:ext>
            </a:extLst>
          </p:cNvPr>
          <p:cNvGrpSpPr/>
          <p:nvPr/>
        </p:nvGrpSpPr>
        <p:grpSpPr>
          <a:xfrm>
            <a:off x="6956723" y="2434777"/>
            <a:ext cx="2090275" cy="1269142"/>
            <a:chOff x="6956723" y="2434777"/>
            <a:chExt cx="1805621" cy="1269142"/>
          </a:xfrm>
        </p:grpSpPr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41AB4814-8193-485D-9F1F-DA775F56E5DB}"/>
                </a:ext>
              </a:extLst>
            </p:cNvPr>
            <p:cNvSpPr/>
            <p:nvPr/>
          </p:nvSpPr>
          <p:spPr>
            <a:xfrm rot="402963">
              <a:off x="6956723" y="2434777"/>
              <a:ext cx="1805621" cy="1203743"/>
            </a:xfrm>
            <a:prstGeom prst="triangle">
              <a:avLst>
                <a:gd name="adj" fmla="val 49263"/>
              </a:avLst>
            </a:prstGeom>
            <a:solidFill>
              <a:srgbClr val="D6BBE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4C66119-3538-4E78-A0CA-179F5A32FEF5}"/>
                </a:ext>
              </a:extLst>
            </p:cNvPr>
            <p:cNvSpPr txBox="1"/>
            <p:nvPr/>
          </p:nvSpPr>
          <p:spPr>
            <a:xfrm rot="441464">
              <a:off x="7261351" y="2749812"/>
              <a:ext cx="11618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Trăng</a:t>
              </a:r>
              <a:r>
                <a:rPr lang="en-US" sz="2800" b="1" kern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rằm</a:t>
              </a:r>
              <a:endParaRPr lang="en-US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64F13C-FEAC-4E5E-BAFB-FC4A07C64A9C}"/>
              </a:ext>
            </a:extLst>
          </p:cNvPr>
          <p:cNvGrpSpPr/>
          <p:nvPr/>
        </p:nvGrpSpPr>
        <p:grpSpPr>
          <a:xfrm>
            <a:off x="3903982" y="4482106"/>
            <a:ext cx="2661104" cy="849358"/>
            <a:chOff x="3903982" y="4482106"/>
            <a:chExt cx="2661104" cy="849358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CB5CAA89-6BDC-46B9-B39C-B837E753A766}"/>
                </a:ext>
              </a:extLst>
            </p:cNvPr>
            <p:cNvSpPr/>
            <p:nvPr/>
          </p:nvSpPr>
          <p:spPr>
            <a:xfrm>
              <a:off x="3903982" y="4482106"/>
              <a:ext cx="2636104" cy="849358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D2D3586-BA97-4009-8366-64A324F77B85}"/>
                </a:ext>
              </a:extLst>
            </p:cNvPr>
            <p:cNvSpPr txBox="1"/>
            <p:nvPr/>
          </p:nvSpPr>
          <p:spPr>
            <a:xfrm>
              <a:off x="3928982" y="4640240"/>
              <a:ext cx="26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phượng</a:t>
              </a: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đỏ</a:t>
              </a:r>
              <a:endParaRPr lang="en-US" sz="2800" b="1" kern="0" dirty="0">
                <a:solidFill>
                  <a:srgbClr val="2948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140CDD-6D37-42E6-B0DD-AFC8C5E93524}"/>
              </a:ext>
            </a:extLst>
          </p:cNvPr>
          <p:cNvGrpSpPr/>
          <p:nvPr/>
        </p:nvGrpSpPr>
        <p:grpSpPr>
          <a:xfrm>
            <a:off x="8845776" y="1745397"/>
            <a:ext cx="2443725" cy="1467305"/>
            <a:chOff x="8845776" y="1745397"/>
            <a:chExt cx="2443725" cy="1467305"/>
          </a:xfrm>
        </p:grpSpPr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7B6B90C6-413C-4288-A5BD-6B2F5C355AEC}"/>
                </a:ext>
              </a:extLst>
            </p:cNvPr>
            <p:cNvSpPr/>
            <p:nvPr/>
          </p:nvSpPr>
          <p:spPr>
            <a:xfrm rot="398075">
              <a:off x="8845776" y="1745397"/>
              <a:ext cx="2443725" cy="1467305"/>
            </a:xfrm>
            <a:prstGeom prst="triangle">
              <a:avLst>
                <a:gd name="adj" fmla="val 51387"/>
              </a:avLst>
            </a:prstGeom>
            <a:solidFill>
              <a:srgbClr val="76D9CA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92DDA5E-A21D-44D5-A137-DA00F2C457D8}"/>
                </a:ext>
              </a:extLst>
            </p:cNvPr>
            <p:cNvSpPr txBox="1"/>
            <p:nvPr/>
          </p:nvSpPr>
          <p:spPr>
            <a:xfrm rot="436576">
              <a:off x="9325637" y="2208148"/>
              <a:ext cx="15574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Tiếng</a:t>
              </a:r>
              <a:r>
                <a:rPr lang="en-US" sz="2800" b="1" kern="0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chim</a:t>
              </a:r>
              <a:r>
                <a:rPr lang="en-US" sz="2800" b="1" kern="0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hót</a:t>
              </a:r>
              <a:endParaRPr lang="en-US" sz="2800" b="1" kern="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D4499D-8DD6-46F1-A67A-345CD87063E5}"/>
              </a:ext>
            </a:extLst>
          </p:cNvPr>
          <p:cNvGrpSpPr/>
          <p:nvPr/>
        </p:nvGrpSpPr>
        <p:grpSpPr>
          <a:xfrm>
            <a:off x="9320939" y="3956674"/>
            <a:ext cx="1956893" cy="697603"/>
            <a:chOff x="9320939" y="3956674"/>
            <a:chExt cx="1956893" cy="69760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5EC5ECD-8921-4731-8A46-79DB34FDADED}"/>
                </a:ext>
              </a:extLst>
            </p:cNvPr>
            <p:cNvSpPr/>
            <p:nvPr/>
          </p:nvSpPr>
          <p:spPr>
            <a:xfrm rot="21120645">
              <a:off x="9320939" y="3956674"/>
              <a:ext cx="1946726" cy="697603"/>
            </a:xfrm>
            <a:prstGeom prst="rect">
              <a:avLst/>
            </a:prstGeom>
            <a:solidFill>
              <a:srgbClr val="FC6460">
                <a:lumMod val="40000"/>
                <a:lumOff val="60000"/>
              </a:srgbClr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27FAD11-6FB7-4AC6-9ECB-6D10BBA5F103}"/>
                </a:ext>
              </a:extLst>
            </p:cNvPr>
            <p:cNvSpPr txBox="1"/>
            <p:nvPr/>
          </p:nvSpPr>
          <p:spPr>
            <a:xfrm rot="21111946">
              <a:off x="9657361" y="4027678"/>
              <a:ext cx="1620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Đàn</a:t>
              </a: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cò</a:t>
              </a:r>
              <a:endParaRPr lang="en-US" sz="2800" b="1" kern="0" dirty="0">
                <a:solidFill>
                  <a:srgbClr val="2948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415ACA-C043-4F63-83C4-B515D872B85E}"/>
              </a:ext>
            </a:extLst>
          </p:cNvPr>
          <p:cNvGrpSpPr/>
          <p:nvPr/>
        </p:nvGrpSpPr>
        <p:grpSpPr>
          <a:xfrm>
            <a:off x="6580973" y="4182533"/>
            <a:ext cx="2723671" cy="1656204"/>
            <a:chOff x="6580973" y="4182533"/>
            <a:chExt cx="2723671" cy="1656204"/>
          </a:xfrm>
        </p:grpSpPr>
        <p:sp>
          <p:nvSpPr>
            <p:cNvPr id="105" name="Star: 5 Points 104">
              <a:extLst>
                <a:ext uri="{FF2B5EF4-FFF2-40B4-BE49-F238E27FC236}">
                  <a16:creationId xmlns:a16="http://schemas.microsoft.com/office/drawing/2014/main" id="{3FA16389-5B3A-458A-936B-56A16132F75E}"/>
                </a:ext>
              </a:extLst>
            </p:cNvPr>
            <p:cNvSpPr/>
            <p:nvPr/>
          </p:nvSpPr>
          <p:spPr>
            <a:xfrm rot="599907">
              <a:off x="6580973" y="4182533"/>
              <a:ext cx="2723671" cy="1656204"/>
            </a:xfrm>
            <a:prstGeom prst="star5">
              <a:avLst>
                <a:gd name="adj" fmla="val 26225"/>
                <a:gd name="hf" fmla="val 105146"/>
                <a:gd name="vf" fmla="val 110557"/>
              </a:avLst>
            </a:prstGeom>
            <a:solidFill>
              <a:srgbClr val="FC646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76C948-3EF3-49B8-A31A-8DB925381D00}"/>
                </a:ext>
              </a:extLst>
            </p:cNvPr>
            <p:cNvSpPr txBox="1"/>
            <p:nvPr/>
          </p:nvSpPr>
          <p:spPr>
            <a:xfrm rot="499571">
              <a:off x="6919954" y="4533580"/>
              <a:ext cx="18998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Hương</a:t>
              </a:r>
              <a:r>
                <a:rPr lang="en-US" sz="2800" b="1" kern="0" dirty="0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thơm</a:t>
              </a:r>
              <a:r>
                <a:rPr lang="en-US" sz="2800" b="1" kern="0" dirty="0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ngát</a:t>
              </a:r>
              <a:endParaRPr lang="en-US" sz="2800" b="1" kern="0" dirty="0">
                <a:solidFill>
                  <a:srgbClr val="FC8E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0A0BA7-ADE5-42EA-B011-FF636B1EA5AE}"/>
              </a:ext>
            </a:extLst>
          </p:cNvPr>
          <p:cNvGrpSpPr/>
          <p:nvPr/>
        </p:nvGrpSpPr>
        <p:grpSpPr>
          <a:xfrm>
            <a:off x="-669428" y="4716780"/>
            <a:ext cx="3837689" cy="2617225"/>
            <a:chOff x="-669428" y="4716780"/>
            <a:chExt cx="3837689" cy="2617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1ABA2-2866-421B-B375-60AB7DE14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3837689" cy="2617225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33568F4-EF55-4416-B9CC-42CD0E12B37C}"/>
                </a:ext>
              </a:extLst>
            </p:cNvPr>
            <p:cNvSpPr/>
            <p:nvPr/>
          </p:nvSpPr>
          <p:spPr>
            <a:xfrm>
              <a:off x="521452" y="6155520"/>
              <a:ext cx="1431564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307933-BB03-44E4-A89E-F1BDAB0865F9}"/>
              </a:ext>
            </a:extLst>
          </p:cNvPr>
          <p:cNvGrpSpPr/>
          <p:nvPr/>
        </p:nvGrpSpPr>
        <p:grpSpPr>
          <a:xfrm>
            <a:off x="3934129" y="4857884"/>
            <a:ext cx="4090725" cy="2617225"/>
            <a:chOff x="-669428" y="4716780"/>
            <a:chExt cx="3837689" cy="261722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FB1C2ED-D4C3-4FD5-BB3B-9303ABD3C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3837689" cy="2617225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645A319-2811-4FD4-8636-2CCAC3280031}"/>
                </a:ext>
              </a:extLst>
            </p:cNvPr>
            <p:cNvSpPr/>
            <p:nvPr/>
          </p:nvSpPr>
          <p:spPr>
            <a:xfrm>
              <a:off x="521452" y="6155520"/>
              <a:ext cx="1431564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09015E-E553-4A78-99F5-C5969A7210BD}"/>
              </a:ext>
            </a:extLst>
          </p:cNvPr>
          <p:cNvGrpSpPr/>
          <p:nvPr/>
        </p:nvGrpSpPr>
        <p:grpSpPr>
          <a:xfrm>
            <a:off x="8148793" y="4831647"/>
            <a:ext cx="4090725" cy="2617225"/>
            <a:chOff x="-669428" y="4716780"/>
            <a:chExt cx="4090725" cy="261722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C4416D-4041-43C2-8B55-5ADAFDFF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4090725" cy="2617225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2E2BA7A-9DDB-4159-AC45-48C990AF560E}"/>
                </a:ext>
              </a:extLst>
            </p:cNvPr>
            <p:cNvSpPr/>
            <p:nvPr/>
          </p:nvSpPr>
          <p:spPr>
            <a:xfrm>
              <a:off x="521451" y="6155520"/>
              <a:ext cx="1756417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ngửi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037 L -0.00169 0.07037 C -0.00403 0.07268 -0.00651 0.07476 -0.00846 0.07777 C -0.01354 0.08518 -0.01172 0.09097 -0.01692 0.10023 L -0.01862 0.10324 C -0.01914 0.10509 -0.01966 0.10717 -0.02031 0.10926 C -0.02135 0.11226 -0.02369 0.11828 -0.02369 0.11828 C -0.02396 0.12013 -0.02396 0.12222 -0.02448 0.12407 C -0.02747 0.13449 -0.02968 0.13796 -0.03385 0.14652 C -0.03463 0.15069 -0.03515 0.15486 -0.03632 0.15856 C -0.03685 0.16041 -0.03828 0.16134 -0.0388 0.16319 C -0.03945 0.16481 -0.03932 0.16713 -0.03971 0.16898 C -0.04114 0.17592 -0.04166 0.17569 -0.04479 0.18101 C -0.04505 0.18263 -0.04518 0.18426 -0.04557 0.18564 C -0.04713 0.19027 -0.04856 0.19143 -0.04987 0.19606 C -0.05026 0.19745 -0.05039 0.19907 -0.05065 0.20046 C -0.04765 0.20601 -0.05013 0.20277 -0.04388 0.20509 C -0.04166 0.20578 -0.03945 0.2074 -0.03711 0.2081 C -0.03073 0.20995 -0.01784 0.2125 -0.01784 0.2125 C -0.0181 0.22546 -0.01757 0.23865 -0.01862 0.25138 C -0.01901 0.25578 -0.02096 0.25926 -0.022 0.26342 C -0.02239 0.26481 -0.02252 0.26643 -0.02278 0.26782 C -0.0233 0.2699 -0.02513 0.27662 -0.02617 0.27847 C -0.0306 0.28611 -0.02708 0.27708 -0.03047 0.28449 C -0.03099 0.28588 -0.03138 0.28773 -0.03216 0.28888 C -0.03333 0.29074 -0.03502 0.29166 -0.03632 0.29328 C -0.03763 0.29513 -0.03841 0.29768 -0.03971 0.2993 C -0.04101 0.30115 -0.04257 0.30208 -0.04388 0.30393 C -0.04896 0.31064 -0.04388 0.30694 -0.04896 0.30995 L -0.0582 0.32638 C -0.05937 0.32824 -0.06067 0.32986 -0.06159 0.3324 C -0.06224 0.33379 -0.0625 0.33564 -0.06328 0.3368 C -0.06432 0.33819 -0.06562 0.33865 -0.06666 0.33981 C -0.07317 0.34699 -0.06757 0.34143 -0.07174 0.34722 C -0.07252 0.34838 -0.07343 0.3493 -0.07422 0.35023 C -0.07513 0.35509 -0.07487 0.35509 -0.07682 0.35926 C -0.07734 0.36041 -0.07799 0.36111 -0.07851 0.36226 C -0.08216 0.37037 -0.07799 0.36319 -0.08268 0.37268 C -0.08398 0.37546 -0.08685 0.38032 -0.08685 0.38032 C -0.08724 0.38171 -0.08724 0.38356 -0.08776 0.38472 C -0.08841 0.38611 -0.08945 0.38657 -0.09023 0.38773 C -0.09114 0.38912 -0.09192 0.39074 -0.09284 0.39213 C -0.09544 0.41088 -0.09205 0.38773 -0.09453 0.40277 C -0.09479 0.40463 -0.09492 0.40671 -0.09531 0.40856 C -0.09596 0.41134 -0.097 0.41365 -0.09791 0.4162 C -0.10039 0.4243 -0.0983 0.4199 -0.10117 0.42523 C -0.10325 0.43981 -0.10078 0.42152 -0.10286 0.43865 C -0.10312 0.44074 -0.10325 0.44282 -0.10377 0.44467 C -0.10416 0.44629 -0.10494 0.44768 -0.10547 0.44907 C -0.10586 0.45324 -0.10677 0.46226 -0.10794 0.46551 L -0.10963 0.47013 C -0.1108 0.47615 -0.1108 0.47569 -0.11132 0.48356 C -0.11146 0.48495 -0.11132 0.48657 -0.11132 0.48796 L -0.11132 0.50463 " pathEditMode="relative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8472 L 0.0056 0.08472 C 0.00364 0.1155 0.00651 0.08819 0.00299 0.10254 C 0.00078 0.1118 0.00403 0.10625 0.00052 0.11759 C -0.00013 0.11944 -0.00117 0.1206 -0.00209 0.12199 C -0.00886 0.15 -0.00026 0.11736 -0.00795 0.14004 C -0.00886 0.14259 -0.01094 0.15416 -0.01133 0.15648 C -0.01159 0.15949 -0.01185 0.1625 -0.01224 0.1655 C -0.01276 0.1706 -0.01341 0.17546 -0.01394 0.18055 C -0.01472 0.18888 -0.01563 0.19745 -0.01641 0.20601 C -0.0168 0.20995 -0.01706 0.21388 -0.01732 0.21782 C -0.01784 0.22708 -0.01849 0.24027 -0.01901 0.2493 C -0.01927 0.26296 -0.01927 0.27638 -0.01979 0.28981 C -0.01979 0.29143 -0.02058 0.29282 -0.02058 0.29421 C -0.02058 0.29699 -0.0194 0.30046 -0.0181 0.30185 C -0.00365 0.31643 -0.02136 0.29583 -0.01133 0.30787 C -0.01042 0.31481 -0.01055 0.3118 -0.01055 0.31689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1597 L -0.0013 0.11597 C -0.00052 0.11991 -0.00039 0.12454 0.00118 0.12778 C 0.00235 0.13055 0.00469 0.13055 0.00625 0.13241 C 0.00769 0.13403 0.00899 0.13657 0.01042 0.13842 C 0.01511 0.14375 0.0181 0.14745 0.02305 0.15023 C 0.02422 0.15092 0.02526 0.15139 0.02644 0.15185 C 0.02787 0.15324 0.02917 0.15532 0.0306 0.15625 C 0.03308 0.15787 0.03568 0.15833 0.03829 0.15926 C 0.03933 0.15972 0.0405 0.16041 0.04154 0.16088 C 0.04271 0.16227 0.04375 0.16412 0.04493 0.16528 C 0.04701 0.16713 0.05105 0.16875 0.05339 0.16991 C 0.05873 0.17616 0.05261 0.16944 0.06094 0.17592 C 0.06329 0.17754 0.06537 0.17986 0.06771 0.18171 C 0.0711 0.18449 0.07435 0.18727 0.07787 0.18935 C 0.07865 0.18981 0.07956 0.19028 0.08034 0.19074 C 0.08151 0.19166 0.08269 0.19282 0.08373 0.19375 C 0.08724 0.19722 0.08829 0.19954 0.09219 0.20139 C 0.09493 0.20254 0.09792 0.20278 0.10052 0.2044 C 0.10821 0.20879 0.10339 0.20671 0.11237 0.20879 L 0.12422 0.2118 C 0.12474 0.21273 0.12513 0.21412 0.12592 0.21481 C 0.12748 0.21643 0.13243 0.21736 0.13347 0.21782 C 0.1349 0.21829 0.1362 0.21875 0.13763 0.21921 C 0.13907 0.22083 0.14037 0.22291 0.1418 0.22384 C 0.14375 0.225 0.14584 0.22454 0.14779 0.22523 C 0.15 0.22616 0.15222 0.22731 0.15456 0.22824 C 0.15534 0.22916 0.15612 0.23055 0.15704 0.23125 C 0.15834 0.23217 0.1599 0.23217 0.1612 0.23287 C 0.16237 0.23333 0.16355 0.23379 0.16459 0.23426 C 0.16875 0.24421 0.16511 0.23727 0.17045 0.24329 C 0.17175 0.24467 0.17266 0.24653 0.17383 0.24768 C 0.17605 0.25 0.17852 0.25139 0.1806 0.2537 C 0.18425 0.2581 0.1823 0.25602 0.18646 0.25972 C 0.19271 0.27083 0.18308 0.25463 0.19076 0.26435 C 0.19206 0.26597 0.19271 0.26875 0.19414 0.27014 C 0.19506 0.27129 0.19636 0.27153 0.19753 0.27176 C 0.2 0.27245 0.20248 0.27268 0.20508 0.27315 C 0.20677 0.27477 0.20834 0.27662 0.21016 0.27778 C 0.21276 0.2794 0.22149 0.28055 0.22279 0.28079 C 0.22644 0.28125 0.23008 0.28171 0.23373 0.28217 C 0.23594 0.28379 0.23815 0.28565 0.2405 0.2868 C 0.24779 0.29051 0.24024 0.28611 0.24636 0.28981 C 0.2474 0.2956 0.24714 0.29259 0.24714 0.29884 " pathEditMode="relative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893 L -0.00052 0.07893 C -0.00195 0.08287 -0.003 0.08726 -0.00482 0.09074 C -0.00534 0.09189 -0.00651 0.09143 -0.00729 0.09236 C -0.00859 0.09351 -0.00951 0.09537 -0.01068 0.09676 C -0.01211 0.09838 -0.01367 0.09953 -0.01497 0.10139 C -0.01641 0.10347 -0.01758 0.10648 -0.01914 0.10879 C -0.02643 0.12014 -0.01862 0.10717 -0.02591 0.1162 C -0.02682 0.11759 -0.0276 0.11921 -0.02839 0.12083 C -0.03034 0.12476 -0.03138 0.12801 -0.03346 0.13125 C -0.03477 0.13333 -0.0362 0.13541 -0.03763 0.13726 C -0.03867 0.13842 -0.0401 0.13889 -0.04102 0.14027 C -0.04258 0.14236 -0.04375 0.14537 -0.04531 0.14768 C -0.05221 0.1581 -0.04987 0.1537 -0.05456 0.15972 C -0.0556 0.16111 -0.05664 0.16296 -0.05794 0.16412 C -0.0612 0.16782 -0.06797 0.17476 -0.06797 0.17476 C -0.07305 0.18657 -0.06732 0.17546 -0.07643 0.18356 C -0.078 0.18518 -0.07904 0.18796 -0.0806 0.18958 C -0.08255 0.19166 -0.08464 0.19259 -0.08659 0.19421 C -0.08854 0.19722 -0.09037 0.20046 -0.09245 0.20324 C -0.09349 0.20439 -0.09466 0.20509 -0.09583 0.20601 C -0.09831 0.20856 -0.10091 0.21088 -0.10339 0.21365 C -0.11055 0.22176 -0.10456 0.21828 -0.11094 0.22106 C -0.11263 0.22268 -0.11432 0.22407 -0.11602 0.22569 C -0.11797 0.22754 -0.11979 0.23009 -0.12188 0.23148 C -0.12331 0.23264 -0.12474 0.23264 -0.12617 0.2331 C -0.1401 0.24629 -0.13412 0.24351 -0.14297 0.24652 C -0.14557 0.25115 -0.14727 0.25764 -0.15065 0.25995 C -0.15195 0.26111 -0.15352 0.2618 -0.15482 0.26296 C -0.16797 0.27476 -0.15599 0.26458 -0.16328 0.27199 C -0.16432 0.27314 -0.1655 0.27384 -0.16667 0.275 C -0.16888 0.27777 -0.17135 0.28055 -0.17331 0.28402 C -0.17422 0.28541 -0.17487 0.28726 -0.17591 0.28842 C -0.17695 0.28981 -0.17813 0.29027 -0.1793 0.29143 C -0.18125 0.29375 -0.1832 0.29629 -0.18516 0.29907 C -0.19453 0.31226 -0.17721 0.29074 -0.19193 0.3125 C -0.19362 0.31504 -0.19596 0.31597 -0.19779 0.31851 C -0.21133 0.33796 -0.20039 0.32754 -0.20872 0.33495 C -0.21341 0.34328 -0.21367 0.34421 -0.21888 0.35139 C -0.21966 0.35254 -0.22057 0.35324 -0.22135 0.35439 C -0.22344 0.35764 -0.22526 0.36157 -0.22734 0.36481 C -0.2306 0.37014 -0.23372 0.37546 -0.23737 0.37986 C -0.23828 0.38078 -0.23919 0.38171 -0.23997 0.38287 C -0.24141 0.38518 -0.24258 0.38819 -0.24414 0.39027 C -0.24518 0.39166 -0.24635 0.39213 -0.24753 0.39328 C -0.24961 0.3956 -0.25143 0.39838 -0.25339 0.40092 C -0.25508 0.40301 -0.25677 0.40486 -0.25846 0.40694 C -0.25964 0.40833 -0.26081 0.40972 -0.26185 0.41134 C -0.26302 0.41319 -0.26393 0.41574 -0.26524 0.41736 L -0.26771 0.42037 C -0.26901 0.42361 -0.27005 0.42708 -0.27201 0.42939 C -0.27266 0.43009 -0.27357 0.43032 -0.27448 0.43078 C -0.27943 0.43958 -0.27253 0.42685 -0.27787 0.43819 C -0.27982 0.44259 -0.28047 0.44282 -0.28294 0.44583 C -0.28346 0.44722 -0.28399 0.44884 -0.28464 0.45023 C -0.28503 0.45139 -0.28581 0.45208 -0.28633 0.45324 C -0.28685 0.45463 -0.28789 0.45787 -0.28789 0.45787 " pathEditMode="relative" ptsTypes="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8565 L 0.00312 0.08565 C -0.01628 0.08889 0.00403 0.08334 -0.01133 0.09306 C -0.01316 0.09422 -0.01524 0.09422 -0.01719 0.09445 C -0.03555 0.09815 -0.01875 0.09398 -0.0323 0.09746 C -0.04154 0.10579 -0.03295 0.09931 -0.04323 0.10348 C -0.05756 0.10926 -0.0349 0.10463 -0.05925 0.1081 C -0.06706 0.11482 -0.06198 0.11158 -0.07201 0.11389 C -0.09102 0.11852 -0.07644 0.11621 -0.09636 0.11852 C -0.10026 0.11991 -0.1043 0.1213 -0.10821 0.12292 C -0.11211 0.12477 -0.11602 0.12755 -0.11993 0.12894 C -0.1224 0.12986 -0.125 0.1301 -0.12761 0.13056 C -0.13542 0.13982 -0.13698 0.14283 -0.14701 0.14838 C -0.14987 0.15023 -0.15313 0.15047 -0.15625 0.15139 C -0.15964 0.1544 -0.16276 0.1581 -0.16628 0.16042 C -0.17136 0.16389 -0.17891 0.16412 -0.18399 0.16505 C -0.20378 0.18449 -0.17969 0.16181 -0.19922 0.17685 C -0.21042 0.18565 -0.19948 0.18172 -0.21185 0.18449 C -0.21407 0.18542 -0.21641 0.18611 -0.21862 0.1875 C -0.22123 0.18912 -0.22357 0.1919 -0.22618 0.19329 C -0.228 0.19445 -0.23008 0.19445 -0.23204 0.19491 C -0.23373 0.19584 -0.23555 0.19653 -0.23711 0.19792 C -0.23842 0.19908 -0.2392 0.20116 -0.2405 0.20232 C -0.24128 0.20301 -0.24766 0.20533 -0.24805 0.20533 C -0.24857 0.20695 -0.24883 0.20903 -0.24974 0.20996 C -0.25105 0.21111 -0.25261 0.21065 -0.25391 0.21135 C -0.25547 0.21204 -0.25691 0.21297 -0.25821 0.21435 C -0.25977 0.21598 -0.26081 0.21875 -0.26237 0.22037 C -0.26368 0.22176 -0.26836 0.22315 -0.26914 0.22338 C -0.2698 0.22408 -0.27657 0.23125 -0.27839 0.23241 C -0.28034 0.23357 -0.2823 0.23426 -0.28425 0.23542 C -0.28568 0.23681 -0.28711 0.23843 -0.28855 0.23982 C -0.29024 0.24144 -0.29362 0.24236 -0.29532 0.24283 C -0.29727 0.24491 -0.29909 0.24723 -0.30118 0.24885 C -0.30248 0.24977 -0.30404 0.24931 -0.30534 0.25023 C -0.30743 0.25185 -0.30925 0.25463 -0.31133 0.25625 C -0.31289 0.25764 -0.31628 0.25926 -0.31628 0.25926 C -0.31745 0.26088 -0.31849 0.26273 -0.31967 0.26389 C -0.32071 0.26482 -0.32201 0.26482 -0.32305 0.26528 C -0.32917 0.26829 -0.32123 0.26528 -0.32982 0.26829 C -0.33099 0.26922 -0.33204 0.2706 -0.33321 0.2713 C -0.3362 0.27315 -0.34375 0.27385 -0.34584 0.27431 C -0.35534 0.27616 -0.35053 0.2757 -0.35756 0.2757 " pathEditMode="relative" ptsTypes="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743 L -0.00469 0.0743 C -0.00834 0.07616 -0.01185 0.0787 -0.01563 0.08009 C -0.01836 0.08125 -0.02123 0.08102 -0.02396 0.08171 C -0.02513 0.08194 -0.02617 0.08287 -0.02735 0.0831 C -0.03125 0.08403 -0.03529 0.08426 -0.0392 0.08472 C -0.04089 0.08518 -0.04258 0.08518 -0.04427 0.08611 C -0.04714 0.08773 -0.04961 0.0919 -0.05261 0.09213 C -0.05769 0.09259 -0.06276 0.09282 -0.06784 0.09352 C -0.07604 0.09491 -0.08282 0.09629 -0.09063 0.09815 C -0.11992 0.11227 -0.07657 0.09213 -0.11159 0.10555 C -0.1142 0.10648 -0.11654 0.10995 -0.11927 0.10995 C -0.18099 0.1125 -0.24284 0.11203 -0.30456 0.11296 C -0.30508 0.11319 -0.31302 0.11551 -0.31394 0.11597 C -0.31537 0.11713 -0.3168 0.11875 -0.3181 0.1206 C -0.31992 0.12315 -0.32149 0.12639 -0.32318 0.1294 L -0.32565 0.13403 C -0.32617 0.13495 -0.32683 0.13588 -0.32735 0.13703 L -0.32982 0.14305 " pathEditMode="relative" ptsTypes="AAAAAAAAAAAAAAAAA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12777 L 0.0017 0.12777 C 0.00417 0.12916 0.00677 0.13055 0.00925 0.13217 C 0.01042 0.13287 0.01133 0.13472 0.01263 0.13518 C 0.0168 0.13634 0.02097 0.13634 0.02526 0.13657 C 0.03646 0.1375 0.04766 0.13773 0.05886 0.13819 C 0.06393 0.14027 0.06914 0.1412 0.07409 0.14421 C 0.07487 0.14467 0.07578 0.1456 0.07656 0.1456 C 0.09089 0.14675 0.10521 0.14675 0.11953 0.14722 C 0.12097 0.14814 0.12227 0.15 0.12383 0.15023 C 0.1392 0.15162 0.15469 0.15185 0.17018 0.15185 " pathEditMode="relative" ptsTypes="AAAAAAAAA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10695 L -0.00143 0.10695 C -0.00156 0.10695 -0.01562 0.10926 -0.01667 0.10973 C -0.01797 0.11065 -0.01875 0.11366 -0.02005 0.11436 C -0.02253 0.11574 -0.02513 0.11528 -0.0276 0.11574 C -0.03047 0.11736 -0.03333 0.11852 -0.03607 0.12037 C -0.03867 0.12199 -0.04102 0.12477 -0.04362 0.12639 C -0.04779 0.12871 -0.05221 0.12963 -0.05625 0.13218 C -0.06562 0.1382 -0.07487 0.14514 -0.08411 0.15186 C -0.08867 0.1551 -0.09284 0.15996 -0.09753 0.16227 C -0.11771 0.17176 -0.10846 0.16598 -0.12539 0.17871 C -0.12852 0.1838 -0.13099 0.19005 -0.13464 0.19375 C -0.13841 0.19769 -0.15352 0.20278 -0.15742 0.20417 C -0.1694 0.21598 -0.16029 0.20811 -0.17253 0.21621 C -0.18464 0.22408 -0.17708 0.22037 -0.18437 0.22361 C -0.18581 0.22524 -0.18724 0.22639 -0.18854 0.22824 C -0.19167 0.23195 -0.19414 0.23843 -0.19779 0.24005 C -0.20365 0.24283 -0.2 0.24144 -0.20885 0.24306 C -0.21693 0.25463 -0.20846 0.24445 -0.22057 0.25209 C -0.22292 0.25348 -0.22513 0.25602 -0.22734 0.25811 C -0.23125 0.26204 -0.2349 0.2676 -0.23919 0.27014 C -0.24167 0.27153 -0.24427 0.27269 -0.24674 0.27454 C -0.24818 0.2757 -0.24948 0.27778 -0.25091 0.27917 C -0.25234 0.28033 -0.25378 0.28102 -0.25521 0.28195 C -0.25651 0.28542 -0.25768 0.28959 -0.26016 0.29098 C -0.26185 0.2919 -0.26354 0.29213 -0.26523 0.2926 C -0.26719 0.29445 -0.26914 0.29676 -0.27109 0.29861 C -0.27526 0.30186 -0.2776 0.30186 -0.28216 0.30301 C -0.28581 0.30556 -0.28984 0.30672 -0.2931 0.31042 C -0.29479 0.3125 -0.29635 0.31482 -0.29818 0.31644 C -0.30534 0.32292 -0.30312 0.31968 -0.30911 0.32246 C -0.31927 0.32732 -0.30872 0.32408 -0.32005 0.32709 C -0.32148 0.32801 -0.32279 0.3294 -0.32422 0.32986 C -0.32812 0.33149 -0.33607 0.33287 -0.33607 0.33287 C -0.33685 0.33403 -0.33763 0.33565 -0.33854 0.33588 C -0.34583 0.33774 -0.36042 0.33889 -0.36042 0.33889 C -0.36328 0.34051 -0.36602 0.3426 -0.36888 0.34352 C -0.37201 0.34445 -0.37513 0.34445 -0.37812 0.34491 C -0.38594 0.3463 -0.38424 0.34607 -0.39076 0.34792 C -0.39219 0.34954 -0.39349 0.35162 -0.39505 0.35255 C -0.40091 0.35579 -0.40443 0.3551 -0.41016 0.35695 C -0.41419 0.35811 -0.4181 0.36019 -0.42201 0.36135 C -0.42669 0.36297 -0.43555 0.36389 -0.43971 0.36436 C -0.44115 0.36482 -0.44245 0.36551 -0.44388 0.36598 C -0.44896 0.3676 -0.45404 0.36829 -0.45911 0.37037 C -0.46016 0.37084 -0.46133 0.37153 -0.4625 0.37199 C -0.46549 0.37269 -0.46862 0.37269 -0.47174 0.37338 C -0.4737 0.37385 -0.47565 0.37454 -0.4776 0.375 C -0.48047 0.37547 -0.4832 0.37593 -0.48607 0.37639 C -0.48685 0.37686 -0.48776 0.37755 -0.48854 0.37801 C -0.49023 0.37848 -0.49193 0.37894 -0.49362 0.3794 C -0.49505 0.37986 -0.49648 0.38033 -0.49779 0.38079 C -0.49896 0.38125 -0.50013 0.38172 -0.50117 0.38241 C -0.50286 0.38334 -0.50456 0.38473 -0.50625 0.38542 C -0.50846 0.38635 -0.51081 0.38635 -0.51302 0.38681 C -0.51484 0.38797 -0.51693 0.38936 -0.51888 0.38982 C -0.52135 0.39051 -0.52396 0.39098 -0.52643 0.39144 C -0.53216 0.39468 -0.52812 0.39283 -0.53906 0.39283 " pathEditMode="relative" ptsTypes="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1945 L -0.00312 0.11945 C -0.00482 0.12385 -0.00833 0.13588 -0.01159 0.13889 L -0.01497 0.1419 C -0.01836 0.1507 -0.01471 0.14236 -0.01927 0.14931 C -0.0207 0.15162 -0.022 0.1544 -0.02344 0.15672 L -0.0276 0.16435 C -0.02851 0.16574 -0.02904 0.16806 -0.03021 0.16875 L -0.03268 0.17037 C -0.04114 0.18889 -0.03203 0.1706 -0.03854 0.18079 C -0.04948 0.19815 -0.0375 0.18148 -0.04961 0.19885 C -0.05039 0.2 -0.05117 0.20093 -0.05208 0.20185 C -0.05286 0.20255 -0.05377 0.20278 -0.05456 0.20324 C -0.06875 0.22338 -0.05104 0.19908 -0.06224 0.21227 C -0.07005 0.22153 -0.0625 0.21597 -0.07148 0.2213 C -0.0737 0.22431 -0.07591 0.22755 -0.07825 0.23033 C -0.08229 0.23496 -0.09088 0.24375 -0.09088 0.24375 C -0.09427 0.25579 -0.09114 0.24722 -0.10091 0.26019 C -0.10273 0.2625 -0.10417 0.26551 -0.10599 0.26783 C -0.11146 0.27408 -0.11797 0.27801 -0.12292 0.28565 C -0.13958 0.31204 -0.12083 0.28426 -0.13971 0.30672 C -0.14193 0.30926 -0.14362 0.31297 -0.1457 0.31574 C -0.1487 0.31991 -0.15195 0.32361 -0.15495 0.32778 C -0.15703 0.33056 -0.15872 0.33403 -0.16081 0.33658 C -0.16693 0.34445 -0.17344 0.35116 -0.17943 0.35926 C -0.18164 0.36204 -0.18398 0.36482 -0.18607 0.36806 C -0.18776 0.37084 -0.18867 0.37454 -0.19036 0.37709 C -0.19206 0.3801 -0.19427 0.38195 -0.19622 0.38472 C -0.19831 0.3875 -0.20026 0.39051 -0.20208 0.39352 C -0.20391 0.39653 -0.20521 0.40047 -0.20716 0.40255 C -0.20898 0.40463 -0.21107 0.40463 -0.21315 0.40556 C -0.21992 0.41528 -0.22057 0.4176 -0.22747 0.42361 C -0.22825 0.42431 -0.22917 0.42431 -0.22995 0.425 C -0.23333 0.42847 -0.23672 0.43218 -0.2401 0.43565 C -0.24206 0.43773 -0.24388 0.44005 -0.24596 0.44167 C -0.24739 0.4426 -0.24883 0.44329 -0.25013 0.44468 C -0.25221 0.44676 -0.25391 0.45023 -0.25612 0.45209 C -0.2582 0.45394 -0.26276 0.4551 -0.26276 0.4551 C -0.2651 0.45718 -0.26732 0.45926 -0.26953 0.46111 C -0.27031 0.46181 -0.27122 0.46204 -0.27213 0.4625 C -0.27409 0.46366 -0.27604 0.46459 -0.27799 0.46551 C -0.27917 0.46713 -0.28021 0.46875 -0.28138 0.47014 C -0.28229 0.47107 -0.28659 0.47269 -0.28724 0.47315 C -0.28867 0.475 -0.28984 0.47778 -0.29154 0.47917 C -0.29414 0.48102 -0.29987 0.48218 -0.29987 0.48218 C -0.30716 0.49074 -0.30299 0.48681 -0.3125 0.4926 L -0.3151 0.49398 C -0.31549 0.49653 -0.31706 0.50486 -0.31758 0.50602 C -0.31823 0.50718 -0.31927 0.50718 -0.32018 0.50764 C -0.32122 0.5081 -0.32239 0.50857 -0.32357 0.50903 C -0.32565 0.51273 -0.32448 0.51135 -0.32682 0.51366 " pathEditMode="relative" ptsTypes="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6296 L -0.00456 0.06296 C -0.08047 0.06481 -0.15638 0.06412 -0.23216 0.06875 C -0.2444 0.06967 -0.25625 0.07592 -0.26836 0.0794 C -0.27812 0.08194 -0.28802 0.08403 -0.29778 0.0868 C -0.30989 0.09004 -0.32187 0.09467 -0.33411 0.09722 C -0.34362 0.0993 -0.35312 0.0993 -0.36276 0.10023 C -0.44961 0.12014 -0.32213 0.08981 -0.41836 0.11666 C -0.42812 0.11944 -0.43802 0.12014 -0.44778 0.12268 C -0.45794 0.12546 -0.46797 0.13032 -0.47812 0.13333 C -0.48542 0.13541 -0.49284 0.13588 -0.5 0.13773 C -0.51133 0.14074 -0.52278 0.14305 -0.53372 0.14815 C -0.54023 0.15116 -0.54648 0.15532 -0.55312 0.15717 C -0.58411 0.16551 -0.65846 0.16296 -0.67278 0.16319 C -0.675 0.16412 -0.67721 0.16528 -0.67956 0.1662 C -0.68919 0.16967 -0.68229 0.16574 -0.68789 0.16921 C -0.69831 0.1875 -0.68255 0.16111 -0.69388 0.17523 C -0.69583 0.17754 -0.69674 0.18241 -0.69896 0.18426 C -0.70143 0.18611 -0.70403 0.18796 -0.70651 0.19004 C -0.70794 0.19143 -0.70911 0.19375 -0.71068 0.19467 C -0.71237 0.1956 -0.71406 0.1956 -0.71575 0.19606 C -0.71953 0.2 -0.72187 0.20301 -0.72591 0.20509 C -0.72721 0.20578 -0.72864 0.20602 -0.73008 0.20671 C -0.73268 0.20787 -0.73502 0.21041 -0.73763 0.21111 C -0.74414 0.21273 -0.74153 0.2125 -0.74518 0.2125 " pathEditMode="relative" ptsTypes="AAAAAAAAAAAAAAAAAAAAAAA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66C82FD6-8BFD-4C22-B99B-3BE05E548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40" y="1511243"/>
            <a:ext cx="9364720" cy="25456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6F31830-5936-4067-9210-5E717053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357" y="2384711"/>
            <a:ext cx="1020897" cy="8769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8DC06AD-2C02-4BC8-B0FA-761F181D29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84A672C-4A2B-49D8-A930-CC6B7068CA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B9598CF-AE15-43C5-8181-D189D2AE69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898E0C1-627C-4809-9F0B-5743E36EF1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393BC8BE-24B8-4EBA-BBA9-895F93BDC43B}"/>
              </a:ext>
            </a:extLst>
          </p:cNvPr>
          <p:cNvSpPr/>
          <p:nvPr/>
        </p:nvSpPr>
        <p:spPr>
          <a:xfrm>
            <a:off x="3165902" y="2530786"/>
            <a:ext cx="725582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FF2D4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78E4A-F46F-434B-A532-3CC5AF3306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82"/>
          <a:stretch/>
        </p:blipFill>
        <p:spPr>
          <a:xfrm>
            <a:off x="4536374" y="3919197"/>
            <a:ext cx="2884096" cy="23145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27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248" y="282998"/>
            <a:ext cx="5675918" cy="50700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684657" y="1830717"/>
            <a:ext cx="462073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3600" dirty="0">
              <a:solidFill>
                <a:srgbClr val="FF2D4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3E1F630-7606-4B43-A6D7-4E5BE4BE44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259" y="1713718"/>
            <a:ext cx="971842" cy="8611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0963859-BCD1-4106-AE90-7839C3E1AA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DA4345-175B-4CB6-AC62-DBB95D790F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B512BA8-6D46-4688-B299-CB0A6905BD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E56187-476B-4901-8275-912C53B15A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D2BE852-4108-4B3C-B867-B23D7A2100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A00DE7-FB73-42EF-AF1B-17D86C2B8A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54519C-FB42-41F8-8544-F8E387B214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65" t="4277" r="3514" b="5753"/>
          <a:stretch/>
        </p:blipFill>
        <p:spPr>
          <a:xfrm>
            <a:off x="8976122" y="2031395"/>
            <a:ext cx="2896351" cy="2400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89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AAE4B0-1F6B-41E6-BAB8-E2400583B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346" y="234147"/>
            <a:ext cx="4537132" cy="14920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6E04EEE-996D-4BDD-B272-0A781D6CBEDC}"/>
              </a:ext>
            </a:extLst>
          </p:cNvPr>
          <p:cNvSpPr/>
          <p:nvPr/>
        </p:nvSpPr>
        <p:spPr>
          <a:xfrm>
            <a:off x="3840452" y="650104"/>
            <a:ext cx="46342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4400" dirty="0">
              <a:ln w="15875">
                <a:noFill/>
              </a:ln>
              <a:solidFill>
                <a:srgbClr val="E71C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7F53148-783E-47C7-B6C1-5A44808503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C8F746F-9B8A-491E-8EE1-FB6EDDC91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C80515-6A1D-4D35-A5D9-20AF84413D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44D6E5-AF35-46E9-82CF-991886F599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655" y="317468"/>
            <a:ext cx="4077928" cy="14819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88F28-C5A7-4272-990F-F0CD97649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2796" y="2704364"/>
            <a:ext cx="4537657" cy="2061945"/>
          </a:xfrm>
          <a:prstGeom prst="roundRect">
            <a:avLst>
              <a:gd name="adj" fmla="val 30010"/>
            </a:avLst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0" y="4766309"/>
            <a:ext cx="2950557" cy="20619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EE6CFC-EBC2-4BF1-8096-4AF8FBD272AD}"/>
              </a:ext>
            </a:extLst>
          </p:cNvPr>
          <p:cNvSpPr txBox="1"/>
          <p:nvPr/>
        </p:nvSpPr>
        <p:spPr>
          <a:xfrm>
            <a:off x="645067" y="2352718"/>
            <a:ext cx="3432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D5926F-50F4-470D-BDE0-8393F898B652}"/>
              </a:ext>
            </a:extLst>
          </p:cNvPr>
          <p:cNvSpPr txBox="1"/>
          <p:nvPr/>
        </p:nvSpPr>
        <p:spPr>
          <a:xfrm>
            <a:off x="8534559" y="2352718"/>
            <a:ext cx="3012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350524" y="-60818"/>
            <a:ext cx="7933207" cy="523549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886487" y="3315229"/>
            <a:ext cx="695498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660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D6A03C-DF0F-45C4-9E0E-F532B40001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696" y="5212845"/>
            <a:ext cx="1797977" cy="16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513</TotalTime>
  <Words>158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等线</vt:lpstr>
      <vt:lpstr>inpin heiti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lastModifiedBy>84986</cp:lastModifiedBy>
  <cp:revision>60</cp:revision>
  <dcterms:created xsi:type="dcterms:W3CDTF">2017-09-10T07:00:02Z</dcterms:created>
  <dcterms:modified xsi:type="dcterms:W3CDTF">2023-04-23T09:58:55Z</dcterms:modified>
</cp:coreProperties>
</file>