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3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19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3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59600" y="3582987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06375" y="0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8229600" cy="84716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rồi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80683" y="761999"/>
            <a:ext cx="9224683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B050"/>
                </a:solidFill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đàn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thỏ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ăn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củ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cà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rốt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bằng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nhau</a:t>
            </a:r>
            <a:r>
              <a:rPr lang="en-US" sz="3200" b="1" dirty="0" smtClean="0">
                <a:solidFill>
                  <a:srgbClr val="00B050"/>
                </a:solidFill>
              </a:rPr>
              <a:t>  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132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Vào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các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ngày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nào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thỏ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ăn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nhiều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hơn</a:t>
            </a:r>
            <a:r>
              <a:rPr lang="en-US" sz="3200" b="1" dirty="0" smtClean="0">
                <a:solidFill>
                  <a:srgbClr val="00B050"/>
                </a:solidFill>
              </a:rPr>
              <a:t> 27 </a:t>
            </a:r>
            <a:r>
              <a:rPr lang="en-US" sz="3200" b="1" dirty="0" err="1" smtClean="0">
                <a:solidFill>
                  <a:srgbClr val="00B050"/>
                </a:solidFill>
              </a:rPr>
              <a:t>củ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cà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rốt</a:t>
            </a:r>
            <a:r>
              <a:rPr lang="en-US" sz="3200" b="1" dirty="0" smtClean="0">
                <a:solidFill>
                  <a:srgbClr val="00B050"/>
                </a:solidFill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2 : </a:t>
            </a:r>
            <a:r>
              <a:rPr lang="en-US" b="1" dirty="0" err="1" smtClean="0">
                <a:solidFill>
                  <a:srgbClr val="00B050"/>
                </a:solidFill>
              </a:rPr>
              <a:t>Quan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sát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tranh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rồi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trả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lời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MTC\Desktop\New folder (2)\IMG_E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44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xmlns="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xmlns="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xmlns="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xmlns="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xmlns="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xmlns="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xmlns="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xmlns="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xmlns="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xmlns="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xmlns="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xmlns="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xmlns="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xmlns="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xmlns="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xmlns="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xmlns="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xmlns="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xmlns="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xmlns="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xmlns="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xmlns="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xmlns="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xmlns="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xmlns="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xmlns="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xmlns="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xmlns="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xmlns="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xmlns="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xmlns="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xmlns="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xmlns="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xmlns="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xmlns="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xmlns="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xmlns="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xmlns="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xmlns="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62F4D1C3-C95E-4CB4-AA8C-B10E072D1C0E}"/>
              </a:ext>
            </a:extLst>
          </p:cNvPr>
          <p:cNvSpPr/>
          <p:nvPr/>
        </p:nvSpPr>
        <p:spPr>
          <a:xfrm>
            <a:off x="0" y="1746071"/>
            <a:ext cx="614632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7FFAA18F-BCCC-4866-ADB1-132B30AFEC98}"/>
              </a:ext>
            </a:extLst>
          </p:cNvPr>
          <p:cNvSpPr/>
          <p:nvPr/>
        </p:nvSpPr>
        <p:spPr>
          <a:xfrm>
            <a:off x="5752527" y="6377243"/>
            <a:ext cx="643343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88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Quan sát bảng sau rồi cho biết:</vt:lpstr>
      <vt:lpstr>Bài 2 : Quan sát tranh rồi trả lời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31</cp:revision>
  <dcterms:created xsi:type="dcterms:W3CDTF">2020-08-18T12:39:54Z</dcterms:created>
  <dcterms:modified xsi:type="dcterms:W3CDTF">2020-08-24T02:25:48Z</dcterms:modified>
</cp:coreProperties>
</file>