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sldIdLst>
    <p:sldId id="311" r:id="rId2"/>
    <p:sldId id="322" r:id="rId3"/>
    <p:sldId id="314" r:id="rId4"/>
    <p:sldId id="315" r:id="rId5"/>
    <p:sldId id="316" r:id="rId6"/>
    <p:sldId id="317" r:id="rId7"/>
    <p:sldId id="319" r:id="rId8"/>
    <p:sldId id="318" r:id="rId9"/>
    <p:sldId id="320" r:id="rId10"/>
    <p:sldId id="323" r:id="rId11"/>
    <p:sldId id="321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608321"/>
    <a:srgbClr val="7CA82A"/>
    <a:srgbClr val="39B449"/>
    <a:srgbClr val="104E8E"/>
    <a:srgbClr val="40B894"/>
    <a:srgbClr val="CFF5B8"/>
    <a:srgbClr val="EF4933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4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5078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3B327-44C6-43DB-9B4A-9E7850314974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2132A-A890-44BE-9FED-E65928F0898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BF8B7-AD57-428E-91A6-7AD1C3DB2621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93A8D-89E2-4FE1-8330-99054F4BBAC5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86636" y="205980"/>
            <a:ext cx="600164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946E3-2A33-4B66-B3A7-52ADE260BB75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DFF39-49CF-4307-9294-551498E0899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9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6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4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22515-7C1D-4411-A48B-9C81C077088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3F7CA-9469-49BF-BD0D-DCD97261742A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539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18B6-2736-4A3C-A8A2-2EED565D74BA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B2022-8B5B-490D-ACBB-E94058E832F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98CBC-E215-435C-9F7C-7D0EFD78184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5D22D-9D93-473D-B649-EE0A27CC47F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DAD9A-82F3-4C04-A824-B7B13348B79C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747D0-A0CF-493D-B753-E1DA732C6BD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E5C72-D98E-45EA-84EE-A6A11A74C89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65E2-404C-4100-9026-2B8E3A86990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81F39-D796-4613-A7A5-A0168F7B0AE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01F97-EC30-4161-9262-3AD0C7760A3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53160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89E0B-6302-4951-AD13-9E2DB9AEBE60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9B0F-595A-4E67-8F77-D95DF3C6F4B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02339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61021-7005-4E6D-B8FD-8A32BF26D20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C6DD9-DF0C-46C8-A33C-2F4F73F26F17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41685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7811691" y="0"/>
            <a:ext cx="1332309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/>
              <a:t>마스터 텍스트 스타일을 편집합니다</a:t>
            </a:r>
          </a:p>
          <a:p>
            <a:pPr lvl="1"/>
            <a:r>
              <a:rPr lang="ko-KR" altLang="zh-CN"/>
              <a:t>둘째 수준</a:t>
            </a:r>
          </a:p>
          <a:p>
            <a:pPr lvl="2"/>
            <a:r>
              <a:rPr lang="ko-KR" altLang="zh-CN"/>
              <a:t>셋째 수준</a:t>
            </a:r>
          </a:p>
          <a:p>
            <a:pPr lvl="3"/>
            <a:r>
              <a:rPr lang="ko-KR" altLang="zh-CN"/>
              <a:t>넷째 수준</a:t>
            </a:r>
          </a:p>
          <a:p>
            <a:pPr lvl="4"/>
            <a:r>
              <a:rPr lang="ko-KR" altLang="zh-CN"/>
              <a:t>다섯째 수준</a:t>
            </a:r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/>
              <a:t>마스터 제목 스타일 편집</a:t>
            </a:r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C76CC-C3FD-41F6-8B3B-756F3B9DDB3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2021-06-04</a:t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4175" y="4811316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76812-3D66-4258-9ADE-13001B66DFD6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2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3429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6858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0287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3716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xmlns="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xmlns="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xmlns="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xmlns="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xmlns="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xmlns="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xmlns="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xmlns="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xmlns="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F27C3F01-32E6-4BA0-80BB-DC2BA6F72235}"/>
              </a:ext>
            </a:extLst>
          </p:cNvPr>
          <p:cNvSpPr txBox="1"/>
          <p:nvPr/>
        </p:nvSpPr>
        <p:spPr>
          <a:xfrm>
            <a:off x="1995012" y="2468882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31B9F8-E71B-4964-B11B-E3ACBBB7C861}"/>
              </a:ext>
            </a:extLst>
          </p:cNvPr>
          <p:cNvSpPr txBox="1"/>
          <p:nvPr/>
        </p:nvSpPr>
        <p:spPr>
          <a:xfrm>
            <a:off x="1322536" y="1160589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  <p:pic>
        <p:nvPicPr>
          <p:cNvPr id="14" name="儿童歌曲-采蘑菇的小姑娘(伴奏版)">
            <a:hlinkClick r:id="" action="ppaction://media"/>
            <a:extLst>
              <a:ext uri="{FF2B5EF4-FFF2-40B4-BE49-F238E27FC236}">
                <a16:creationId xmlns:a16="http://schemas.microsoft.com/office/drawing/2014/main" xmlns="" id="{8196A2DF-37E7-45A5-AA04-0E8D220F7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0360" y="52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80695"/>
              </p:ext>
            </p:extLst>
          </p:nvPr>
        </p:nvGraphicFramePr>
        <p:xfrm>
          <a:off x="3295621" y="145318"/>
          <a:ext cx="5717410" cy="471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32872636"/>
                    </a:ext>
                  </a:extLst>
                </a:gridCol>
              </a:tblGrid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9292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800911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01412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62750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555719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1364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441173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0048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43458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7457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130628" y="1049102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?1.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六边形 11">
            <a:extLst>
              <a:ext uri="{FF2B5EF4-FFF2-40B4-BE49-F238E27FC236}">
                <a16:creationId xmlns:a16="http://schemas.microsoft.com/office/drawing/2014/main" xmlns="" id="{1AC2B406-ECBA-4712-939A-9D1548B9F7A7}"/>
              </a:ext>
            </a:extLst>
          </p:cNvPr>
          <p:cNvSpPr/>
          <p:nvPr/>
        </p:nvSpPr>
        <p:spPr>
          <a:xfrm>
            <a:off x="0" y="115843"/>
            <a:ext cx="1709057" cy="504643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130627" y="3622834"/>
            <a:ext cx="315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?3.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130627" y="2361971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?2.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xmlns="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xmlns="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xmlns="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xmlns="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xmlns="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xmlns="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xmlns="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xmlns="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xmlns="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AEE1BB60-0678-4A7A-B4D2-AA8BFA3E499B}"/>
              </a:ext>
            </a:extLst>
          </p:cNvPr>
          <p:cNvSpPr txBox="1"/>
          <p:nvPr/>
        </p:nvSpPr>
        <p:spPr>
          <a:xfrm>
            <a:off x="776148" y="192940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8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2894414" y="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5658425" y="1475873"/>
            <a:ext cx="2166590" cy="2677747"/>
            <a:chOff x="5897911" y="1105759"/>
            <a:chExt cx="2166590" cy="2677747"/>
          </a:xfrm>
        </p:grpSpPr>
        <p:sp>
          <p:nvSpPr>
            <p:cNvPr id="4" name="자유형 88"/>
            <p:cNvSpPr/>
            <p:nvPr/>
          </p:nvSpPr>
          <p:spPr bwMode="auto">
            <a:xfrm>
              <a:off x="5897911" y="1512891"/>
              <a:ext cx="2166590" cy="2270615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FCCB00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자유형 87"/>
            <p:cNvSpPr/>
            <p:nvPr/>
          </p:nvSpPr>
          <p:spPr bwMode="auto">
            <a:xfrm>
              <a:off x="6999142" y="3143214"/>
              <a:ext cx="916497" cy="572139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FCCB00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자유형 200"/>
            <p:cNvSpPr/>
            <p:nvPr/>
          </p:nvSpPr>
          <p:spPr bwMode="auto">
            <a:xfrm>
              <a:off x="6084439" y="1577459"/>
              <a:ext cx="1949573" cy="389196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자유형 124"/>
            <p:cNvSpPr/>
            <p:nvPr/>
          </p:nvSpPr>
          <p:spPr bwMode="auto">
            <a:xfrm>
              <a:off x="7013490" y="1385549"/>
              <a:ext cx="132721" cy="281586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타원 113"/>
            <p:cNvSpPr/>
            <p:nvPr/>
          </p:nvSpPr>
          <p:spPr bwMode="auto">
            <a:xfrm>
              <a:off x="6990174" y="1105759"/>
              <a:ext cx="301314" cy="303108"/>
            </a:xfrm>
            <a:prstGeom prst="ellipse">
              <a:avLst/>
            </a:pr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20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6226129" y="2232099"/>
              <a:ext cx="1065359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en-US" altLang="zh-CN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2"/>
          <p:cNvGrpSpPr/>
          <p:nvPr/>
        </p:nvGrpSpPr>
        <p:grpSpPr>
          <a:xfrm>
            <a:off x="797945" y="1447176"/>
            <a:ext cx="2168384" cy="2679542"/>
            <a:chOff x="1037431" y="1077062"/>
            <a:chExt cx="2168384" cy="2679542"/>
          </a:xfrm>
        </p:grpSpPr>
        <p:sp>
          <p:nvSpPr>
            <p:cNvPr id="12" name="자유형 88"/>
            <p:cNvSpPr/>
            <p:nvPr/>
          </p:nvSpPr>
          <p:spPr bwMode="auto">
            <a:xfrm>
              <a:off x="1037431" y="1484195"/>
              <a:ext cx="2168384" cy="2272409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6BD2D5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자유형 87"/>
            <p:cNvSpPr/>
            <p:nvPr/>
          </p:nvSpPr>
          <p:spPr bwMode="auto">
            <a:xfrm>
              <a:off x="2226546" y="3166531"/>
              <a:ext cx="713827" cy="489634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6BD2D5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자유형 200"/>
            <p:cNvSpPr/>
            <p:nvPr/>
          </p:nvSpPr>
          <p:spPr bwMode="auto">
            <a:xfrm>
              <a:off x="1225754" y="1548763"/>
              <a:ext cx="1947779" cy="390990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자유형 124"/>
            <p:cNvSpPr/>
            <p:nvPr/>
          </p:nvSpPr>
          <p:spPr bwMode="auto">
            <a:xfrm>
              <a:off x="2154806" y="1358647"/>
              <a:ext cx="132721" cy="281585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타원 113"/>
            <p:cNvSpPr/>
            <p:nvPr/>
          </p:nvSpPr>
          <p:spPr bwMode="auto">
            <a:xfrm>
              <a:off x="2129696" y="1077062"/>
              <a:ext cx="303106" cy="303108"/>
            </a:xfrm>
            <a:prstGeom prst="ellipse">
              <a:avLst/>
            </a:pr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20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403313" y="2259002"/>
              <a:ext cx="1065359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en-US" altLang="zh-CN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3"/>
          <p:cNvGrpSpPr/>
          <p:nvPr/>
        </p:nvGrpSpPr>
        <p:grpSpPr>
          <a:xfrm>
            <a:off x="3237152" y="1511743"/>
            <a:ext cx="2166590" cy="2679541"/>
            <a:chOff x="3476638" y="1141629"/>
            <a:chExt cx="2166590" cy="2679541"/>
          </a:xfrm>
        </p:grpSpPr>
        <p:sp>
          <p:nvSpPr>
            <p:cNvPr id="20" name="자유형 88"/>
            <p:cNvSpPr/>
            <p:nvPr/>
          </p:nvSpPr>
          <p:spPr bwMode="auto">
            <a:xfrm>
              <a:off x="3476638" y="1548761"/>
              <a:ext cx="2166590" cy="2272409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EC6063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자유형 87"/>
            <p:cNvSpPr/>
            <p:nvPr/>
          </p:nvSpPr>
          <p:spPr bwMode="auto">
            <a:xfrm>
              <a:off x="4577869" y="3179084"/>
              <a:ext cx="916497" cy="572139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EC6063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자유형 200"/>
            <p:cNvSpPr/>
            <p:nvPr/>
          </p:nvSpPr>
          <p:spPr bwMode="auto">
            <a:xfrm>
              <a:off x="3663168" y="1613329"/>
              <a:ext cx="1949573" cy="390990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자유형 124"/>
            <p:cNvSpPr/>
            <p:nvPr/>
          </p:nvSpPr>
          <p:spPr bwMode="auto">
            <a:xfrm>
              <a:off x="4592219" y="1423215"/>
              <a:ext cx="132721" cy="281585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타원 113"/>
            <p:cNvSpPr/>
            <p:nvPr/>
          </p:nvSpPr>
          <p:spPr bwMode="auto">
            <a:xfrm>
              <a:off x="4568902" y="1141629"/>
              <a:ext cx="301314" cy="303108"/>
            </a:xfrm>
            <a:prstGeom prst="ellipse">
              <a:avLst/>
            </a:pr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20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3883773" y="2262590"/>
              <a:ext cx="1065359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en-US" altLang="zh-CN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783969-60F5-4006-98A8-F7D5DE891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37233" r="63207" b="29224"/>
          <a:stretch/>
        </p:blipFill>
        <p:spPr>
          <a:xfrm>
            <a:off x="596881" y="1365129"/>
            <a:ext cx="3205703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D40217-0793-4A30-B96F-87C784043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" t="32370" r="63019" b="26540"/>
          <a:stretch/>
        </p:blipFill>
        <p:spPr>
          <a:xfrm>
            <a:off x="596881" y="3225553"/>
            <a:ext cx="3205702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06840" y="293300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7749" y="192664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4F033A-7CFE-4407-98F9-F8D611A3F2B4}"/>
              </a:ext>
            </a:extLst>
          </p:cNvPr>
          <p:cNvSpPr txBox="1"/>
          <p:nvPr/>
        </p:nvSpPr>
        <p:spPr>
          <a:xfrm>
            <a:off x="4157930" y="1478844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32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DFAA87-AA44-48E9-BE34-B00542FE0E3C}"/>
              </a:ext>
            </a:extLst>
          </p:cNvPr>
          <p:cNvSpPr txBox="1"/>
          <p:nvPr/>
        </p:nvSpPr>
        <p:spPr>
          <a:xfrm>
            <a:off x="4157930" y="3303365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992BEEB-F6BF-43EF-B3C1-16172554C9B8}"/>
              </a:ext>
            </a:extLst>
          </p:cNvPr>
          <p:cNvSpPr/>
          <p:nvPr/>
        </p:nvSpPr>
        <p:spPr>
          <a:xfrm>
            <a:off x="6078442" y="371816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0A773FA-CACE-4F20-BE7A-B70BEF0C44E1}"/>
              </a:ext>
            </a:extLst>
          </p:cNvPr>
          <p:cNvSpPr/>
          <p:nvPr/>
        </p:nvSpPr>
        <p:spPr>
          <a:xfrm>
            <a:off x="5171004" y="4485563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5784F4B-2844-406D-A853-B00BB2B5CFA7}"/>
              </a:ext>
            </a:extLst>
          </p:cNvPr>
          <p:cNvSpPr/>
          <p:nvPr/>
        </p:nvSpPr>
        <p:spPr>
          <a:xfrm>
            <a:off x="6095694" y="3683656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438BA0F-652F-45FF-8B7E-4EF189B16761}"/>
              </a:ext>
            </a:extLst>
          </p:cNvPr>
          <p:cNvSpPr/>
          <p:nvPr/>
        </p:nvSpPr>
        <p:spPr>
          <a:xfrm>
            <a:off x="5017850" y="436768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411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11">
            <a:extLst>
              <a:ext uri="{FF2B5EF4-FFF2-40B4-BE49-F238E27FC236}">
                <a16:creationId xmlns:a16="http://schemas.microsoft.com/office/drawing/2014/main" xmlns="" id="{7A9A172A-BAA1-4E99-8654-72B7D48E2FD1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79F2A-FADF-4BA6-9191-C3AFF8E1D528}"/>
              </a:ext>
            </a:extLst>
          </p:cNvPr>
          <p:cNvSpPr txBox="1"/>
          <p:nvPr/>
        </p:nvSpPr>
        <p:spPr>
          <a:xfrm>
            <a:off x="845387" y="80521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B7C92E-5735-4248-8034-6D2E771677D5}"/>
              </a:ext>
            </a:extLst>
          </p:cNvPr>
          <p:cNvSpPr txBox="1"/>
          <p:nvPr/>
        </p:nvSpPr>
        <p:spPr>
          <a:xfrm>
            <a:off x="3538674" y="3375082"/>
            <a:ext cx="5228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FC80B62-6E89-4294-97FC-692CF6552F47}"/>
              </a:ext>
            </a:extLst>
          </p:cNvPr>
          <p:cNvSpPr/>
          <p:nvPr/>
        </p:nvSpPr>
        <p:spPr>
          <a:xfrm>
            <a:off x="5486771" y="380831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4572000" y="455728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0E63FFD-0D7B-4F6C-9C1D-4AC8C2EFC173}"/>
              </a:ext>
            </a:extLst>
          </p:cNvPr>
          <p:cNvSpPr/>
          <p:nvPr/>
        </p:nvSpPr>
        <p:spPr>
          <a:xfrm>
            <a:off x="5486771" y="3766062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4427811" y="44308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126" t="33824" r="28231" b="16779"/>
          <a:stretch/>
        </p:blipFill>
        <p:spPr>
          <a:xfrm>
            <a:off x="845387" y="1060134"/>
            <a:ext cx="4962487" cy="2272700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40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1">
            <a:extLst>
              <a:ext uri="{FF2B5EF4-FFF2-40B4-BE49-F238E27FC236}">
                <a16:creationId xmlns:a16="http://schemas.microsoft.com/office/drawing/2014/main" xmlns="" id="{E7070D8E-6BD7-4574-B1C4-54B6760E34F5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181E21-8EE7-443F-A459-1CEBE73CE81B}"/>
              </a:ext>
            </a:extLst>
          </p:cNvPr>
          <p:cNvSpPr txBox="1"/>
          <p:nvPr/>
        </p:nvSpPr>
        <p:spPr>
          <a:xfrm>
            <a:off x="845387" y="244423"/>
            <a:ext cx="14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C9806E-AC4B-43C1-9E28-B12B42B0F3A9}"/>
              </a:ext>
            </a:extLst>
          </p:cNvPr>
          <p:cNvSpPr txBox="1"/>
          <p:nvPr/>
        </p:nvSpPr>
        <p:spPr>
          <a:xfrm>
            <a:off x="932015" y="924620"/>
            <a:ext cx="67200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87 = 80 + 7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461617-66FE-4603-948E-3280A7E06A04}"/>
              </a:ext>
            </a:extLst>
          </p:cNvPr>
          <p:cNvSpPr txBox="1"/>
          <p:nvPr/>
        </p:nvSpPr>
        <p:spPr>
          <a:xfrm>
            <a:off x="932015" y="2229785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 =       +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570DC2-B58D-4B89-96A1-F771CC9ECDB1}"/>
              </a:ext>
            </a:extLst>
          </p:cNvPr>
          <p:cNvSpPr txBox="1"/>
          <p:nvPr/>
        </p:nvSpPr>
        <p:spPr>
          <a:xfrm>
            <a:off x="932015" y="3534950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=        +  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F1E980-6034-47EC-8601-C7D72EDB82FC}"/>
              </a:ext>
            </a:extLst>
          </p:cNvPr>
          <p:cNvSpPr/>
          <p:nvPr/>
        </p:nvSpPr>
        <p:spPr>
          <a:xfrm>
            <a:off x="3219747" y="229938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C314348-E2EF-4B1A-A771-4D64C01DAC0F}"/>
              </a:ext>
            </a:extLst>
          </p:cNvPr>
          <p:cNvSpPr/>
          <p:nvPr/>
        </p:nvSpPr>
        <p:spPr>
          <a:xfrm>
            <a:off x="3320717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AFF6F53-AD92-4D1F-86F8-C474D483081C}"/>
              </a:ext>
            </a:extLst>
          </p:cNvPr>
          <p:cNvSpPr/>
          <p:nvPr/>
        </p:nvSpPr>
        <p:spPr>
          <a:xfrm>
            <a:off x="5354024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E81849-5059-4790-90E9-DBAA51E647AA}"/>
              </a:ext>
            </a:extLst>
          </p:cNvPr>
          <p:cNvSpPr/>
          <p:nvPr/>
        </p:nvSpPr>
        <p:spPr>
          <a:xfrm>
            <a:off x="5354024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D72ECF6-48E1-4D3C-A7F8-74FA17BBBBB8}"/>
              </a:ext>
            </a:extLst>
          </p:cNvPr>
          <p:cNvSpPr/>
          <p:nvPr/>
        </p:nvSpPr>
        <p:spPr>
          <a:xfrm>
            <a:off x="3320717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FC3376E-0E0C-4D10-8AF3-3862E9082C83}"/>
              </a:ext>
            </a:extLst>
          </p:cNvPr>
          <p:cNvSpPr/>
          <p:nvPr/>
        </p:nvSpPr>
        <p:spPr>
          <a:xfrm>
            <a:off x="3743410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D193726-C3AB-4A28-9EE9-DD7A72E2502B}"/>
              </a:ext>
            </a:extLst>
          </p:cNvPr>
          <p:cNvSpPr/>
          <p:nvPr/>
        </p:nvSpPr>
        <p:spPr>
          <a:xfrm>
            <a:off x="4750888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6BA97FC-AFFC-46CD-8C8E-EB4169C206EF}"/>
              </a:ext>
            </a:extLst>
          </p:cNvPr>
          <p:cNvSpPr/>
          <p:nvPr/>
        </p:nvSpPr>
        <p:spPr>
          <a:xfrm>
            <a:off x="5758366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0457667-E921-485D-B268-1702FDE6BD94}"/>
              </a:ext>
            </a:extLst>
          </p:cNvPr>
          <p:cNvSpPr/>
          <p:nvPr/>
        </p:nvSpPr>
        <p:spPr>
          <a:xfrm>
            <a:off x="4408372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C2C63BF-9089-471D-A893-F58D4BFC9897}"/>
              </a:ext>
            </a:extLst>
          </p:cNvPr>
          <p:cNvSpPr/>
          <p:nvPr/>
        </p:nvSpPr>
        <p:spPr>
          <a:xfrm>
            <a:off x="5354024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824760-CE0C-4181-A7A0-215593AB4E91}"/>
              </a:ext>
            </a:extLst>
          </p:cNvPr>
          <p:cNvSpPr/>
          <p:nvPr/>
        </p:nvSpPr>
        <p:spPr>
          <a:xfrm>
            <a:off x="5253054" y="2303596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41B6816-E91E-4B2B-825C-DE266337585F}"/>
              </a:ext>
            </a:extLst>
          </p:cNvPr>
          <p:cNvSpPr/>
          <p:nvPr/>
        </p:nvSpPr>
        <p:spPr>
          <a:xfrm>
            <a:off x="4307402" y="2931901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692D848-74F1-46E6-86AE-FE5FC895CB69}"/>
              </a:ext>
            </a:extLst>
          </p:cNvPr>
          <p:cNvSpPr/>
          <p:nvPr/>
        </p:nvSpPr>
        <p:spPr>
          <a:xfrm>
            <a:off x="5254690" y="293110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8146B10-B9C5-4CD0-9215-628DB36BDCB0}"/>
              </a:ext>
            </a:extLst>
          </p:cNvPr>
          <p:cNvSpPr/>
          <p:nvPr/>
        </p:nvSpPr>
        <p:spPr>
          <a:xfrm>
            <a:off x="3219747" y="3604547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07C4DBA-E5F1-407C-B595-3CA0A8E4C4DC}"/>
              </a:ext>
            </a:extLst>
          </p:cNvPr>
          <p:cNvSpPr/>
          <p:nvPr/>
        </p:nvSpPr>
        <p:spPr>
          <a:xfrm>
            <a:off x="5253967" y="361259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79969F9-9B54-4D8A-93F3-61C9EB6A1058}"/>
              </a:ext>
            </a:extLst>
          </p:cNvPr>
          <p:cNvSpPr/>
          <p:nvPr/>
        </p:nvSpPr>
        <p:spPr>
          <a:xfrm>
            <a:off x="3642440" y="4237034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E7A910B-65C9-4ADD-BBA1-23255B372899}"/>
              </a:ext>
            </a:extLst>
          </p:cNvPr>
          <p:cNvSpPr/>
          <p:nvPr/>
        </p:nvSpPr>
        <p:spPr>
          <a:xfrm>
            <a:off x="4623607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FF74F1-DA45-41A9-9C31-109CA2A9D1CE}"/>
              </a:ext>
            </a:extLst>
          </p:cNvPr>
          <p:cNvSpPr/>
          <p:nvPr/>
        </p:nvSpPr>
        <p:spPr>
          <a:xfrm>
            <a:off x="5657396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9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570"/>
              </p:ext>
            </p:extLst>
          </p:nvPr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47898"/>
              </p:ext>
            </p:extLst>
          </p:nvPr>
        </p:nvGraphicFramePr>
        <p:xfrm>
          <a:off x="1448602" y="238887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65510"/>
              </p:ext>
            </p:extLst>
          </p:nvPr>
        </p:nvGraphicFramePr>
        <p:xfrm>
          <a:off x="1448602" y="497507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68995"/>
              </p:ext>
            </p:extLst>
          </p:nvPr>
        </p:nvGraphicFramePr>
        <p:xfrm>
          <a:off x="1448602" y="144318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8351"/>
              </p:ext>
            </p:extLst>
          </p:nvPr>
        </p:nvGraphicFramePr>
        <p:xfrm>
          <a:off x="1448602" y="333455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6BFA0-7DD5-492F-A1F4-E0101804C4D9}"/>
              </a:ext>
            </a:extLst>
          </p:cNvPr>
          <p:cNvSpPr txBox="1"/>
          <p:nvPr/>
        </p:nvSpPr>
        <p:spPr>
          <a:xfrm>
            <a:off x="811314" y="9084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1B00F4-A99C-4AD6-845B-7726072CE971}"/>
              </a:ext>
            </a:extLst>
          </p:cNvPr>
          <p:cNvSpPr txBox="1"/>
          <p:nvPr/>
        </p:nvSpPr>
        <p:spPr>
          <a:xfrm>
            <a:off x="811314" y="1834677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AF08EB-5BFE-4BC4-85AF-70B849C3BD13}"/>
              </a:ext>
            </a:extLst>
          </p:cNvPr>
          <p:cNvSpPr txBox="1"/>
          <p:nvPr/>
        </p:nvSpPr>
        <p:spPr>
          <a:xfrm>
            <a:off x="811314" y="27416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7F282E-0429-43E8-82DB-44A52C9A9BA5}"/>
              </a:ext>
            </a:extLst>
          </p:cNvPr>
          <p:cNvSpPr txBox="1"/>
          <p:nvPr/>
        </p:nvSpPr>
        <p:spPr>
          <a:xfrm>
            <a:off x="811314" y="366789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xmlns="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6700BD-5E8A-4216-BD69-EC89FCBD1BC8}"/>
              </a:ext>
            </a:extLst>
          </p:cNvPr>
          <p:cNvSpPr txBox="1"/>
          <p:nvPr/>
        </p:nvSpPr>
        <p:spPr>
          <a:xfrm>
            <a:off x="267871" y="4131346"/>
            <a:ext cx="817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B299E2-BA12-451D-9DBE-FDD437A53A61}"/>
              </a:ext>
            </a:extLst>
          </p:cNvPr>
          <p:cNvSpPr txBox="1"/>
          <p:nvPr/>
        </p:nvSpPr>
        <p:spPr>
          <a:xfrm>
            <a:off x="267871" y="4485683"/>
            <a:ext cx="87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5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9CFC39-E4EA-4B56-BA9B-19895B48F9CA}"/>
              </a:ext>
            </a:extLst>
          </p:cNvPr>
          <p:cNvGraphicFramePr>
            <a:graphicFrameLocks noGrp="1"/>
          </p:cNvGraphicFramePr>
          <p:nvPr/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69342"/>
              </p:ext>
            </p:extLst>
          </p:nvPr>
        </p:nvGraphicFramePr>
        <p:xfrm>
          <a:off x="1163791" y="301451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7553"/>
              </p:ext>
            </p:extLst>
          </p:nvPr>
        </p:nvGraphicFramePr>
        <p:xfrm>
          <a:off x="1163791" y="112314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30224"/>
              </p:ext>
            </p:extLst>
          </p:nvPr>
        </p:nvGraphicFramePr>
        <p:xfrm>
          <a:off x="1163791" y="206883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3305"/>
              </p:ext>
            </p:extLst>
          </p:nvPr>
        </p:nvGraphicFramePr>
        <p:xfrm>
          <a:off x="1163791" y="3960195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6BFA0-7DD5-492F-A1F4-E0101804C4D9}"/>
              </a:ext>
            </a:extLst>
          </p:cNvPr>
          <p:cNvSpPr txBox="1"/>
          <p:nvPr/>
        </p:nvSpPr>
        <p:spPr>
          <a:xfrm>
            <a:off x="526503" y="153406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1B00F4-A99C-4AD6-845B-7726072CE971}"/>
              </a:ext>
            </a:extLst>
          </p:cNvPr>
          <p:cNvSpPr txBox="1"/>
          <p:nvPr/>
        </p:nvSpPr>
        <p:spPr>
          <a:xfrm>
            <a:off x="526503" y="24603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AF08EB-5BFE-4BC4-85AF-70B849C3BD13}"/>
              </a:ext>
            </a:extLst>
          </p:cNvPr>
          <p:cNvSpPr txBox="1"/>
          <p:nvPr/>
        </p:nvSpPr>
        <p:spPr>
          <a:xfrm>
            <a:off x="526503" y="33672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7F282E-0429-43E8-82DB-44A52C9A9BA5}"/>
              </a:ext>
            </a:extLst>
          </p:cNvPr>
          <p:cNvSpPr txBox="1"/>
          <p:nvPr/>
        </p:nvSpPr>
        <p:spPr>
          <a:xfrm>
            <a:off x="526503" y="42935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xmlns="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4568E-6 L 0.47968 0.261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60434 -0.077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6914E-7 L 0.47899 -0.41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4198E-7 L 0.35468 -0.445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A5319F7-53E5-43D4-A6CD-5850652E5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7422"/>
              </p:ext>
            </p:extLst>
          </p:nvPr>
        </p:nvGraphicFramePr>
        <p:xfrm>
          <a:off x="5017330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94CDEDC-4679-4CFC-8D37-F3836443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55542"/>
              </p:ext>
            </p:extLst>
          </p:nvPr>
        </p:nvGraphicFramePr>
        <p:xfrm>
          <a:off x="1306407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A8AFB5-3058-4A7F-86DC-F2988CF44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79775"/>
              </p:ext>
            </p:extLst>
          </p:nvPr>
        </p:nvGraphicFramePr>
        <p:xfrm>
          <a:off x="3247058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6CD1595-5C8A-48D9-B63E-F6565B96C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03480"/>
              </p:ext>
            </p:extLst>
          </p:nvPr>
        </p:nvGraphicFramePr>
        <p:xfrm>
          <a:off x="6923065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1EC503-0E8D-41D7-8AFC-CF55C464D602}"/>
              </a:ext>
            </a:extLst>
          </p:cNvPr>
          <p:cNvSpPr txBox="1"/>
          <p:nvPr/>
        </p:nvSpPr>
        <p:spPr>
          <a:xfrm>
            <a:off x="1722802" y="198662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66317-7C49-4815-BC33-F7317D014B78}"/>
              </a:ext>
            </a:extLst>
          </p:cNvPr>
          <p:cNvSpPr txBox="1"/>
          <p:nvPr/>
        </p:nvSpPr>
        <p:spPr>
          <a:xfrm>
            <a:off x="3653398" y="198662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AC3D2E-3C95-4C20-B165-E889A33C6566}"/>
              </a:ext>
            </a:extLst>
          </p:cNvPr>
          <p:cNvSpPr txBox="1"/>
          <p:nvPr/>
        </p:nvSpPr>
        <p:spPr>
          <a:xfrm>
            <a:off x="5438344" y="198637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7677D7-A511-4ABC-ABC6-38479FED5DEC}"/>
              </a:ext>
            </a:extLst>
          </p:cNvPr>
          <p:cNvSpPr txBox="1"/>
          <p:nvPr/>
        </p:nvSpPr>
        <p:spPr>
          <a:xfrm>
            <a:off x="7258169" y="1986375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xmlns="" id="{9781CC76-A326-477C-9F4C-B765695D2351}"/>
              </a:ext>
            </a:extLst>
          </p:cNvPr>
          <p:cNvSpPr/>
          <p:nvPr/>
        </p:nvSpPr>
        <p:spPr>
          <a:xfrm>
            <a:off x="202164" y="267421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863074" y="193835"/>
            <a:ext cx="788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8D7229A-0679-4BB7-9C86-E65CC026C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55542"/>
              </p:ext>
            </p:extLst>
          </p:nvPr>
        </p:nvGraphicFramePr>
        <p:xfrm>
          <a:off x="213132" y="315687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9A1036-5BF2-4A51-BACD-C891842CACD6}"/>
              </a:ext>
            </a:extLst>
          </p:cNvPr>
          <p:cNvSpPr txBox="1"/>
          <p:nvPr/>
        </p:nvSpPr>
        <p:spPr>
          <a:xfrm>
            <a:off x="629527" y="39558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6ED095-2663-4507-BD78-E78B1522748E}"/>
              </a:ext>
            </a:extLst>
          </p:cNvPr>
          <p:cNvSpPr txBox="1"/>
          <p:nvPr/>
        </p:nvSpPr>
        <p:spPr>
          <a:xfrm>
            <a:off x="1585065" y="3156879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65, 66, 75, 76.</a:t>
            </a:r>
          </a:p>
        </p:txBody>
      </p:sp>
    </p:spTree>
    <p:extLst>
      <p:ext uri="{BB962C8B-B14F-4D97-AF65-F5344CB8AC3E}">
        <p14:creationId xmlns:p14="http://schemas.microsoft.com/office/powerpoint/2010/main" val="24070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C9F54C-D149-484D-8172-AB0910969F40}"/>
              </a:ext>
            </a:extLst>
          </p:cNvPr>
          <p:cNvSpPr txBox="1"/>
          <p:nvPr/>
        </p:nvSpPr>
        <p:spPr>
          <a:xfrm>
            <a:off x="2362289" y="828135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47, 48, 57, 58.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E6E10F3-06D5-4A94-9E10-0F632734D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95012"/>
              </p:ext>
            </p:extLst>
          </p:nvPr>
        </p:nvGraphicFramePr>
        <p:xfrm>
          <a:off x="967795" y="2373442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E1D0DE7-F54E-4DC2-8C3C-7166A55F1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02798"/>
              </p:ext>
            </p:extLst>
          </p:nvPr>
        </p:nvGraphicFramePr>
        <p:xfrm>
          <a:off x="967795" y="98351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C75092B-7A6A-4DF9-98E7-90F69BAEE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3011"/>
              </p:ext>
            </p:extLst>
          </p:nvPr>
        </p:nvGraphicFramePr>
        <p:xfrm>
          <a:off x="967795" y="366554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460645-880F-4A4D-976D-CED622F0BDE9}"/>
              </a:ext>
            </a:extLst>
          </p:cNvPr>
          <p:cNvSpPr txBox="1"/>
          <p:nvPr/>
        </p:nvSpPr>
        <p:spPr>
          <a:xfrm>
            <a:off x="1374135" y="1782512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73291-9FC9-4D8C-A4D3-687066046628}"/>
              </a:ext>
            </a:extLst>
          </p:cNvPr>
          <p:cNvSpPr txBox="1"/>
          <p:nvPr/>
        </p:nvSpPr>
        <p:spPr>
          <a:xfrm>
            <a:off x="1388809" y="317219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5A4392-2976-4B76-B063-E0385436430A}"/>
              </a:ext>
            </a:extLst>
          </p:cNvPr>
          <p:cNvSpPr txBox="1"/>
          <p:nvPr/>
        </p:nvSpPr>
        <p:spPr>
          <a:xfrm>
            <a:off x="1302899" y="446429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C91761-5FCC-4579-88EB-63500D8B5C22}"/>
              </a:ext>
            </a:extLst>
          </p:cNvPr>
          <p:cNvSpPr txBox="1"/>
          <p:nvPr/>
        </p:nvSpPr>
        <p:spPr>
          <a:xfrm>
            <a:off x="2362289" y="2367641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25, 26, 35, 36.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EB81C5-CFEA-4795-8282-34342DB33C18}"/>
              </a:ext>
            </a:extLst>
          </p:cNvPr>
          <p:cNvSpPr txBox="1"/>
          <p:nvPr/>
        </p:nvSpPr>
        <p:spPr>
          <a:xfrm>
            <a:off x="2362289" y="3673821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43, 44, 53, 54.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xmlns="" id="{877C3B43-3CBF-42E8-A85E-7DE7514DE1D1}"/>
              </a:ext>
            </a:extLst>
          </p:cNvPr>
          <p:cNvSpPr/>
          <p:nvPr/>
        </p:nvSpPr>
        <p:spPr>
          <a:xfrm>
            <a:off x="202164" y="267421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717</Words>
  <Application>Microsoft Office PowerPoint</Application>
  <PresentationFormat>On-screen Show (16:9)</PresentationFormat>
  <Paragraphs>431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Malgun Gothic</vt:lpstr>
      <vt:lpstr>微软雅黑</vt:lpstr>
      <vt:lpstr>Arial</vt:lpstr>
      <vt:lpstr>等线</vt:lpstr>
      <vt:lpstr>HY견고딕</vt:lpstr>
      <vt:lpstr>iCiel Cadena</vt:lpstr>
      <vt:lpstr>iCiel Crocante</vt:lpstr>
      <vt:lpstr>思源黑体 CN Bold</vt:lpstr>
      <vt:lpstr>4_Office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AutoBVT</cp:lastModifiedBy>
  <cp:revision>72</cp:revision>
  <dcterms:created xsi:type="dcterms:W3CDTF">2017-03-04T06:55:50Z</dcterms:created>
  <dcterms:modified xsi:type="dcterms:W3CDTF">2021-06-04T09:29:06Z</dcterms:modified>
</cp:coreProperties>
</file>