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256" r:id="rId4"/>
    <p:sldId id="264" r:id="rId5"/>
    <p:sldId id="257" r:id="rId6"/>
    <p:sldId id="271" r:id="rId7"/>
    <p:sldId id="260" r:id="rId8"/>
    <p:sldId id="272" r:id="rId9"/>
    <p:sldId id="273" r:id="rId10"/>
    <p:sldId id="266"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9" d="100"/>
          <a:sy n="69" d="100"/>
        </p:scale>
        <p:origin x="97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9/9/2021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9/9/2021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497843" y="3202559"/>
            <a:ext cx="3196314"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132318"/>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Rounded"/>
                  <a:cs typeface="Arial" panose="020B0604020202020204" pitchFamily="34" charset="0"/>
                </a:rPr>
                <a:t>Giáo viên ghi mục tiêu.</a:t>
              </a:r>
              <a:endParaRPr lang="en-US" sz="2800" b="1" dirty="0">
                <a:solidFill>
                  <a:srgbClr val="002060"/>
                </a:solidFill>
                <a:latin typeface="Arial-Rounded"/>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805785" y="2309077"/>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Rounded"/>
                  <a:cs typeface="Arial" panose="020B0604020202020204" pitchFamily="34" charset="0"/>
                </a:rPr>
                <a:t>Giáo viên ghi mục tiêu.</a:t>
              </a:r>
              <a:endParaRPr lang="en-US" sz="2800" b="1" dirty="0">
                <a:solidFill>
                  <a:srgbClr val="002060"/>
                </a:solidFill>
                <a:latin typeface="Arial-Rounded"/>
                <a:cs typeface="Arial" panose="020B0604020202020204"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5013423" y="3488096"/>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Rounded"/>
                  <a:cs typeface="Arial" panose="020B0604020202020204" pitchFamily="34" charset="0"/>
                </a:rPr>
                <a:t>Giáo viên ghi mục tiêu.</a:t>
              </a:r>
              <a:endParaRPr lang="en-US" sz="2800" b="1" dirty="0">
                <a:solidFill>
                  <a:srgbClr val="002060"/>
                </a:solidFill>
                <a:latin typeface="Arial-Rounded"/>
                <a:cs typeface="Arial" panose="020B0604020202020204"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smtClean="0">
                  <a:solidFill>
                    <a:srgbClr val="00B050"/>
                  </a:solidFill>
                  <a:latin typeface="Arial-Rounded"/>
                  <a:cs typeface="Arial" pitchFamily="34" charset="0"/>
                </a:rPr>
                <a:t>Quan sát tranh và trả lời câu hỏi. </a:t>
              </a:r>
              <a:endParaRPr lang="vi-VN" sz="3200" b="1" dirty="0">
                <a:solidFill>
                  <a:srgbClr val="00B050"/>
                </a:solidFill>
                <a:latin typeface="Arial" pitchFamily="34" charset="0"/>
                <a:cs typeface="Arial" pitchFamily="34"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a:cs typeface="Arial" pitchFamily="34" charset="0"/>
                </a:rPr>
                <a:t>1</a:t>
              </a:r>
              <a:endParaRPr lang="en-US" sz="3600" b="1" dirty="0">
                <a:latin typeface="Arial-Rounded"/>
                <a:cs typeface="Arial" pitchFamily="34" charset="0"/>
              </a:endParaRP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a) Bình và Khang gặp nhau và chào nhau ở đâu?</a:t>
            </a:r>
            <a:endParaRPr lang="en-US" sz="2800" b="1" dirty="0">
              <a:solidFill>
                <a:srgbClr val="002060"/>
              </a:solidFill>
              <a:latin typeface="Arial-Rounded"/>
              <a:cs typeface="Arial" panose="020B0604020202020204" pitchFamily="34" charset="0"/>
            </a:endParaRPr>
          </a:p>
        </p:txBody>
      </p:sp>
      <p:sp>
        <p:nvSpPr>
          <p:cNvPr id="43" name="Text Box 1"/>
          <p:cNvSpPr txBox="1"/>
          <p:nvPr/>
        </p:nvSpPr>
        <p:spPr>
          <a:xfrm>
            <a:off x="2921001" y="6568746"/>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1233066"/>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1233066"/>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smtClean="0">
                <a:solidFill>
                  <a:srgbClr val="002060"/>
                </a:solidFill>
                <a:latin typeface="Arial-Rounded"/>
                <a:cs typeface="Arial" panose="020B0604020202020204" pitchFamily="34" charset="0"/>
              </a:rPr>
              <a:t>   Bình và Khang gặp nhau và chào nhau </a:t>
            </a:r>
            <a:r>
              <a:rPr lang="en-US" sz="2800" b="1" dirty="0" smtClean="0">
                <a:solidFill>
                  <a:srgbClr val="FF0000"/>
                </a:solidFill>
                <a:latin typeface="Arial-Rounded"/>
                <a:cs typeface="Arial" panose="020B0604020202020204" pitchFamily="34" charset="0"/>
              </a:rPr>
              <a:t>ở sân bóng</a:t>
            </a:r>
            <a:r>
              <a:rPr lang="en-US" sz="2800" b="1" dirty="0" smtClean="0">
                <a:solidFill>
                  <a:srgbClr val="002060"/>
                </a:solidFill>
                <a:latin typeface="Arial-Rounded"/>
                <a:cs typeface="Arial" panose="020B0604020202020204" pitchFamily="34" charset="0"/>
              </a:rPr>
              <a:t>.</a:t>
            </a:r>
            <a:endParaRPr lang="en-US" sz="2800" b="1" dirty="0">
              <a:solidFill>
                <a:srgbClr val="002060"/>
              </a:solidFill>
              <a:latin typeface="Arial-Rounded"/>
              <a:cs typeface="Arial" panose="020B0604020202020204" pitchFamily="34" charset="0"/>
            </a:endParaRPr>
          </a:p>
        </p:txBody>
      </p:sp>
      <p:grpSp>
        <p:nvGrpSpPr>
          <p:cNvPr id="49" name="Group 48"/>
          <p:cNvGrpSpPr/>
          <p:nvPr/>
        </p:nvGrpSpPr>
        <p:grpSpPr>
          <a:xfrm>
            <a:off x="1731714" y="1367508"/>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123572" y="4201981"/>
            <a:ext cx="8789692" cy="954107"/>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b) Khang đã giới thiệu gì về mình?</a:t>
            </a:r>
            <a:endParaRPr lang="en-US" sz="2800" b="1" dirty="0">
              <a:solidFill>
                <a:srgbClr val="002060"/>
              </a:solidFill>
              <a:latin typeface="Arial-Rounded"/>
              <a:cs typeface="Arial" panose="020B0604020202020204" pitchFamily="34" charset="0"/>
            </a:endParaRPr>
          </a:p>
        </p:txBody>
      </p:sp>
      <p:sp>
        <p:nvSpPr>
          <p:cNvPr id="43" name="Text Box 1"/>
          <p:cNvSpPr txBox="1"/>
          <p:nvPr/>
        </p:nvSpPr>
        <p:spPr>
          <a:xfrm>
            <a:off x="2921001" y="6568746"/>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Rectangle 46"/>
          <p:cNvSpPr/>
          <p:nvPr/>
        </p:nvSpPr>
        <p:spPr>
          <a:xfrm>
            <a:off x="1090385" y="5185119"/>
            <a:ext cx="10796816" cy="954107"/>
          </a:xfrm>
          <a:prstGeom prst="rect">
            <a:avLst/>
          </a:prstGeom>
        </p:spPr>
        <p:txBody>
          <a:bodyPr wrap="square">
            <a:spAutoFit/>
          </a:bodyPr>
          <a:lstStyle/>
          <a:p>
            <a:pPr algn="just"/>
            <a:r>
              <a:rPr lang="en-US" sz="2800" b="1" dirty="0" smtClean="0">
                <a:solidFill>
                  <a:srgbClr val="002060"/>
                </a:solidFill>
                <a:latin typeface="Arial-Rounded"/>
                <a:cs typeface="Arial" panose="020B0604020202020204" pitchFamily="34" charset="0"/>
              </a:rPr>
              <a:t>     Khang giới thiệu</a:t>
            </a:r>
            <a:r>
              <a:rPr lang="en-US" sz="2800" b="1" dirty="0" smtClean="0">
                <a:solidFill>
                  <a:srgbClr val="FF0000"/>
                </a:solidFill>
                <a:latin typeface="Arial-Rounded"/>
                <a:cs typeface="Arial" panose="020B0604020202020204" pitchFamily="34" charset="0"/>
              </a:rPr>
              <a:t> tên</a:t>
            </a:r>
            <a:r>
              <a:rPr lang="en-US" sz="2800" b="1" dirty="0" smtClean="0">
                <a:solidFill>
                  <a:srgbClr val="002060"/>
                </a:solidFill>
                <a:latin typeface="Arial-Rounded"/>
                <a:cs typeface="Arial" panose="020B0604020202020204" pitchFamily="34" charset="0"/>
              </a:rPr>
              <a:t>, lớp mình học là </a:t>
            </a:r>
            <a:r>
              <a:rPr lang="en-US" sz="2800" b="1" dirty="0" smtClean="0">
                <a:solidFill>
                  <a:srgbClr val="FF0000"/>
                </a:solidFill>
                <a:latin typeface="Arial-Rounded"/>
                <a:cs typeface="Arial" panose="020B0604020202020204" pitchFamily="34" charset="0"/>
              </a:rPr>
              <a:t>lớp 2C</a:t>
            </a:r>
            <a:r>
              <a:rPr lang="en-US" sz="2800" b="1" dirty="0" smtClean="0">
                <a:solidFill>
                  <a:srgbClr val="002060"/>
                </a:solidFill>
                <a:latin typeface="Arial-Rounded"/>
                <a:cs typeface="Arial" panose="020B0604020202020204" pitchFamily="34" charset="0"/>
              </a:rPr>
              <a:t>. Sở thích của bạn ấy là </a:t>
            </a:r>
            <a:r>
              <a:rPr lang="en-US" sz="2800" b="1" dirty="0" smtClean="0">
                <a:solidFill>
                  <a:srgbClr val="FF0000"/>
                </a:solidFill>
                <a:latin typeface="Arial-Rounded"/>
                <a:cs typeface="Arial" panose="020B0604020202020204" pitchFamily="34" charset="0"/>
              </a:rPr>
              <a:t>đá bóng</a:t>
            </a:r>
            <a:r>
              <a:rPr lang="en-US" sz="2800" b="1" dirty="0" smtClean="0">
                <a:solidFill>
                  <a:srgbClr val="002060"/>
                </a:solidFill>
                <a:latin typeface="Arial-Rounded"/>
                <a:cs typeface="Arial" panose="020B0604020202020204" pitchFamily="34" charset="0"/>
              </a:rPr>
              <a:t>.</a:t>
            </a:r>
            <a:endParaRPr lang="en-US" sz="2800" b="1" dirty="0">
              <a:solidFill>
                <a:srgbClr val="002060"/>
              </a:solidFill>
              <a:latin typeface="Arial-Rounded"/>
              <a:cs typeface="Arial" panose="020B0604020202020204" pitchFamily="34" charset="0"/>
            </a:endParaRPr>
          </a:p>
        </p:txBody>
      </p:sp>
      <p:grpSp>
        <p:nvGrpSpPr>
          <p:cNvPr id="49" name="Group 48"/>
          <p:cNvGrpSpPr/>
          <p:nvPr/>
        </p:nvGrpSpPr>
        <p:grpSpPr>
          <a:xfrm>
            <a:off x="1597350" y="1697656"/>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sp>
        <p:nvSpPr>
          <p:cNvPr id="15" name="TextBox 14"/>
          <p:cNvSpPr txBox="1"/>
          <p:nvPr/>
        </p:nvSpPr>
        <p:spPr>
          <a:xfrm>
            <a:off x="1833103" y="234246"/>
            <a:ext cx="7072277"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smtClean="0">
                <a:solidFill>
                  <a:srgbClr val="009900"/>
                </a:solidFill>
                <a:latin typeface="Arial-Rounded"/>
                <a:cs typeface="Arial" pitchFamily="34" charset="0"/>
              </a:rPr>
              <a:t>Viết 2 – 3 câu tự giới thiệu về bản thân.</a:t>
            </a:r>
            <a:endParaRPr lang="vi-VN" sz="3200" b="1" dirty="0">
              <a:solidFill>
                <a:srgbClr val="009900"/>
              </a:solidFill>
              <a:latin typeface="Arial-Rounded"/>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a:cs typeface="Arial" pitchFamily="34" charset="0"/>
              </a:rPr>
              <a:t>2</a:t>
            </a:r>
            <a:endParaRPr lang="en-US" sz="3600" b="1" dirty="0">
              <a:latin typeface="Arial-Rounded"/>
              <a:cs typeface="Arial" pitchFamily="34" charset="0"/>
            </a:endParaRP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Họ và tên của em là gì?</a:t>
            </a:r>
          </a:p>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Em học lớp nào, trường nào?</a:t>
            </a:r>
          </a:p>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Sở thích của em là gì?</a:t>
            </a:r>
            <a:endParaRPr lang="en-US" sz="2800" b="1" dirty="0">
              <a:solidFill>
                <a:srgbClr val="002060"/>
              </a:solidFill>
              <a:latin typeface="Arial-Rounded"/>
              <a:cs typeface="Arial" panose="020B0604020202020204" pitchFamily="34"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312" y="1001486"/>
            <a:ext cx="7975374" cy="5109028"/>
          </a:xfrm>
          <a:prstGeom prst="rect">
            <a:avLst/>
          </a:prstGeom>
        </p:spPr>
      </p:pic>
      <p:sp>
        <p:nvSpPr>
          <p:cNvPr id="18" name="Rectangle 17"/>
          <p:cNvSpPr/>
          <p:nvPr/>
        </p:nvSpPr>
        <p:spPr>
          <a:xfrm>
            <a:off x="4376228" y="1997385"/>
            <a:ext cx="7002972" cy="2677656"/>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Tôi tên là Nguyễn Mai Anh, học sinh lớp </a:t>
            </a:r>
            <a:r>
              <a:rPr lang="en-US" sz="2800" b="1" dirty="0" smtClean="0">
                <a:solidFill>
                  <a:srgbClr val="002060"/>
                </a:solidFill>
                <a:latin typeface="Arial-Rounded"/>
                <a:cs typeface="Arial" panose="020B0604020202020204" pitchFamily="34" charset="0"/>
              </a:rPr>
              <a:t>2A3 </a:t>
            </a:r>
            <a:r>
              <a:rPr lang="en-US" sz="2800" b="1" dirty="0" smtClean="0">
                <a:solidFill>
                  <a:srgbClr val="002060"/>
                </a:solidFill>
                <a:latin typeface="Arial-Rounded"/>
                <a:cs typeface="Arial" panose="020B0604020202020204" pitchFamily="34" charset="0"/>
              </a:rPr>
              <a:t>trường Tiểu học </a:t>
            </a:r>
            <a:r>
              <a:rPr lang="en-US" sz="2800" b="1" dirty="0" smtClean="0">
                <a:solidFill>
                  <a:srgbClr val="002060"/>
                </a:solidFill>
                <a:latin typeface="Arial-Rounded"/>
                <a:cs typeface="Arial" panose="020B0604020202020204" pitchFamily="34" charset="0"/>
              </a:rPr>
              <a:t>Gia Quất. </a:t>
            </a:r>
            <a:r>
              <a:rPr lang="en-US" sz="2800" b="1" dirty="0" smtClean="0">
                <a:solidFill>
                  <a:srgbClr val="002060"/>
                </a:solidFill>
                <a:latin typeface="Arial-Rounded"/>
                <a:cs typeface="Arial" panose="020B0604020202020204" pitchFamily="34" charset="0"/>
              </a:rPr>
              <a:t>Tôi thích học môn Tiếng Việt và môn Âm nhạc.</a:t>
            </a:r>
            <a:endParaRPr lang="en-US" sz="2800" b="1" dirty="0">
              <a:solidFill>
                <a:srgbClr val="002060"/>
              </a:solidFill>
              <a:latin typeface="Arial-Rounded"/>
              <a:cs typeface="Arial" panose="020B0604020202020204"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116984" y="1648014"/>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539430"/>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Tôi tên là Lê Vũ Gia, học sinh lớp </a:t>
            </a:r>
            <a:r>
              <a:rPr lang="en-US" sz="2800" b="1" dirty="0" smtClean="0">
                <a:solidFill>
                  <a:srgbClr val="002060"/>
                </a:solidFill>
                <a:latin typeface="Arial-Rounded"/>
                <a:cs typeface="Arial" panose="020B0604020202020204" pitchFamily="34" charset="0"/>
              </a:rPr>
              <a:t>2A3 </a:t>
            </a:r>
            <a:r>
              <a:rPr lang="en-US" sz="2800" b="1" dirty="0" smtClean="0">
                <a:solidFill>
                  <a:srgbClr val="002060"/>
                </a:solidFill>
                <a:latin typeface="Arial-Rounded"/>
                <a:cs typeface="Arial" panose="020B0604020202020204" pitchFamily="34" charset="0"/>
              </a:rPr>
              <a:t>trường Tiểu học </a:t>
            </a:r>
            <a:r>
              <a:rPr lang="en-US" sz="2800" b="1" dirty="0" smtClean="0">
                <a:solidFill>
                  <a:srgbClr val="002060"/>
                </a:solidFill>
                <a:latin typeface="Arial-Rounded"/>
                <a:cs typeface="Arial" panose="020B0604020202020204" pitchFamily="34" charset="0"/>
              </a:rPr>
              <a:t>Gia Quất</a:t>
            </a:r>
            <a:r>
              <a:rPr lang="en-US" sz="2800" b="1" dirty="0" smtClean="0">
                <a:solidFill>
                  <a:srgbClr val="002060"/>
                </a:solidFill>
                <a:latin typeface="Arial-Rounded"/>
                <a:cs typeface="Arial" panose="020B0604020202020204" pitchFamily="34" charset="0"/>
              </a:rPr>
              <a:t>. </a:t>
            </a:r>
            <a:r>
              <a:rPr lang="en-US" sz="2800" b="1" dirty="0" smtClean="0">
                <a:solidFill>
                  <a:srgbClr val="002060"/>
                </a:solidFill>
                <a:latin typeface="Arial-Rounded"/>
                <a:cs typeface="Arial" panose="020B0604020202020204" pitchFamily="34" charset="0"/>
              </a:rPr>
              <a:t>Tôi thích học môn Toán và tìm hiểu về thế giới xung quanh.</a:t>
            </a:r>
            <a:endParaRPr lang="en-US" sz="2800" b="1" dirty="0">
              <a:solidFill>
                <a:srgbClr val="002060"/>
              </a:solidFill>
              <a:latin typeface="Arial-Rounded"/>
              <a:cs typeface="Arial" panose="020B0604020202020204"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smtClean="0">
                <a:solidFill>
                  <a:srgbClr val="002060"/>
                </a:solidFill>
                <a:latin typeface="Arial-Rounded"/>
                <a:cs typeface="Arial" pitchFamily="34" charset="0"/>
              </a:rPr>
              <a:t>Rèn kĩ năng viết đoạn văn giới thiệu về bản thân.</a:t>
            </a:r>
          </a:p>
        </p:txBody>
      </p:sp>
      <p:sp>
        <p:nvSpPr>
          <p:cNvPr id="4"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331</Words>
  <Application>Microsoft Office PowerPoint</Application>
  <PresentationFormat>Widescreen</PresentationFormat>
  <Paragraphs>36</Paragraphs>
  <Slides>9</Slides>
  <Notes>1</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宋体</vt:lpstr>
      <vt:lpstr>Arial</vt:lpstr>
      <vt:lpstr>Arial-Rounded</vt:lpstr>
      <vt:lpstr>Calibri</vt:lpstr>
      <vt:lpstr>Calibri Light</vt:lpstr>
      <vt:lpstr>iCiel Cadena</vt:lpstr>
      <vt:lpstr>iCiel Crocante</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156</cp:revision>
  <dcterms:created xsi:type="dcterms:W3CDTF">2021-05-29T04:05:18Z</dcterms:created>
  <dcterms:modified xsi:type="dcterms:W3CDTF">2021-09-09T08:29:29Z</dcterms:modified>
</cp:coreProperties>
</file>