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89" r:id="rId4"/>
    <p:sldId id="258" r:id="rId5"/>
    <p:sldId id="274" r:id="rId6"/>
    <p:sldId id="275" r:id="rId7"/>
    <p:sldId id="291" r:id="rId8"/>
    <p:sldId id="276" r:id="rId9"/>
    <p:sldId id="294" r:id="rId10"/>
    <p:sldId id="277" r:id="rId11"/>
    <p:sldId id="278" r:id="rId12"/>
    <p:sldId id="296" r:id="rId13"/>
    <p:sldId id="299" r:id="rId14"/>
    <p:sldId id="298" r:id="rId15"/>
    <p:sldId id="300" r:id="rId16"/>
    <p:sldId id="301" r:id="rId17"/>
    <p:sldId id="302" r:id="rId18"/>
    <p:sldId id="303" r:id="rId19"/>
    <p:sldId id="304" r:id="rId20"/>
    <p:sldId id="3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1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6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4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0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7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6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1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3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4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27E48B2E-EED0-5C7E-16F0-FBEE0AB169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779A0-AD09-4F0D-9C61-34474ECBEFE7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1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52808" cy="761513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518" y="1638692"/>
            <a:ext cx="8560526" cy="225769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  <a:b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</p:txBody>
      </p:sp>
    </p:spTree>
    <p:extLst>
      <p:ext uri="{BB962C8B-B14F-4D97-AF65-F5344CB8AC3E}">
        <p14:creationId xmlns:p14="http://schemas.microsoft.com/office/powerpoint/2010/main" val="112592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9" y="-108857"/>
            <a:ext cx="12479383" cy="7994469"/>
          </a:xfrm>
        </p:spPr>
      </p:pic>
      <p:sp>
        <p:nvSpPr>
          <p:cNvPr id="3" name="Rectangle 2"/>
          <p:cNvSpPr/>
          <p:nvPr/>
        </p:nvSpPr>
        <p:spPr>
          <a:xfrm>
            <a:off x="1121229" y="1492902"/>
            <a:ext cx="10232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dạng phần đất liền giống hình chữ  S</a:t>
            </a:r>
            <a:r>
              <a:rPr lang="vi-V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1228" y="1908400"/>
            <a:ext cx="10232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Nam,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1650 km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1229" y="2749590"/>
            <a:ext cx="102325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hẹp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Hới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km.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1230" y="4095001"/>
            <a:ext cx="10232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lãnh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thổ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330.000 km</a:t>
            </a:r>
            <a:r>
              <a:rPr lang="en-US" alt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410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3" name="Rectangle 2"/>
          <p:cNvSpPr/>
          <p:nvPr/>
        </p:nvSpPr>
        <p:spPr>
          <a:xfrm>
            <a:off x="761440" y="1537363"/>
            <a:ext cx="10974931" cy="2776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Phần đất liền của nước ta hẹp ngang, chạy dài theo chiều Bắc – Nam với đường bờ biển cong như hình chữ S.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1650 km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hẹp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km.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81156" y="559945"/>
            <a:ext cx="2837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KẾT LUẬN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30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3216379" cy="7631006"/>
          </a:xfrm>
          <a:prstGeom prst="rect">
            <a:avLst/>
          </a:prstGeom>
        </p:spPr>
      </p:pic>
      <p:graphicFrame>
        <p:nvGraphicFramePr>
          <p:cNvPr id="60458" name="Group 4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30646114"/>
              </p:ext>
            </p:extLst>
          </p:nvPr>
        </p:nvGraphicFramePr>
        <p:xfrm>
          <a:off x="685800" y="831781"/>
          <a:ext cx="8077200" cy="4331072"/>
        </p:xfrm>
        <a:graphic>
          <a:graphicData uri="http://schemas.openxmlformats.org/drawingml/2006/table">
            <a:tbl>
              <a:tblPr/>
              <a:tblGrid>
                <a:gridCol w="47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8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Diện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km</a:t>
                      </a:r>
                      <a:r>
                        <a:rPr kumimoji="0" lang="en-US" sz="3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3000" b="1" i="0" u="none" strike="noStrike" cap="none" normalizeH="0" baseline="-2500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Quốc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9597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Việt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Lào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6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Cam-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-chia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65" name="TextBox 5"/>
          <p:cNvSpPr txBox="1">
            <a:spLocks noChangeArrowheads="1"/>
          </p:cNvSpPr>
          <p:nvPr/>
        </p:nvSpPr>
        <p:spPr bwMode="auto">
          <a:xfrm>
            <a:off x="609600" y="5329976"/>
            <a:ext cx="822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Hãy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biết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nào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lớn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nhỏ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hơn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ta?</a:t>
            </a:r>
          </a:p>
        </p:txBody>
      </p:sp>
      <p:sp>
        <p:nvSpPr>
          <p:cNvPr id="60459" name="Text Box 43"/>
          <p:cNvSpPr txBox="1">
            <a:spLocks noChangeArrowheads="1"/>
          </p:cNvSpPr>
          <p:nvPr/>
        </p:nvSpPr>
        <p:spPr bwMode="auto">
          <a:xfrm>
            <a:off x="2672836" y="-10858"/>
            <a:ext cx="556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cs typeface="Arial" panose="020B0604020202020204" pitchFamily="34" charset="0"/>
              </a:rPr>
              <a:t>Dựa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vào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bảng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số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liệu</a:t>
            </a:r>
            <a:r>
              <a:rPr lang="en-US" altLang="en-US" sz="3200" b="1" dirty="0"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8934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3" name="Rectangle 2"/>
          <p:cNvSpPr/>
          <p:nvPr/>
        </p:nvSpPr>
        <p:spPr>
          <a:xfrm>
            <a:off x="936508" y="1518591"/>
            <a:ext cx="96229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So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Lào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Cam-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-chia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Nam: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Lào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Cam-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-chia 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Hẹp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545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6" name="Rectangle 5"/>
          <p:cNvSpPr/>
          <p:nvPr/>
        </p:nvSpPr>
        <p:spPr>
          <a:xfrm>
            <a:off x="838200" y="1755825"/>
            <a:ext cx="108416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Nước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3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nằm</a:t>
            </a:r>
            <a:r>
              <a:rPr lang="en-US" alt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trên </a:t>
            </a:r>
            <a:r>
              <a:rPr lang="en-US" altLang="en-US" sz="3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bán</a:t>
            </a:r>
            <a:r>
              <a:rPr lang="en-US" alt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đảo</a:t>
            </a:r>
            <a:r>
              <a:rPr lang="en-US" alt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Đông Dương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thuộc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khu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vực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 Nam Á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Đất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nước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gồm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phần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đất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liền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biển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giống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vùng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biển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rộng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lớn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thuộc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Biển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nhiều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đảo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quần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đảo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8828" y="706532"/>
            <a:ext cx="2634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GHI NHỚ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1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43DF43-B6F7-425E-8276-999CE3FBE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Ghen-Co-Vy-MIN-ERIK">
            <a:hlinkClick r:id="" action="ppaction://media"/>
            <a:extLst>
              <a:ext uri="{FF2B5EF4-FFF2-40B4-BE49-F238E27FC236}">
                <a16:creationId xmlns:a16="http://schemas.microsoft.com/office/drawing/2014/main" id="{A165C587-C185-454F-9968-B20130E6B81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67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6121" y="6373542"/>
            <a:ext cx="609600" cy="609600"/>
          </a:xfrm>
          <a:prstGeom prst="rect">
            <a:avLst/>
          </a:prstGeom>
        </p:spPr>
      </p:pic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80E3ADB4-6837-4F51-B3B2-FB7C939C4B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/>
        </p:blipFill>
        <p:spPr>
          <a:xfrm>
            <a:off x="4645531" y="2861627"/>
            <a:ext cx="2657098" cy="12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9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2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2B5267-2B5C-4621-8EBE-9A6426887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" y="0"/>
            <a:ext cx="12192000" cy="7381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3356" y="324640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927228" y="311146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7088" y="3625103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601380" y="3162674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769" y="1774019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51023" y="1354712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408" y="3371271"/>
            <a:ext cx="7023414" cy="38034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270377" y="5084044"/>
            <a:ext cx="2017058" cy="534568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166676" y="3844656"/>
            <a:ext cx="416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vi-V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310334" y="5791200"/>
            <a:ext cx="1977101" cy="55077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439158" y="5084044"/>
            <a:ext cx="1860250" cy="534568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439158" y="5800165"/>
            <a:ext cx="1860250" cy="55077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80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pic>
        <p:nvPicPr>
          <p:cNvPr id="29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45685" y="3397885"/>
            <a:ext cx="487363" cy="48736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536218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79072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370224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6875 -0.13935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125 -0.38217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6915 -0.13194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50"/>
                            </p:stCondLst>
                            <p:childTnLst>
                              <p:par>
                                <p:cTn id="1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31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0F6648-1968-40F7-86D2-D5EF6F85FA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4868" y="4456052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105466" y="4321115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48" y="1034894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878240" y="572465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807" y="572465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23061" y="153158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080" y="3594847"/>
            <a:ext cx="6741543" cy="3650772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405707" y="4975412"/>
            <a:ext cx="2014359" cy="64320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cs typeface="Arial" panose="020B0604020202020204" pitchFamily="34" charset="0"/>
              </a:rPr>
              <a:t>A.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630000 km</a:t>
            </a:r>
            <a:r>
              <a:rPr lang="en-US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306235" y="3863789"/>
            <a:ext cx="4023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km2?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405707" y="5713137"/>
            <a:ext cx="2033450" cy="63780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cs typeface="Arial" panose="020B0604020202020204" pitchFamily="34" charset="0"/>
              </a:rPr>
              <a:t>C.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430000 km</a:t>
            </a:r>
            <a:r>
              <a:rPr lang="en-US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420067" y="4973977"/>
            <a:ext cx="1676342" cy="644635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cs typeface="Arial" panose="020B0604020202020204" pitchFamily="34" charset="0"/>
              </a:rPr>
              <a:t>B.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530000 km</a:t>
            </a:r>
            <a:r>
              <a:rPr lang="en-US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439157" y="5713137"/>
            <a:ext cx="1657251" cy="63780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cs typeface="Arial" panose="020B0604020202020204" pitchFamily="34" charset="0"/>
              </a:rPr>
              <a:t>D.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330000 km</a:t>
            </a:r>
            <a:r>
              <a:rPr lang="en-US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1300" b="1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pic>
        <p:nvPicPr>
          <p:cNvPr id="20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77672" y="1295053"/>
            <a:ext cx="487363" cy="4873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25173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23858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08920" y="59730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94483" y="59730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37795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80045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08920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950037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075 -0.50972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2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248 -0.58495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-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1849 0.02315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50"/>
                            </p:stCondLst>
                            <p:childTnLst>
                              <p:par>
                                <p:cTn id="1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D09DE4-8337-440A-B39F-F770F4C7BF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4" y="165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966" y="1852454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237564" y="1717517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5679" y="1106965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6359971" y="644536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8740" y="5033803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540994" y="4614496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717416" y="5170198"/>
            <a:ext cx="1691476" cy="54032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717416" y="4068381"/>
            <a:ext cx="3612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vi-V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giáp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717416" y="5902690"/>
            <a:ext cx="1691476" cy="523136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640574" cy="54032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4" y="5902690"/>
            <a:ext cx="1640575" cy="523136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  <p:pic>
        <p:nvPicPr>
          <p:cNvPr id="20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045557" y="5957967"/>
            <a:ext cx="487363" cy="4873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730513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43073 -0.49305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"/>
                            </p:stCondLst>
                            <p:childTnLst>
                              <p:par>
                                <p:cTn id="9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714 -0.3537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50"/>
                            </p:stCondLst>
                            <p:childTnLst>
                              <p:par>
                                <p:cTn id="1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DEECC5-C825-4A9E-9A89-9A3E47777D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0706" y="221257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451304" y="207763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411" y="4689019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428703" y="4226590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8499" y="1463251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030753" y="1043944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846668" y="5029200"/>
            <a:ext cx="1592489" cy="580037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hẹp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50km?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846669" y="5692588"/>
            <a:ext cx="1592488" cy="658351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029200"/>
            <a:ext cx="1640574" cy="58941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5" y="5692588"/>
            <a:ext cx="1640574" cy="658351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Ngãi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</p:txBody>
      </p:sp>
      <p:pic>
        <p:nvPicPr>
          <p:cNvPr id="20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70137" y="5992495"/>
            <a:ext cx="487363" cy="4873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893941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3959 0.01274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4792 -0.44884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2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50"/>
                            </p:stCondLst>
                            <p:childTnLst>
                              <p:par>
                                <p:cTn id="10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12136 -0.29189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"/>
                            </p:stCondLst>
                            <p:childTnLst>
                              <p:par>
                                <p:cTn id="1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75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479383" cy="79944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41" y="24118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4097" y="1289752"/>
            <a:ext cx="72186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</a:t>
            </a:r>
            <a:r>
              <a:rPr lang="en-US" sz="3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17041" y="2003786"/>
            <a:ext cx="11000477" cy="4161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vi-VN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Lãnh thổ Việt Nam bao gồm những phần nào?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đất liền của nước ta giáp với những nước nào?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 bao bọc phía nào phần đất liền của nước ta?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biển là gì?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ta?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5632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91" y="108858"/>
            <a:ext cx="11867593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485" y="1919289"/>
            <a:ext cx="7620001" cy="1295400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lnSpc>
                <a:spcPct val="170000"/>
              </a:lnSpc>
              <a:buFontTx/>
              <a:buNone/>
            </a:pPr>
            <a:r>
              <a:rPr lang="en-US" altLang="en-US" dirty="0"/>
              <a:t>  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kĩ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14400" dirty="0">
                <a:solidFill>
                  <a:srgbClr val="00B050"/>
                </a:solidFill>
                <a:latin typeface="Times New Roman" panose="02020603050405020304" pitchFamily="18" charset="0"/>
              </a:rPr>
              <a:t>: </a:t>
            </a:r>
            <a:endParaRPr lang="en-US" altLang="en-US" sz="90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424542" y="3686177"/>
            <a:ext cx="80118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khoáng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766025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uoc_do_Viet_Nam_trong_khu_vuc_Dong_Nam_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0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144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50" y="1692728"/>
            <a:ext cx="3734764" cy="347254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trên bản đồ vị trí và giới hạn của nước ta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Luoc_do_mat_do_dan_so_Viet_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463" y="539798"/>
            <a:ext cx="4969012" cy="5421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1139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48"/>
          <a:stretch/>
        </p:blipFill>
        <p:spPr>
          <a:xfrm>
            <a:off x="0" y="0"/>
            <a:ext cx="12192000" cy="7183225"/>
          </a:xfrm>
        </p:spPr>
      </p:pic>
      <p:sp>
        <p:nvSpPr>
          <p:cNvPr id="3" name="Rectangle 2"/>
          <p:cNvSpPr/>
          <p:nvPr/>
        </p:nvSpPr>
        <p:spPr>
          <a:xfrm>
            <a:off x="461128" y="878108"/>
            <a:ext cx="114543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Việt Nam nằm trên bán đảo Đông Dương, thuộc khu vực Đông Nam Á.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Lãnh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nước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gồm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phần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đất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liền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biển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quần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đảo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Các nước giáp phần đất liền với nước ta có: Trung Quốc; Lào và Cam-pu-chia.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ta.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số đảo và quần đảo của nước ta như: Cát Bà; Bạch Long Vĩ; Phú Quốc; Côn Đảo … Quần đảo: Hoàng sa và Trường Sa ...</a:t>
            </a:r>
          </a:p>
        </p:txBody>
      </p:sp>
    </p:spTree>
    <p:extLst>
      <p:ext uri="{BB962C8B-B14F-4D97-AF65-F5344CB8AC3E}">
        <p14:creationId xmlns:p14="http://schemas.microsoft.com/office/powerpoint/2010/main" val="383603519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479383" cy="7994469"/>
          </a:xfrm>
        </p:spPr>
      </p:pic>
      <p:sp>
        <p:nvSpPr>
          <p:cNvPr id="6" name="Speech Bubble: Oval 5"/>
          <p:cNvSpPr/>
          <p:nvPr/>
        </p:nvSpPr>
        <p:spPr>
          <a:xfrm>
            <a:off x="1179887" y="1263192"/>
            <a:ext cx="7709589" cy="4044099"/>
          </a:xfrm>
          <a:prstGeom prst="wedgeEllipseCallout">
            <a:avLst>
              <a:gd name="adj1" fmla="val 59283"/>
              <a:gd name="adj2" fmla="val 4266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Với vị trí như vậy nước ta lại có vùng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 thông với đại dương nên thuận lợi gì cho việc giao lưu với các nước  khác trong khu vực và trên thế giới?</a:t>
            </a:r>
          </a:p>
        </p:txBody>
      </p:sp>
    </p:spTree>
    <p:extLst>
      <p:ext uri="{BB962C8B-B14F-4D97-AF65-F5344CB8AC3E}">
        <p14:creationId xmlns:p14="http://schemas.microsoft.com/office/powerpoint/2010/main" val="274773661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83"/>
            <a:ext cx="6019800" cy="738362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0"/>
            <a:ext cx="6326960" cy="73587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0743" y="2080695"/>
            <a:ext cx="50183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3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 lợi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Vị trí nước  ta thuận lợi cho việc </a:t>
            </a:r>
            <a:r>
              <a:rPr lang="en-US" altLang="en-US" sz="3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 lưu</a:t>
            </a:r>
            <a:r>
              <a:rPr lang="en-US" alt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nhiều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nước trên thế giới bằng đường bộ, đường biển, đường hàng không.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33457" y="2080695"/>
            <a:ext cx="56061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30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altLang="en-US" sz="3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altLang="en-US" sz="3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ở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alt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9370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1"/>
          <a:stretch/>
        </p:blipFill>
        <p:spPr>
          <a:xfrm>
            <a:off x="0" y="0"/>
            <a:ext cx="12192000" cy="7994469"/>
          </a:xfrm>
        </p:spPr>
      </p:pic>
      <p:sp>
        <p:nvSpPr>
          <p:cNvPr id="10" name="Rectangle 9"/>
          <p:cNvSpPr/>
          <p:nvPr/>
        </p:nvSpPr>
        <p:spPr>
          <a:xfrm>
            <a:off x="4681411" y="643185"/>
            <a:ext cx="31165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KẾT LUẬN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1577660"/>
            <a:ext cx="10515600" cy="4392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Á.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Á.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953102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87"/>
          <a:stretch/>
        </p:blipFill>
        <p:spPr>
          <a:xfrm>
            <a:off x="0" y="0"/>
            <a:ext cx="12191999" cy="7994469"/>
          </a:xfrm>
        </p:spPr>
      </p:pic>
      <p:pic>
        <p:nvPicPr>
          <p:cNvPr id="75780" name="Picture 4" descr="luoc do song ngoi vie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9" y="94269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 descr="duong-b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80" y="2304070"/>
            <a:ext cx="1450975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6570482" y="3429000"/>
            <a:ext cx="396240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3975" indent="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+ </a:t>
            </a:r>
            <a:r>
              <a:rPr lang="en-US" altLang="en-US" sz="2800" dirty="0" err="1">
                <a:cs typeface="Arial" panose="020B0604020202020204" pitchFamily="34" charset="0"/>
              </a:rPr>
              <a:t>Từ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Bắc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vào</a:t>
            </a:r>
            <a:r>
              <a:rPr lang="en-US" altLang="en-US" sz="2800" dirty="0">
                <a:cs typeface="Arial" panose="020B0604020202020204" pitchFamily="34" charset="0"/>
              </a:rPr>
              <a:t> Nam,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đất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liền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nước</a:t>
            </a:r>
            <a:r>
              <a:rPr lang="en-US" altLang="en-US" sz="2800" dirty="0">
                <a:cs typeface="Arial" panose="020B0604020202020204" pitchFamily="34" charset="0"/>
              </a:rPr>
              <a:t> ta </a:t>
            </a:r>
            <a:r>
              <a:rPr lang="en-US" altLang="en-US" sz="2800" dirty="0" err="1">
                <a:cs typeface="Arial" panose="020B0604020202020204" pitchFamily="34" charset="0"/>
              </a:rPr>
              <a:t>dài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bao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nhiêu</a:t>
            </a:r>
            <a:r>
              <a:rPr lang="en-US" altLang="en-US" sz="2800" dirty="0">
                <a:cs typeface="Arial" panose="020B0604020202020204" pitchFamily="34" charset="0"/>
              </a:rPr>
              <a:t> km?</a:t>
            </a:r>
          </a:p>
        </p:txBody>
      </p:sp>
      <p:sp>
        <p:nvSpPr>
          <p:cNvPr id="97310" name="Line 30"/>
          <p:cNvSpPr>
            <a:spLocks noChangeShapeType="1"/>
          </p:cNvSpPr>
          <p:nvPr/>
        </p:nvSpPr>
        <p:spPr bwMode="auto">
          <a:xfrm>
            <a:off x="1572017" y="260958"/>
            <a:ext cx="182562" cy="6402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311" name="Text Box 31"/>
          <p:cNvSpPr txBox="1">
            <a:spLocks noChangeArrowheads="1"/>
          </p:cNvSpPr>
          <p:nvPr/>
        </p:nvSpPr>
        <p:spPr bwMode="auto">
          <a:xfrm rot="16200000">
            <a:off x="329798" y="3043050"/>
            <a:ext cx="1905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1650 km</a:t>
            </a:r>
          </a:p>
        </p:txBody>
      </p:sp>
      <p:sp>
        <p:nvSpPr>
          <p:cNvPr id="97316" name="Text Box 36"/>
          <p:cNvSpPr txBox="1">
            <a:spLocks noChangeArrowheads="1"/>
          </p:cNvSpPr>
          <p:nvPr/>
        </p:nvSpPr>
        <p:spPr bwMode="auto">
          <a:xfrm>
            <a:off x="6570482" y="5364638"/>
            <a:ext cx="39624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3975" indent="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+ </a:t>
            </a:r>
            <a:r>
              <a:rPr lang="en-US" altLang="en-US" sz="2800" dirty="0" err="1">
                <a:cs typeface="Arial" panose="020B0604020202020204" pitchFamily="34" charset="0"/>
              </a:rPr>
              <a:t>Nơi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hẹp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nhất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nước</a:t>
            </a:r>
            <a:r>
              <a:rPr lang="en-US" altLang="en-US" sz="2800" dirty="0">
                <a:cs typeface="Arial" panose="020B0604020202020204" pitchFamily="34" charset="0"/>
              </a:rPr>
              <a:t> ta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bao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nhiêu</a:t>
            </a:r>
            <a:r>
              <a:rPr lang="en-US" altLang="en-US" sz="2800" dirty="0">
                <a:cs typeface="Arial" panose="020B0604020202020204" pitchFamily="34" charset="0"/>
              </a:rPr>
              <a:t> km?</a:t>
            </a: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 flipV="1">
            <a:off x="2033979" y="2970819"/>
            <a:ext cx="228600" cy="1524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313" name="Text Box 33"/>
          <p:cNvSpPr txBox="1">
            <a:spLocks noChangeArrowheads="1"/>
          </p:cNvSpPr>
          <p:nvPr/>
        </p:nvSpPr>
        <p:spPr bwMode="auto">
          <a:xfrm rot="18979318">
            <a:off x="1957779" y="2604217"/>
            <a:ext cx="19050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Hới</a:t>
            </a:r>
            <a:endParaRPr lang="en-US" sz="32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&lt; 50 km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570482" y="1998643"/>
            <a:ext cx="39624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3975" indent="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+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đất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liền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nước</a:t>
            </a:r>
            <a:r>
              <a:rPr lang="en-US" altLang="en-US" sz="2800" dirty="0">
                <a:cs typeface="Arial" panose="020B0604020202020204" pitchFamily="34" charset="0"/>
              </a:rPr>
              <a:t> ta </a:t>
            </a:r>
            <a:r>
              <a:rPr lang="en-US" altLang="en-US" sz="2800" dirty="0" err="1">
                <a:cs typeface="Arial" panose="020B0604020202020204" pitchFamily="34" charset="0"/>
              </a:rPr>
              <a:t>giống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gì</a:t>
            </a:r>
            <a:r>
              <a:rPr lang="en-US" altLang="en-US" sz="2800" dirty="0"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4176C2-BE0D-7690-DC9D-AA6A55F090CF}"/>
              </a:ext>
            </a:extLst>
          </p:cNvPr>
          <p:cNvSpPr/>
          <p:nvPr/>
        </p:nvSpPr>
        <p:spPr>
          <a:xfrm>
            <a:off x="5033158" y="611129"/>
            <a:ext cx="7313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68064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  <p:bldP spid="97311" grpId="0"/>
      <p:bldP spid="97316" grpId="0" animBg="1"/>
      <p:bldP spid="97313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1528</TotalTime>
  <Words>893</Words>
  <Application>Microsoft Office PowerPoint</Application>
  <PresentationFormat>Widescreen</PresentationFormat>
  <Paragraphs>118</Paragraphs>
  <Slides>20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1. Vị trí địa lí và giới hạn của nước ta</vt:lpstr>
      <vt:lpstr>PowerPoint Presentation</vt:lpstr>
      <vt:lpstr>Chỉ trên bản đồ vị trí và giới hạn của nước ta</vt:lpstr>
      <vt:lpstr>Việt Nam – Đất nước chúng ta </vt:lpstr>
      <vt:lpstr>Việt Nam – Đất nước chúng ta </vt:lpstr>
      <vt:lpstr>PowerPoint Presentation</vt:lpstr>
      <vt:lpstr>Việt Nam – Đất nước chúng ta </vt:lpstr>
      <vt:lpstr>PowerPoint Presentation</vt:lpstr>
      <vt:lpstr>Việt Nam – Đất nước chúng ta </vt:lpstr>
      <vt:lpstr>Việt Nam – Đất nước chúng ta </vt:lpstr>
      <vt:lpstr>PowerPoint Presentation</vt:lpstr>
      <vt:lpstr>Việt Nam – Đất nước chúng ta </vt:lpstr>
      <vt:lpstr>Việt Nam – Đất nước chúng 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ba ngày 24 tháng 8 năm 2021 Địa Lí</dc:title>
  <dc:subject>9Slide.vn</dc:subject>
  <dc:creator>MinhThangPC.VN</dc:creator>
  <dc:description>9Slide.vn</dc:description>
  <cp:lastModifiedBy>Kim</cp:lastModifiedBy>
  <cp:revision>21</cp:revision>
  <dcterms:created xsi:type="dcterms:W3CDTF">2021-08-20T13:14:35Z</dcterms:created>
  <dcterms:modified xsi:type="dcterms:W3CDTF">2022-08-27T03:49:14Z</dcterms:modified>
  <cp:category>9Slide.vn</cp:category>
</cp:coreProperties>
</file>