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5" r:id="rId4"/>
    <p:sldId id="258" r:id="rId5"/>
    <p:sldId id="279" r:id="rId6"/>
    <p:sldId id="271" r:id="rId7"/>
    <p:sldId id="284" r:id="rId8"/>
    <p:sldId id="285" r:id="rId9"/>
    <p:sldId id="283" r:id="rId10"/>
    <p:sldId id="286" r:id="rId11"/>
    <p:sldId id="287" r:id="rId12"/>
    <p:sldId id="289" r:id="rId13"/>
    <p:sldId id="288" r:id="rId14"/>
    <p:sldId id="259" r:id="rId15"/>
    <p:sldId id="263" r:id="rId16"/>
    <p:sldId id="281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04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9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3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2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8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91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01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38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9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45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7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6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9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5" y="3810"/>
            <a:ext cx="12208510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975" y="-261047"/>
            <a:ext cx="12245975" cy="6888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0702" y="1356542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BÀI 12  </a:t>
            </a:r>
          </a:p>
          <a:p>
            <a:pPr algn="ctr"/>
            <a:r>
              <a:rPr lang="en-US" sz="5400" b="1" dirty="0" smtClean="0">
                <a:solidFill>
                  <a:srgbClr val="FF66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DANH </a:t>
            </a:r>
            <a:r>
              <a:rPr lang="en-US" sz="5400" b="1" dirty="0">
                <a:solidFill>
                  <a:srgbClr val="FF66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SÁCH HỌC SINH</a:t>
            </a:r>
            <a:endParaRPr lang="en-US" sz="5400" b="1" dirty="0">
              <a:solidFill>
                <a:srgbClr val="FF660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62539" y="-265548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98700" y="804652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1499" y="1574800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Theo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(VD: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00203" y="4800600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797" y="172113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6098" y="2477076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77997" y="3726298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20" y="21575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3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7960995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8435" y="2636081"/>
            <a:ext cx="629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r0c0i Linotte" pitchFamily="2" charset="0"/>
              </a:rPr>
              <a:t>LUYỆN TẬP THEO VĂN BẢN ĐỌC</a:t>
            </a:r>
            <a:endParaRPr lang="en-US" sz="4800" b="1" dirty="0">
              <a:solidFill>
                <a:srgbClr val="002060"/>
              </a:solidFill>
              <a:latin typeface="r0c0i Linot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Danh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2C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đăng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kí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0c0i Linotte" pitchFamily="2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r0c0i Linotte" pitchFamily="2" charset="0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13963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Tên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danh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sách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sắp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xếp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như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r0c0i Linotte" pitchFamily="2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r0c0i Linotte" pitchFamily="2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r0c0i Linotte" pitchFamily="2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r0c0i Linotte" pitchFamily="2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Sắp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xếp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thứ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tự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bảng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chữ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r0c0i Linotte" pitchFamily="2" charset="0"/>
              </a:rPr>
              <a:t>cái</a:t>
            </a:r>
            <a:r>
              <a:rPr lang="en-US" sz="2800" dirty="0" smtClean="0">
                <a:solidFill>
                  <a:srgbClr val="C00000"/>
                </a:solidFill>
                <a:latin typeface="r0c0i Linotte" pitchFamily="2" charset="0"/>
              </a:rPr>
              <a:t>.</a:t>
            </a:r>
            <a:endParaRPr lang="en-US" sz="2800" dirty="0">
              <a:solidFill>
                <a:srgbClr val="C00000"/>
              </a:solidFill>
              <a:latin typeface="r0c0i Linott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63" y="1872004"/>
            <a:ext cx="11203016" cy="2961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endParaRPr lang="en-US" altLang="zh-CN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0" y="111760"/>
            <a:ext cx="12245975" cy="688848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911502" y="2169342"/>
            <a:ext cx="799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THANK YOU!</a:t>
            </a:r>
            <a:endParaRPr lang="en-US" sz="8000" b="1" dirty="0">
              <a:solidFill>
                <a:srgbClr val="FF660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31"/>
          <p:cNvSpPr/>
          <p:nvPr/>
        </p:nvSpPr>
        <p:spPr>
          <a:xfrm rot="16200000">
            <a:off x="4210604" y="2198843"/>
            <a:ext cx="3771716" cy="373258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262626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 flipH="1">
            <a:off x="4044242" y="4819748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26262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92F2F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392F2F"/>
              </a:solidFill>
              <a:effectLst/>
              <a:uLnTx/>
              <a:uFillTx/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4044242" y="2831574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26262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92F2F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392F2F"/>
              </a:solidFill>
              <a:effectLst/>
              <a:uLnTx/>
              <a:uFillTx/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flipH="1">
            <a:off x="7383073" y="4819748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26262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92F2F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392F2F"/>
              </a:solidFill>
              <a:effectLst/>
              <a:uLnTx/>
              <a:uFillTx/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flipH="1">
            <a:off x="7383073" y="2831574"/>
            <a:ext cx="676146" cy="717630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rgbClr val="FFFF00"/>
          </a:solidFill>
          <a:ln w="38100" cap="rnd">
            <a:solidFill>
              <a:srgbClr val="26262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392F2F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392F2F"/>
              </a:solidFill>
              <a:effectLst/>
              <a:uLnTx/>
              <a:uFillTx/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997386" y="1965474"/>
            <a:ext cx="323278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Thầy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cô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chèn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mục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tiêu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8314055" y="4366895"/>
            <a:ext cx="323278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>
              <a:buNone/>
              <a:defRPr/>
            </a:pP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Thầy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cô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chèn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mục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tiêu</a:t>
            </a:r>
            <a:endParaRPr lang="en-US" altLang="zh-CN" sz="2400" b="1" dirty="0">
              <a:solidFill>
                <a:srgbClr val="002060"/>
              </a:solidFill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8314055" y="2068195"/>
            <a:ext cx="323278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>
              <a:buNone/>
              <a:defRPr/>
            </a:pP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Thầy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cô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chèn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mục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tiêu</a:t>
            </a:r>
            <a:endParaRPr lang="en-US" altLang="zh-CN" sz="2400" b="1" dirty="0">
              <a:solidFill>
                <a:srgbClr val="002060"/>
              </a:solidFill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11530" y="4530725"/>
            <a:ext cx="323278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ctr">
              <a:buNone/>
              <a:defRPr/>
            </a:pP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Thầy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cô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chèn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mục</a:t>
            </a:r>
            <a:r>
              <a:rPr lang="en-US" altLang="zh-CN" sz="2400" b="1" dirty="0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tiêu</a:t>
            </a:r>
            <a:endParaRPr lang="en-US" altLang="zh-CN" sz="2400" b="1" dirty="0">
              <a:solidFill>
                <a:srgbClr val="002060"/>
              </a:solidFill>
              <a:latin typeface="r0c0i Linotte" pitchFamily="2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4" name="图片 3" descr="59a37ccd089b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616" y="2429797"/>
            <a:ext cx="3107581" cy="310758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8062" y="568962"/>
            <a:ext cx="4876800" cy="77674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r0c0i Linotte" pitchFamily="2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r0c0i Linotte" pitchFamily="2" charset="0"/>
              </a:rPr>
              <a:t>tiêu</a:t>
            </a:r>
            <a:endParaRPr lang="en-US" sz="4000" b="1" dirty="0">
              <a:solidFill>
                <a:srgbClr val="FF0000"/>
              </a:solidFill>
              <a:latin typeface="r0c0i Linott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2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50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012740" y="3087713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42701" y="3093735"/>
            <a:ext cx="224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r0c0i Linotte" pitchFamily="2" charset="0"/>
              </a:rPr>
              <a:t>ĐỌC</a:t>
            </a:r>
            <a:endParaRPr lang="en-US" sz="6000" b="1" dirty="0">
              <a:solidFill>
                <a:srgbClr val="002060"/>
              </a:solidFill>
              <a:latin typeface="r0c0i Linott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27299"/>
          <a:stretch/>
        </p:blipFill>
        <p:spPr>
          <a:xfrm rot="10800000" flipV="1">
            <a:off x="356093" y="184963"/>
            <a:ext cx="11507188" cy="629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84748" y="1494792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Danh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sách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sinh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2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2C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đăng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kí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0c0i Linotte" pitchFamily="2" charset="0"/>
              </a:rPr>
              <a:t>truyện</a:t>
            </a:r>
            <a:r>
              <a:rPr lang="en-US" sz="2400" b="1" dirty="0" smtClean="0">
                <a:solidFill>
                  <a:srgbClr val="FF0000"/>
                </a:solidFill>
                <a:latin typeface="r0c0i Linotte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r0c0i Linott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3692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12: DANH SÁCH HỌC SINH 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6634" y="804815"/>
            <a:ext cx="10475375" cy="73859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89821"/>
              </p:ext>
            </p:extLst>
          </p:nvPr>
        </p:nvGraphicFramePr>
        <p:xfrm>
          <a:off x="3453486" y="1956458"/>
          <a:ext cx="57785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11107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2606781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2901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1999" y="5423463"/>
            <a:ext cx="10475375" cy="104637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75000" y="1956457"/>
            <a:ext cx="0" cy="3291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04286" y="5423463"/>
            <a:ext cx="5727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822191" y="2646434"/>
            <a:ext cx="2236225" cy="1379155"/>
          </a:xfrm>
          <a:prstGeom prst="cloudCallout">
            <a:avLst>
              <a:gd name="adj1" fmla="val 46675"/>
              <a:gd name="adj2" fmla="val 11538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9510471" y="3252995"/>
            <a:ext cx="2236225" cy="1379155"/>
          </a:xfrm>
          <a:prstGeom prst="cloudCallout">
            <a:avLst>
              <a:gd name="adj1" fmla="val -55551"/>
              <a:gd name="adj2" fmla="val 8592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508" y="3115950"/>
            <a:ext cx="7960995" cy="113205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35092" y="3240234"/>
            <a:ext cx="62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r0c0i Linotte" pitchFamily="2" charset="0"/>
              </a:rPr>
              <a:t>TRẢ LỜI CÂU HỎI</a:t>
            </a:r>
            <a:endParaRPr lang="en-US" sz="4800" b="1" dirty="0">
              <a:solidFill>
                <a:srgbClr val="002060"/>
              </a:solidFill>
              <a:latin typeface="r0c0i Linot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3604" y="2991927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768188" y="25527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92101" y="203200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10332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47302" y="2349500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Cúc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02127" y="25050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54001" y="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74507" y="8046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</a:t>
            </a:r>
            <a:r>
              <a:rPr lang="en-US" sz="4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1417" y="21971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452</Words>
  <Application>Microsoft Office PowerPoint</Application>
  <PresentationFormat>Widescreen</PresentationFormat>
  <Paragraphs>111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Arial</vt:lpstr>
      <vt:lpstr>Arial-Rounded</vt:lpstr>
      <vt:lpstr>r0c0i Linotte</vt:lpstr>
      <vt:lpstr>SVN-Gretoon</vt:lpstr>
      <vt:lpstr>字魂59号-创粗黑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HP</cp:lastModifiedBy>
  <cp:revision>27</cp:revision>
  <dcterms:created xsi:type="dcterms:W3CDTF">2018-09-05T13:02:01Z</dcterms:created>
  <dcterms:modified xsi:type="dcterms:W3CDTF">2021-06-28T05:26:37Z</dcterms:modified>
</cp:coreProperties>
</file>