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8"/>
  </p:notesMasterIdLst>
  <p:sldIdLst>
    <p:sldId id="256" r:id="rId2"/>
    <p:sldId id="306" r:id="rId3"/>
    <p:sldId id="308" r:id="rId4"/>
    <p:sldId id="316" r:id="rId5"/>
    <p:sldId id="314" r:id="rId6"/>
    <p:sldId id="317" r:id="rId7"/>
  </p:sldIdLst>
  <p:sldSz cx="9144000" cy="5143500" type="screen16x9"/>
  <p:notesSz cx="6858000" cy="9144000"/>
  <p:embeddedFontLst>
    <p:embeddedFont>
      <p:font typeface="Pangolin" panose="020B0604020202020204" charset="-93"/>
      <p:regular r:id="rId9"/>
    </p:embeddedFont>
    <p:embeddedFont>
      <p:font typeface="Baloo 2" panose="020B0604020202020204" charset="-93"/>
      <p:regular r:id="rId10"/>
      <p:bold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E292"/>
    <a:srgbClr val="E5E1EE"/>
    <a:srgbClr val="00A651"/>
    <a:srgbClr val="05A8E8"/>
    <a:srgbClr val="FFFF93"/>
    <a:srgbClr val="FFFF6D"/>
    <a:srgbClr val="FF7C0A"/>
    <a:srgbClr val="E42428"/>
    <a:srgbClr val="1A8C54"/>
    <a:srgbClr val="AC9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370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5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20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33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39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65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1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0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22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TextBox 65"/>
          <p:cNvSpPr txBox="1"/>
          <p:nvPr userDrawn="1"/>
        </p:nvSpPr>
        <p:spPr>
          <a:xfrm>
            <a:off x="5657482" y="552697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37022"/>
                </a:solidFill>
                <a:latin typeface="UTM Cookies" panose="02040603050506020204" pitchFamily="18" charset="0"/>
              </a:rPr>
              <a:t>CHỦ</a:t>
            </a:r>
            <a:r>
              <a:rPr lang="en-US" sz="2800" baseline="0" dirty="0">
                <a:solidFill>
                  <a:srgbClr val="F37022"/>
                </a:solidFill>
                <a:latin typeface="UTM Cookies" panose="02040603050506020204" pitchFamily="18" charset="0"/>
              </a:rPr>
              <a:t> ĐỀ 1</a:t>
            </a:r>
            <a:endParaRPr lang="en-US" sz="2800" dirty="0">
              <a:solidFill>
                <a:srgbClr val="F37022"/>
              </a:solidFill>
              <a:latin typeface="UTM Cookies" panose="02040603050506020204" pitchFamily="18" charset="0"/>
            </a:endParaRPr>
          </a:p>
        </p:txBody>
      </p:sp>
      <p:sp>
        <p:nvSpPr>
          <p:cNvPr id="67" name="TextBox 66"/>
          <p:cNvSpPr txBox="1"/>
          <p:nvPr userDrawn="1"/>
        </p:nvSpPr>
        <p:spPr>
          <a:xfrm>
            <a:off x="5855423" y="654302"/>
            <a:ext cx="3214090" cy="1461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KHÁM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PHÁ BẢN THÂN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6" r:id="rId2"/>
    <p:sldLayoutId id="2147483671" r:id="rId3"/>
    <p:sldLayoutId id="2147483679" r:id="rId4"/>
    <p:sldLayoutId id="2147483680" r:id="rId5"/>
    <p:sldLayoutId id="2147483672" r:id="rId6"/>
    <p:sldLayoutId id="2147483681" r:id="rId7"/>
    <p:sldLayoutId id="2147483673" r:id="rId8"/>
    <p:sldLayoutId id="2147483682" r:id="rId9"/>
    <p:sldLayoutId id="2147483674" r:id="rId10"/>
    <p:sldLayoutId id="2147483683" r:id="rId11"/>
    <p:sldLayoutId id="2147483675" r:id="rId12"/>
    <p:sldLayoutId id="2147483684" r:id="rId13"/>
    <p:sldLayoutId id="2147483677" r:id="rId14"/>
    <p:sldLayoutId id="2147483685" r:id="rId15"/>
    <p:sldLayoutId id="2147483678" r:id="rId16"/>
    <p:sldLayoutId id="214748365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Lớp</a:t>
            </a:r>
            <a:r>
              <a:rPr lang="en-US" dirty="0"/>
              <a:t>:…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19050" y="2590575"/>
            <a:ext cx="3973732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5: </a:t>
            </a:r>
            <a:br>
              <a:rPr lang="en-US" dirty="0"/>
            </a:br>
            <a:r>
              <a:rPr lang="en-US" dirty="0" err="1"/>
              <a:t>Vui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thu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99" y="563718"/>
            <a:ext cx="8077101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gì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biết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lnSpc>
                <a:spcPts val="32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hoạt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lnSpc>
                <a:spcPts val="3200"/>
              </a:lnSpc>
              <a:buFontTx/>
              <a:buChar char="-"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cảm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xúc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khi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2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0" t="63084" r="8175" b="6666"/>
          <a:stretch/>
        </p:blipFill>
        <p:spPr bwMode="auto">
          <a:xfrm>
            <a:off x="1814032" y="2161067"/>
            <a:ext cx="5067300" cy="254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60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01328" y="676275"/>
            <a:ext cx="7694971" cy="4028153"/>
            <a:chOff x="1563329" y="855406"/>
            <a:chExt cx="6983608" cy="3687097"/>
          </a:xfrm>
        </p:grpSpPr>
        <p:grpSp>
          <p:nvGrpSpPr>
            <p:cNvPr id="4" name="Group 3"/>
            <p:cNvGrpSpPr/>
            <p:nvPr/>
          </p:nvGrpSpPr>
          <p:grpSpPr>
            <a:xfrm>
              <a:off x="1563329" y="855406"/>
              <a:ext cx="6983608" cy="3687097"/>
              <a:chOff x="1563329" y="855406"/>
              <a:chExt cx="6983608" cy="3687097"/>
            </a:xfrm>
          </p:grpSpPr>
          <p:pic>
            <p:nvPicPr>
              <p:cNvPr id="2050" name="Picture 2" descr="20210409092710_wm_shs-hoat-dong-trai-nghiem-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33" t="6194" r="7171" b="63032"/>
              <a:stretch/>
            </p:blipFill>
            <p:spPr bwMode="auto">
              <a:xfrm>
                <a:off x="1712592" y="1002891"/>
                <a:ext cx="6834345" cy="35396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ectangle 1"/>
              <p:cNvSpPr/>
              <p:nvPr/>
            </p:nvSpPr>
            <p:spPr>
              <a:xfrm>
                <a:off x="1563329" y="855406"/>
                <a:ext cx="4241390" cy="1415830"/>
              </a:xfrm>
              <a:custGeom>
                <a:avLst/>
                <a:gdLst>
                  <a:gd name="connsiteX0" fmla="*/ 0 w 3746090"/>
                  <a:gd name="connsiteY0" fmla="*/ 0 h 1415830"/>
                  <a:gd name="connsiteX1" fmla="*/ 3746090 w 3746090"/>
                  <a:gd name="connsiteY1" fmla="*/ 0 h 1415830"/>
                  <a:gd name="connsiteX2" fmla="*/ 3746090 w 3746090"/>
                  <a:gd name="connsiteY2" fmla="*/ 1415830 h 1415830"/>
                  <a:gd name="connsiteX3" fmla="*/ 0 w 3746090"/>
                  <a:gd name="connsiteY3" fmla="*/ 1415830 h 1415830"/>
                  <a:gd name="connsiteX4" fmla="*/ 0 w 3746090"/>
                  <a:gd name="connsiteY4" fmla="*/ 0 h 1415830"/>
                  <a:gd name="connsiteX0" fmla="*/ 0 w 4241390"/>
                  <a:gd name="connsiteY0" fmla="*/ 0 h 1415830"/>
                  <a:gd name="connsiteX1" fmla="*/ 4241390 w 4241390"/>
                  <a:gd name="connsiteY1" fmla="*/ 66675 h 1415830"/>
                  <a:gd name="connsiteX2" fmla="*/ 3746090 w 4241390"/>
                  <a:gd name="connsiteY2" fmla="*/ 1415830 h 1415830"/>
                  <a:gd name="connsiteX3" fmla="*/ 0 w 4241390"/>
                  <a:gd name="connsiteY3" fmla="*/ 1415830 h 1415830"/>
                  <a:gd name="connsiteX4" fmla="*/ 0 w 4241390"/>
                  <a:gd name="connsiteY4" fmla="*/ 0 h 141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41390" h="1415830">
                    <a:moveTo>
                      <a:pt x="0" y="0"/>
                    </a:moveTo>
                    <a:lnTo>
                      <a:pt x="4241390" y="66675"/>
                    </a:lnTo>
                    <a:lnTo>
                      <a:pt x="3746090" y="1415830"/>
                    </a:lnTo>
                    <a:lnTo>
                      <a:pt x="0" y="14158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1590675" y="4200525"/>
              <a:ext cx="3705225" cy="3419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2721" y="332244"/>
            <a:ext cx="5307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hành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đèn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lồng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đón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tết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Thu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Chuẩn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bị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vật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liệu,dụng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cụ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cần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thiết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đèn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lồng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hướng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dẫn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Trưng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bày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giới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thiệu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sản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phẩm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068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63905" y="278179"/>
            <a:ext cx="780432" cy="780277"/>
            <a:chOff x="-3602297" y="1528382"/>
            <a:chExt cx="3184284" cy="3183652"/>
          </a:xfrm>
        </p:grpSpPr>
        <p:grpSp>
          <p:nvGrpSpPr>
            <p:cNvPr id="3" name="Google Shape;212;p25"/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6" name="Google Shape;213;p25"/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4;p25"/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5;p25"/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6;p25"/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7;p25"/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8;p25"/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9;p25"/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91;p33"/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19" name="Google Shape;492;p33"/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93;p33"/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4;p33"/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5;p33"/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6;p33"/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7;p33"/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8;p33"/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03;p35"/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3" name="Google Shape;604;p35"/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05;p35"/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6;p35"/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7;p35"/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8;p35"/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9;p35"/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 9"/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29813" y="388500"/>
            <a:ext cx="8077101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  <a:p>
            <a:pPr>
              <a:lnSpc>
                <a:spcPts val="3200"/>
              </a:lnSpc>
            </a:pPr>
            <a:endParaRPr lang="en-US" sz="2400" b="1" dirty="0">
              <a:solidFill>
                <a:srgbClr val="00A651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chuẩn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bị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cùng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đình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051773" y="2358736"/>
            <a:ext cx="1971981" cy="6650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Bày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mâm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quả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602741" y="2358736"/>
            <a:ext cx="1971981" cy="66501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đồ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thu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153710" y="2358736"/>
            <a:ext cx="1971981" cy="66501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Ngắm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trăng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đêm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rằm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455022" y="3397827"/>
            <a:ext cx="2269076" cy="6650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bánh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nướng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bánh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dẻo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051772" y="3397827"/>
            <a:ext cx="1971981" cy="665019"/>
          </a:xfrm>
          <a:prstGeom prst="roundRect">
            <a:avLst/>
          </a:prstGeom>
          <a:solidFill>
            <a:srgbClr val="E5E1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Rước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đèn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153710" y="3397827"/>
            <a:ext cx="1971981" cy="665019"/>
          </a:xfrm>
          <a:prstGeom prst="roundRect">
            <a:avLst/>
          </a:prstGeom>
          <a:solidFill>
            <a:srgbClr val="BCE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Phá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cỗ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5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7" t="69568" r="21056" b="6038"/>
          <a:stretch/>
        </p:blipFill>
        <p:spPr bwMode="auto">
          <a:xfrm>
            <a:off x="2660072" y="2142940"/>
            <a:ext cx="4520046" cy="264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429" y="488004"/>
            <a:ext cx="8275662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chuẩn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bị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đón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đình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con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đã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cần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đến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bàn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tay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khéo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léo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cần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sự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cẩn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thận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519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2" t="63097" r="4455" b="7097"/>
          <a:stretch/>
        </p:blipFill>
        <p:spPr bwMode="auto">
          <a:xfrm>
            <a:off x="433848" y="606321"/>
            <a:ext cx="8347589" cy="382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752473"/>
      </p:ext>
    </p:extLst>
  </p:cSld>
  <p:clrMapOvr>
    <a:masterClrMapping/>
  </p:clrMapOvr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173</Words>
  <Application>Microsoft Office PowerPoint</Application>
  <PresentationFormat>On-screen Show (16:9)</PresentationFormat>
  <Paragraphs>23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UTM Androgyne</vt:lpstr>
      <vt:lpstr>Pangolin</vt:lpstr>
      <vt:lpstr>UTM Cookies</vt:lpstr>
      <vt:lpstr>Baloo 2</vt:lpstr>
      <vt:lpstr>English Vocabulary Workshop by Slidesgo</vt:lpstr>
      <vt:lpstr>Bài 5:  Vui trung thu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MyPC</cp:lastModifiedBy>
  <cp:revision>44</cp:revision>
  <dcterms:modified xsi:type="dcterms:W3CDTF">2023-10-08T13:43:56Z</dcterms:modified>
</cp:coreProperties>
</file>