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71" r:id="rId4"/>
    <p:sldId id="259" r:id="rId5"/>
    <p:sldId id="275" r:id="rId6"/>
    <p:sldId id="273" r:id="rId7"/>
    <p:sldId id="263" r:id="rId8"/>
    <p:sldId id="274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nghe</a:t>
            </a:r>
            <a:r>
              <a:rPr lang="en-US" dirty="0"/>
              <a:t> 2 </a:t>
            </a:r>
            <a:r>
              <a:rPr lang="en-US" dirty="0" err="1"/>
              <a:t>lần</a:t>
            </a:r>
            <a:r>
              <a:rPr lang="en-US" dirty="0"/>
              <a:t>.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vỡ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. </a:t>
            </a:r>
            <a:r>
              <a:rPr lang="en-US" dirty="0" err="1"/>
              <a:t>Lần</a:t>
            </a:r>
            <a:r>
              <a:rPr lang="en-US" dirty="0"/>
              <a:t> 2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24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nghe</a:t>
            </a:r>
            <a:r>
              <a:rPr lang="en-US" dirty="0"/>
              <a:t> 2 </a:t>
            </a:r>
            <a:r>
              <a:rPr lang="en-US" dirty="0" err="1"/>
              <a:t>lần</a:t>
            </a:r>
            <a:r>
              <a:rPr lang="en-US" dirty="0"/>
              <a:t>.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vỡ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. </a:t>
            </a:r>
            <a:r>
              <a:rPr lang="en-US" dirty="0" err="1"/>
              <a:t>Lần</a:t>
            </a:r>
            <a:r>
              <a:rPr lang="en-US" dirty="0"/>
              <a:t> 2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43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5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50807" y="374498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CẬU BÉ HAM HỌC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B08AE9D-5669-4D2A-9590-16EDE0BFDB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056" b="88056" l="55677" r="98750">
                        <a14:foregroundMark x1="95469" y1="50000" x2="95781" y2="62778"/>
                        <a14:foregroundMark x1="77708" y1="51944" x2="79219" y2="61019"/>
                        <a14:foregroundMark x1="58594" y1="39815" x2="57969" y2="80741"/>
                        <a14:foregroundMark x1="76823" y1="54722" x2="78802" y2="62315"/>
                      </a14:backgroundRemoval>
                    </a14:imgEffect>
                  </a14:imgLayer>
                </a14:imgProps>
              </a:ext>
            </a:extLst>
          </a:blip>
          <a:srcRect l="56052" t="27895" r="2204" b="13149"/>
          <a:stretch/>
        </p:blipFill>
        <p:spPr>
          <a:xfrm rot="-60000">
            <a:off x="4307104" y="829482"/>
            <a:ext cx="3665200" cy="29118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6F533F-0954-4BFC-9E87-0D8E06573BB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67" b="83148" l="10573" r="51823">
                        <a14:foregroundMark x1="13542" y1="32593" x2="15573" y2="64722"/>
                        <a14:foregroundMark x1="15677" y1="40000" x2="27813" y2="56296"/>
                        <a14:foregroundMark x1="35208" y1="39630" x2="43333" y2="52963"/>
                        <a14:foregroundMark x1="24479" y1="39630" x2="28229" y2="47870"/>
                        <a14:foregroundMark x1="13229" y1="32593" x2="13438" y2="55000"/>
                        <a14:foregroundMark x1="46094" y1="29815" x2="50208" y2="30278"/>
                        <a14:foregroundMark x1="48646" y1="29259" x2="50208" y2="29815"/>
                        <a14:foregroundMark x1="12708" y1="30463" x2="12812" y2="54352"/>
                        <a14:foregroundMark x1="50313" y1="58519" x2="50521" y2="78704"/>
                      </a14:backgroundRemoval>
                    </a14:imgEffect>
                  </a14:imgLayer>
                </a14:imgProps>
              </a:ext>
            </a:extLst>
          </a:blip>
          <a:srcRect l="10461" t="24690" r="47796" b="17053"/>
          <a:stretch/>
        </p:blipFill>
        <p:spPr>
          <a:xfrm rot="-60000">
            <a:off x="510815" y="1728278"/>
            <a:ext cx="3630847" cy="2850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602DAD-732E-47A0-9943-EBF99E76F69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963" b="79630" l="8698" r="50833"/>
                    </a14:imgEffect>
                  </a14:imgLayer>
                </a14:imgProps>
              </a:ext>
            </a:extLst>
          </a:blip>
          <a:srcRect l="8783" t="23158" r="48684" b="20877"/>
          <a:stretch/>
        </p:blipFill>
        <p:spPr>
          <a:xfrm rot="-60000">
            <a:off x="4195919" y="3671430"/>
            <a:ext cx="3800163" cy="27874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B0E1C8-DAD4-48A4-98FB-F60A7345789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093" b="81944" l="54948" r="95521">
                        <a14:foregroundMark x1="72448" y1="35463" x2="84167" y2="41019"/>
                        <a14:foregroundMark x1="71354" y1="28796" x2="85833" y2="28611"/>
                        <a14:foregroundMark x1="74688" y1="78056" x2="86354" y2="77685"/>
                        <a14:foregroundMark x1="78854" y1="69630" x2="81927" y2="72315"/>
                      </a14:backgroundRemoval>
                    </a14:imgEffect>
                  </a14:imgLayer>
                </a14:imgProps>
              </a:ext>
            </a:extLst>
          </a:blip>
          <a:srcRect l="54770" t="24913" r="4276" b="17720"/>
          <a:stretch/>
        </p:blipFill>
        <p:spPr>
          <a:xfrm rot="-60000">
            <a:off x="8073646" y="2363450"/>
            <a:ext cx="3690960" cy="281927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DC39300-B785-4131-A455-A9B578F7005C}"/>
              </a:ext>
            </a:extLst>
          </p:cNvPr>
          <p:cNvSpPr txBox="1"/>
          <p:nvPr/>
        </p:nvSpPr>
        <p:spPr>
          <a:xfrm>
            <a:off x="135977" y="368302"/>
            <a:ext cx="339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8F5669-355E-402B-9647-C8F689489062}"/>
              </a:ext>
            </a:extLst>
          </p:cNvPr>
          <p:cNvSpPr txBox="1"/>
          <p:nvPr/>
        </p:nvSpPr>
        <p:spPr>
          <a:xfrm>
            <a:off x="4592333" y="11263"/>
            <a:ext cx="3396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82B0DB-C05B-46A3-A158-823433D1667B}"/>
              </a:ext>
            </a:extLst>
          </p:cNvPr>
          <p:cNvSpPr txBox="1"/>
          <p:nvPr/>
        </p:nvSpPr>
        <p:spPr>
          <a:xfrm>
            <a:off x="486219" y="4601196"/>
            <a:ext cx="3877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cõng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F4D6E6-D2FC-4DB5-88DD-6BC54590E8B3}"/>
              </a:ext>
            </a:extLst>
          </p:cNvPr>
          <p:cNvSpPr txBox="1"/>
          <p:nvPr/>
        </p:nvSpPr>
        <p:spPr>
          <a:xfrm>
            <a:off x="7879044" y="5117193"/>
            <a:ext cx="447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C36171-C400-48CA-93A7-E810F728FCF4}"/>
              </a:ext>
            </a:extLst>
          </p:cNvPr>
          <p:cNvSpPr txBox="1"/>
          <p:nvPr/>
        </p:nvSpPr>
        <p:spPr>
          <a:xfrm>
            <a:off x="3876079" y="6296170"/>
            <a:ext cx="4974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2" name="文本框 22">
            <a:extLst>
              <a:ext uri="{FF2B5EF4-FFF2-40B4-BE49-F238E27FC236}">
                <a16:creationId xmlns:a16="http://schemas.microsoft.com/office/drawing/2014/main" id="{3B2B2928-F25A-4141-A4FD-88FACC288003}"/>
              </a:ext>
            </a:extLst>
          </p:cNvPr>
          <p:cNvSpPr txBox="1"/>
          <p:nvPr/>
        </p:nvSpPr>
        <p:spPr>
          <a:xfrm>
            <a:off x="-5683" y="853835"/>
            <a:ext cx="3680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Cậu</a:t>
            </a:r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bé</a:t>
            </a:r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ham </a:t>
            </a:r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học</a:t>
            </a:r>
            <a:endParaRPr lang="zh-CN" altLang="en-US" sz="32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926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1"/>
      <p:bldP spid="12" grpId="1"/>
      <p:bldP spid="13" grpId="1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B08AE9D-5669-4D2A-9590-16EDE0BFDB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056" b="88056" l="55677" r="98750">
                        <a14:foregroundMark x1="95469" y1="50000" x2="95781" y2="62778"/>
                        <a14:foregroundMark x1="77708" y1="51944" x2="79219" y2="61019"/>
                        <a14:foregroundMark x1="58594" y1="39815" x2="57969" y2="80741"/>
                        <a14:foregroundMark x1="76823" y1="54722" x2="78802" y2="62315"/>
                      </a14:backgroundRemoval>
                    </a14:imgEffect>
                  </a14:imgLayer>
                </a14:imgProps>
              </a:ext>
            </a:extLst>
          </a:blip>
          <a:srcRect l="56052" t="27895" r="2204" b="13149"/>
          <a:stretch/>
        </p:blipFill>
        <p:spPr>
          <a:xfrm rot="-60000">
            <a:off x="4186787" y="829482"/>
            <a:ext cx="3665200" cy="29118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6F533F-0954-4BFC-9E87-0D8E06573BB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67" b="83148" l="10573" r="51823">
                        <a14:foregroundMark x1="13542" y1="32593" x2="15573" y2="64722"/>
                        <a14:foregroundMark x1="15677" y1="40000" x2="27813" y2="56296"/>
                        <a14:foregroundMark x1="35208" y1="39630" x2="43333" y2="52963"/>
                        <a14:foregroundMark x1="24479" y1="39630" x2="28229" y2="47870"/>
                        <a14:foregroundMark x1="13229" y1="32593" x2="13438" y2="55000"/>
                        <a14:foregroundMark x1="46094" y1="29815" x2="50208" y2="30278"/>
                        <a14:foregroundMark x1="48646" y1="29259" x2="50208" y2="29815"/>
                        <a14:foregroundMark x1="12708" y1="30463" x2="12812" y2="54352"/>
                        <a14:foregroundMark x1="50313" y1="58519" x2="50521" y2="78704"/>
                      </a14:backgroundRemoval>
                    </a14:imgEffect>
                  </a14:imgLayer>
                </a14:imgProps>
              </a:ext>
            </a:extLst>
          </a:blip>
          <a:srcRect l="10461" t="24690" r="47796" b="17053"/>
          <a:stretch/>
        </p:blipFill>
        <p:spPr>
          <a:xfrm rot="-60000">
            <a:off x="417786" y="1087113"/>
            <a:ext cx="3630847" cy="2850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602DAD-732E-47A0-9943-EBF99E76F69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963" b="79630" l="8698" r="50833"/>
                    </a14:imgEffect>
                  </a14:imgLayer>
                </a14:imgProps>
              </a:ext>
            </a:extLst>
          </a:blip>
          <a:srcRect l="8783" t="23158" r="48684" b="20877"/>
          <a:stretch/>
        </p:blipFill>
        <p:spPr>
          <a:xfrm rot="-60000">
            <a:off x="4075602" y="3671430"/>
            <a:ext cx="3800163" cy="27874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B0E1C8-DAD4-48A4-98FB-F60A7345789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093" b="81944" l="54948" r="95521">
                        <a14:foregroundMark x1="72448" y1="35463" x2="84167" y2="41019"/>
                        <a14:foregroundMark x1="71354" y1="28796" x2="85833" y2="28611"/>
                        <a14:foregroundMark x1="74688" y1="78056" x2="86354" y2="77685"/>
                        <a14:foregroundMark x1="78854" y1="69630" x2="81927" y2="72315"/>
                      </a14:backgroundRemoval>
                    </a14:imgEffect>
                  </a14:imgLayer>
                </a14:imgProps>
              </a:ext>
            </a:extLst>
          </a:blip>
          <a:srcRect l="54770" t="24913" r="4276" b="17720"/>
          <a:stretch/>
        </p:blipFill>
        <p:spPr>
          <a:xfrm rot="-60000">
            <a:off x="7927118" y="1159169"/>
            <a:ext cx="3690960" cy="281927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8F5669-355E-402B-9647-C8F689489062}"/>
              </a:ext>
            </a:extLst>
          </p:cNvPr>
          <p:cNvSpPr txBox="1"/>
          <p:nvPr/>
        </p:nvSpPr>
        <p:spPr>
          <a:xfrm>
            <a:off x="3480681" y="11214"/>
            <a:ext cx="5101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nghèo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82B0DB-C05B-46A3-A158-823433D1667B}"/>
              </a:ext>
            </a:extLst>
          </p:cNvPr>
          <p:cNvSpPr txBox="1"/>
          <p:nvPr/>
        </p:nvSpPr>
        <p:spPr>
          <a:xfrm>
            <a:off x="393190" y="3960031"/>
            <a:ext cx="3877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cõng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F4D6E6-D2FC-4DB5-88DD-6BC54590E8B3}"/>
              </a:ext>
            </a:extLst>
          </p:cNvPr>
          <p:cNvSpPr txBox="1"/>
          <p:nvPr/>
        </p:nvSpPr>
        <p:spPr>
          <a:xfrm>
            <a:off x="7764958" y="3994195"/>
            <a:ext cx="44741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C36171-C400-48CA-93A7-E810F728FCF4}"/>
              </a:ext>
            </a:extLst>
          </p:cNvPr>
          <p:cNvSpPr txBox="1"/>
          <p:nvPr/>
        </p:nvSpPr>
        <p:spPr>
          <a:xfrm>
            <a:off x="1684422" y="6295642"/>
            <a:ext cx="944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764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C83D66B-3CA8-42CB-9B01-3C7A419D62F7}"/>
              </a:ext>
            </a:extLst>
          </p:cNvPr>
          <p:cNvSpPr txBox="1"/>
          <p:nvPr/>
        </p:nvSpPr>
        <p:spPr>
          <a:xfrm>
            <a:off x="158432" y="336915"/>
            <a:ext cx="3893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192990-A47B-43C9-897F-041ACB0407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56" b="88056" l="55677" r="98750">
                        <a14:foregroundMark x1="95469" y1="50000" x2="95781" y2="62778"/>
                        <a14:foregroundMark x1="77708" y1="51944" x2="79219" y2="61019"/>
                        <a14:foregroundMark x1="58594" y1="39815" x2="57969" y2="80741"/>
                        <a14:foregroundMark x1="76823" y1="54722" x2="78802" y2="62315"/>
                      </a14:backgroundRemoval>
                    </a14:imgEffect>
                  </a14:imgLayer>
                </a14:imgProps>
              </a:ext>
            </a:extLst>
          </a:blip>
          <a:srcRect l="56052" t="27895" r="2204" b="13149"/>
          <a:stretch/>
        </p:blipFill>
        <p:spPr>
          <a:xfrm rot="-60000">
            <a:off x="8237749" y="-20545"/>
            <a:ext cx="3665200" cy="29118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546DB2-F787-4B04-BCAD-3D627479AF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67" b="83148" l="10573" r="51823">
                        <a14:foregroundMark x1="13542" y1="32593" x2="15573" y2="64722"/>
                        <a14:foregroundMark x1="15677" y1="40000" x2="27813" y2="56296"/>
                        <a14:foregroundMark x1="35208" y1="39630" x2="43333" y2="52963"/>
                        <a14:foregroundMark x1="24479" y1="39630" x2="28229" y2="47870"/>
                        <a14:foregroundMark x1="13229" y1="32593" x2="13438" y2="55000"/>
                        <a14:foregroundMark x1="46094" y1="29815" x2="50208" y2="30278"/>
                        <a14:foregroundMark x1="48646" y1="29259" x2="50208" y2="29815"/>
                        <a14:foregroundMark x1="12708" y1="30463" x2="12812" y2="54352"/>
                        <a14:foregroundMark x1="50313" y1="58519" x2="50521" y2="78704"/>
                      </a14:backgroundRemoval>
                    </a14:imgEffect>
                  </a14:imgLayer>
                </a14:imgProps>
              </a:ext>
            </a:extLst>
          </a:blip>
          <a:srcRect l="10461" t="24690" r="47796" b="17053"/>
          <a:stretch/>
        </p:blipFill>
        <p:spPr>
          <a:xfrm rot="-60000">
            <a:off x="4280576" y="-20841"/>
            <a:ext cx="3630847" cy="28502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FF54B98-0465-4A78-8990-2F89CD418C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963" b="79630" l="8698" r="50833"/>
                    </a14:imgEffect>
                  </a14:imgLayer>
                </a14:imgProps>
              </a:ext>
            </a:extLst>
          </a:blip>
          <a:srcRect l="8783" t="23158" r="48684" b="20877"/>
          <a:stretch/>
        </p:blipFill>
        <p:spPr>
          <a:xfrm rot="-60000">
            <a:off x="4211642" y="3552905"/>
            <a:ext cx="3800163" cy="27874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BAD6137-F696-4A29-AB19-6478739C94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93" b="81944" l="54948" r="95521">
                        <a14:foregroundMark x1="72448" y1="35463" x2="84167" y2="41019"/>
                        <a14:foregroundMark x1="71354" y1="28796" x2="85833" y2="28611"/>
                        <a14:foregroundMark x1="74688" y1="78056" x2="86354" y2="77685"/>
                        <a14:foregroundMark x1="78854" y1="69630" x2="81927" y2="72315"/>
                      </a14:backgroundRemoval>
                    </a14:imgEffect>
                  </a14:imgLayer>
                </a14:imgProps>
              </a:ext>
            </a:extLst>
          </a:blip>
          <a:srcRect l="54770" t="24913" r="4276" b="17720"/>
          <a:stretch/>
        </p:blipFill>
        <p:spPr>
          <a:xfrm rot="-60000">
            <a:off x="8236939" y="3542428"/>
            <a:ext cx="3690960" cy="281927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41EBFA0-9A5A-4CBE-883A-F58758385AD3}"/>
              </a:ext>
            </a:extLst>
          </p:cNvPr>
          <p:cNvSpPr txBox="1"/>
          <p:nvPr/>
        </p:nvSpPr>
        <p:spPr>
          <a:xfrm>
            <a:off x="8531360" y="2698149"/>
            <a:ext cx="3396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9826BF-5053-4232-BBE8-D4A7CA23AC23}"/>
              </a:ext>
            </a:extLst>
          </p:cNvPr>
          <p:cNvSpPr txBox="1"/>
          <p:nvPr/>
        </p:nvSpPr>
        <p:spPr>
          <a:xfrm>
            <a:off x="4262565" y="2698149"/>
            <a:ext cx="3877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cõng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AEA399-5684-441B-8546-6844115E1192}"/>
              </a:ext>
            </a:extLst>
          </p:cNvPr>
          <p:cNvSpPr txBox="1"/>
          <p:nvPr/>
        </p:nvSpPr>
        <p:spPr>
          <a:xfrm>
            <a:off x="7975056" y="6247068"/>
            <a:ext cx="447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32D77A-43C3-477A-9CA9-264E84D80911}"/>
              </a:ext>
            </a:extLst>
          </p:cNvPr>
          <p:cNvSpPr txBox="1"/>
          <p:nvPr/>
        </p:nvSpPr>
        <p:spPr>
          <a:xfrm>
            <a:off x="3244881" y="6271168"/>
            <a:ext cx="4974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4BA5ABE-B71A-45E3-872D-18A84D586D3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455006" y="4550372"/>
            <a:ext cx="3173528" cy="19707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093FF3-D2FF-460C-AA3E-30AC8AE3339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383632" y="2008534"/>
            <a:ext cx="1323474" cy="1545406"/>
          </a:xfrm>
          <a:prstGeom prst="rect">
            <a:avLst/>
          </a:prstGeom>
        </p:spPr>
      </p:pic>
      <p:sp>
        <p:nvSpPr>
          <p:cNvPr id="31" name="Freeform 24">
            <a:extLst>
              <a:ext uri="{FF2B5EF4-FFF2-40B4-BE49-F238E27FC236}">
                <a16:creationId xmlns:a16="http://schemas.microsoft.com/office/drawing/2014/main" id="{13ECE98E-03CB-432B-B368-EF33A354FB62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947685" y="3691686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4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  <p:bldP spid="25" grpId="0"/>
      <p:bldP spid="29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686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95" y="2747064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982" y="3868747"/>
            <a:ext cx="950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ngợi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nghèo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ham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Sau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Trạng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nguyên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22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6838440" y="1128772"/>
              <a:ext cx="3500151" cy="95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ham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623095" y="1534249"/>
            <a:ext cx="11258632" cy="4177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?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466684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D30BE4B-1936-4CDE-866B-F1221C35DB3A}"/>
              </a:ext>
            </a:extLst>
          </p:cNvPr>
          <p:cNvGrpSpPr/>
          <p:nvPr/>
        </p:nvGrpSpPr>
        <p:grpSpPr>
          <a:xfrm>
            <a:off x="1288716" y="1365197"/>
            <a:ext cx="9944100" cy="1705740"/>
            <a:chOff x="1249190" y="1653135"/>
            <a:chExt cx="9944100" cy="1705740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5D128685-5AC5-4F6A-BFDE-98194CDDCE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1653135"/>
              <a:ext cx="9944100" cy="1705740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/>
              <a:endParaRPr lang="vi-VN" sz="2667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6249FF-40ED-4813-9521-BA7C63C23B84}"/>
                </a:ext>
              </a:extLst>
            </p:cNvPr>
            <p:cNvSpPr/>
            <p:nvPr/>
          </p:nvSpPr>
          <p:spPr>
            <a:xfrm>
              <a:off x="1491916" y="1917798"/>
              <a:ext cx="945089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Vũ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Duệ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ham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596030" y="3010107"/>
            <a:ext cx="11321715" cy="2946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dung,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227974" y="363400"/>
            <a:ext cx="3369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dụng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04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23D19A-05F7-4881-B55D-7EF9761ED250}"/>
              </a:ext>
            </a:extLst>
          </p:cNvPr>
          <p:cNvSpPr txBox="1"/>
          <p:nvPr/>
        </p:nvSpPr>
        <p:spPr>
          <a:xfrm>
            <a:off x="1502685" y="2748790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ham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Ngôi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50.</a:t>
            </a:r>
          </a:p>
        </p:txBody>
      </p:sp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421</Words>
  <Application>Microsoft Office PowerPoint</Application>
  <PresentationFormat>Widescreen</PresentationFormat>
  <Paragraphs>50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iCiel Nabila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137</cp:revision>
  <dcterms:created xsi:type="dcterms:W3CDTF">2021-06-15T15:52:51Z</dcterms:created>
  <dcterms:modified xsi:type="dcterms:W3CDTF">2023-10-08T12:54:52Z</dcterms:modified>
</cp:coreProperties>
</file>