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65" r:id="rId4"/>
    <p:sldId id="266" r:id="rId5"/>
    <p:sldId id="268" r:id="rId6"/>
    <p:sldId id="267" r:id="rId7"/>
    <p:sldId id="270" r:id="rId8"/>
  </p:sldIdLst>
  <p:sldSz cx="12192000" cy="6858000"/>
  <p:notesSz cx="6858000" cy="9144000"/>
  <p:embeddedFontLst>
    <p:embeddedFont>
      <p:font typeface="#9Slide05 Bodega Script" charset="0"/>
      <p:regular r:id="rId9"/>
    </p:embeddedFont>
    <p:embeddedFont>
      <p:font typeface="#9Slide07 HoneyCream" charset="0"/>
      <p:regular r:id="rId10"/>
    </p:embeddedFont>
    <p:embeddedFont>
      <p:font typeface="Calibri Light" pitchFamily="34" charset="0"/>
      <p:regular r:id="rId11"/>
      <p:italic r:id="rId12"/>
    </p:embeddedFont>
    <p:embeddedFont>
      <p:font typeface="Cambria" pitchFamily="18" charset="0"/>
      <p:regular r:id="rId13"/>
      <p:bold r:id="rId14"/>
      <p:italic r:id="rId15"/>
      <p:bold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29A"/>
    <a:srgbClr val="487B40"/>
    <a:srgbClr val="BC6E35"/>
    <a:srgbClr val="69A343"/>
    <a:srgbClr val="BB5F36"/>
    <a:srgbClr val="FF9C64"/>
    <a:srgbClr val="FCA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>
        <p:scale>
          <a:sx n="79" d="100"/>
          <a:sy n="79" d="100"/>
        </p:scale>
        <p:origin x="-28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7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3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6AF7-2ECA-4833-997E-CF30857C8F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8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3" r:id="rId8"/>
    <p:sldLayoutId id="2147483722" r:id="rId9"/>
    <p:sldLayoutId id="2147483721" r:id="rId10"/>
    <p:sldLayoutId id="2147483720" r:id="rId11"/>
    <p:sldLayoutId id="2147483719" r:id="rId12"/>
    <p:sldLayoutId id="2147483713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2" r:id="rId8"/>
    <p:sldLayoutId id="2147483711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png"/><Relationship Id="rId1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791" y="762480"/>
            <a:ext cx="7498730" cy="43955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385597">
            <a:off x="1993460" y="31401"/>
            <a:ext cx="3084843" cy="2257290"/>
            <a:chOff x="1368132" y="146678"/>
            <a:chExt cx="3084843" cy="2257290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xmlns="" id="{86B97663-E588-4D4B-A7C6-70521EE77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117641">
              <a:off x="1757815" y="146678"/>
              <a:ext cx="2305478" cy="20671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8132" y="227507"/>
              <a:ext cx="3084843" cy="217646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8541" y="5008208"/>
            <a:ext cx="3511600" cy="19996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9D879C-E661-4B3C-A883-F5A9F62153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494" y="4042076"/>
            <a:ext cx="3069924" cy="3069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9" y="492057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3600" b="1" dirty="0" err="1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rgbClr val="BB5F3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21681" y="2471499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/>
          <p:cNvSpPr/>
          <p:nvPr/>
        </p:nvSpPr>
        <p:spPr>
          <a:xfrm rot="10800000">
            <a:off x="3337189" y="1195608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55873" y="1819186"/>
            <a:ext cx="17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gấp</a:t>
            </a:r>
            <a:r>
              <a:rPr lang="en-US" sz="3200" dirty="0" smtClean="0">
                <a:solidFill>
                  <a:srgbClr val="487B40"/>
                </a:solidFill>
              </a:rPr>
              <a:t> 4 </a:t>
            </a:r>
            <a:r>
              <a:rPr lang="en-US" sz="3200" dirty="0" err="1" smtClean="0">
                <a:solidFill>
                  <a:srgbClr val="487B40"/>
                </a:solidFill>
              </a:rPr>
              <a:t>lần</a:t>
            </a:r>
            <a:endParaRPr lang="en-US" sz="3200" dirty="0">
              <a:solidFill>
                <a:srgbClr val="487B4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18765" y="4442235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ardrop 27"/>
          <p:cNvSpPr/>
          <p:nvPr/>
        </p:nvSpPr>
        <p:spPr>
          <a:xfrm rot="10800000">
            <a:off x="3334273" y="3166344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5873" y="3883922"/>
            <a:ext cx="178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thêm</a:t>
            </a:r>
            <a:r>
              <a:rPr lang="en-US" sz="3200" dirty="0" smtClean="0">
                <a:solidFill>
                  <a:srgbClr val="487B40"/>
                </a:solidFill>
              </a:rPr>
              <a:t> 4 </a:t>
            </a:r>
            <a:r>
              <a:rPr lang="en-US" sz="3200" dirty="0" err="1" smtClean="0">
                <a:solidFill>
                  <a:srgbClr val="487B40"/>
                </a:solidFill>
              </a:rPr>
              <a:t>đơn</a:t>
            </a:r>
            <a:r>
              <a:rPr lang="en-US" sz="3200" dirty="0" smtClean="0">
                <a:solidFill>
                  <a:srgbClr val="487B40"/>
                </a:solidFill>
              </a:rPr>
              <a:t> </a:t>
            </a:r>
            <a:r>
              <a:rPr lang="en-US" sz="3200" dirty="0" err="1" smtClean="0">
                <a:solidFill>
                  <a:srgbClr val="487B40"/>
                </a:solidFill>
              </a:rPr>
              <a:t>vị</a:t>
            </a:r>
            <a:endParaRPr lang="en-US" sz="3200" dirty="0">
              <a:solidFill>
                <a:srgbClr val="487B4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97217" y="1929688"/>
            <a:ext cx="1224464" cy="1018120"/>
            <a:chOff x="397217" y="1929688"/>
            <a:chExt cx="1224464" cy="1018120"/>
          </a:xfrm>
        </p:grpSpPr>
        <p:sp>
          <p:nvSpPr>
            <p:cNvPr id="7" name="Flowchart: Display 6"/>
            <p:cNvSpPr/>
            <p:nvPr/>
          </p:nvSpPr>
          <p:spPr>
            <a:xfrm rot="10800000">
              <a:off x="39721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211" y="1929688"/>
              <a:ext cx="713294" cy="101812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94301" y="3886686"/>
            <a:ext cx="1224464" cy="1018120"/>
            <a:chOff x="394301" y="3886686"/>
            <a:chExt cx="1224464" cy="1018120"/>
          </a:xfrm>
        </p:grpSpPr>
        <p:sp>
          <p:nvSpPr>
            <p:cNvPr id="25" name="Flowchart: Display 24"/>
            <p:cNvSpPr/>
            <p:nvPr/>
          </p:nvSpPr>
          <p:spPr>
            <a:xfrm rot="10800000">
              <a:off x="394301" y="3992536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859" y="3886686"/>
              <a:ext cx="719390" cy="1018120"/>
            </a:xfrm>
            <a:prstGeom prst="rect">
              <a:avLst/>
            </a:prstGeom>
          </p:spPr>
        </p:pic>
      </p:grpSp>
      <p:cxnSp>
        <p:nvCxnSpPr>
          <p:cNvPr id="47" name="Straight Arrow Connector 46"/>
          <p:cNvCxnSpPr/>
          <p:nvPr/>
        </p:nvCxnSpPr>
        <p:spPr>
          <a:xfrm>
            <a:off x="7200771" y="2471499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ardrop 47"/>
          <p:cNvSpPr/>
          <p:nvPr/>
        </p:nvSpPr>
        <p:spPr>
          <a:xfrm rot="10800000">
            <a:off x="8916279" y="1195608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134963" y="1819186"/>
            <a:ext cx="17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gấp</a:t>
            </a:r>
            <a:r>
              <a:rPr lang="en-US" sz="3200" dirty="0" smtClean="0">
                <a:solidFill>
                  <a:srgbClr val="487B40"/>
                </a:solidFill>
              </a:rPr>
              <a:t> 5 </a:t>
            </a:r>
            <a:r>
              <a:rPr lang="en-US" sz="3200" dirty="0" err="1" smtClean="0">
                <a:solidFill>
                  <a:srgbClr val="487B40"/>
                </a:solidFill>
              </a:rPr>
              <a:t>lần</a:t>
            </a:r>
            <a:endParaRPr lang="en-US" sz="3200" dirty="0">
              <a:solidFill>
                <a:srgbClr val="487B4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976307" y="1905536"/>
            <a:ext cx="1224464" cy="1015663"/>
            <a:chOff x="5976307" y="1905536"/>
            <a:chExt cx="1224464" cy="1015663"/>
          </a:xfrm>
        </p:grpSpPr>
        <p:sp>
          <p:nvSpPr>
            <p:cNvPr id="51" name="Flowchart: Display 50"/>
            <p:cNvSpPr/>
            <p:nvPr/>
          </p:nvSpPr>
          <p:spPr>
            <a:xfrm rot="10800000">
              <a:off x="597630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98277" y="1905536"/>
              <a:ext cx="827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6307" y="3907739"/>
            <a:ext cx="1224464" cy="1015663"/>
            <a:chOff x="5976307" y="1905536"/>
            <a:chExt cx="1224464" cy="1015663"/>
          </a:xfrm>
        </p:grpSpPr>
        <p:sp>
          <p:nvSpPr>
            <p:cNvPr id="59" name="Flowchart: Display 58"/>
            <p:cNvSpPr/>
            <p:nvPr/>
          </p:nvSpPr>
          <p:spPr>
            <a:xfrm rot="10800000">
              <a:off x="597630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277" y="1905536"/>
              <a:ext cx="827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7211981" y="4458611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ardrop 61"/>
          <p:cNvSpPr/>
          <p:nvPr/>
        </p:nvSpPr>
        <p:spPr>
          <a:xfrm rot="10800000">
            <a:off x="8927489" y="3182720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077408" y="3883922"/>
            <a:ext cx="178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thêm</a:t>
            </a:r>
            <a:r>
              <a:rPr lang="en-US" sz="3200" dirty="0" smtClean="0">
                <a:solidFill>
                  <a:srgbClr val="487B40"/>
                </a:solidFill>
              </a:rPr>
              <a:t> 5 </a:t>
            </a:r>
            <a:r>
              <a:rPr lang="en-US" sz="3200" dirty="0" err="1" smtClean="0">
                <a:solidFill>
                  <a:srgbClr val="487B40"/>
                </a:solidFill>
              </a:rPr>
              <a:t>đơn</a:t>
            </a:r>
            <a:r>
              <a:rPr lang="en-US" sz="3200" dirty="0" smtClean="0">
                <a:solidFill>
                  <a:srgbClr val="487B40"/>
                </a:solidFill>
              </a:rPr>
              <a:t> </a:t>
            </a:r>
            <a:r>
              <a:rPr lang="en-US" sz="3200" dirty="0" err="1" smtClean="0">
                <a:solidFill>
                  <a:srgbClr val="487B40"/>
                </a:solidFill>
              </a:rPr>
              <a:t>vị</a:t>
            </a:r>
            <a:endParaRPr lang="en-US" sz="3200" dirty="0">
              <a:solidFill>
                <a:srgbClr val="487B4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557" y="1342882"/>
            <a:ext cx="1152244" cy="10181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274" y="3314653"/>
            <a:ext cx="823031" cy="101202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035" y="1310126"/>
            <a:ext cx="1170533" cy="10181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7741" y="3375041"/>
            <a:ext cx="1365622" cy="10120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8" grpId="0" animBg="1"/>
      <p:bldP spid="29" grpId="0"/>
      <p:bldP spid="48" grpId="0" animBg="1"/>
      <p:bldP spid="49" grpId="0"/>
      <p:bldP spid="62" grpId="0" animBg="1"/>
      <p:bldP spid="63" grpId="0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22" y="314661"/>
            <a:ext cx="760116" cy="760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7570" y="409843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Đ,S?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 smtClean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5" name="图片 29">
            <a:extLst>
              <a:ext uri="{FF2B5EF4-FFF2-40B4-BE49-F238E27FC236}">
                <a16:creationId xmlns:a16="http://schemas.microsoft.com/office/drawing/2014/main" xmlns="" id="{B4D53A08-F3AD-4227-A34C-26005B955B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3453" y="2091668"/>
            <a:ext cx="2228730" cy="222873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15" name="Group 14"/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7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63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9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thêm</a:t>
              </a:r>
              <a:r>
                <a:rPr lang="en-US" sz="3200" dirty="0" smtClean="0"/>
                <a:t> 9 </a:t>
              </a:r>
              <a:r>
                <a:rPr lang="en-US" sz="3200" dirty="0" err="1" smtClean="0"/>
                <a:t>đơn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vị</a:t>
              </a:r>
              <a:endParaRPr lang="en-US" sz="32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a)</a:t>
              </a:r>
              <a:endParaRPr lang="en-US" sz="32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0" name="Rounded Rectangle 89"/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7030A0"/>
                  </a:solidFill>
                  <a:ea typeface="Cambria" panose="02040503050406030204" pitchFamily="18" charset="0"/>
                </a:rPr>
                <a:t>8</a:t>
              </a:r>
              <a:endParaRPr lang="en-US" sz="4000" b="1" dirty="0">
                <a:solidFill>
                  <a:srgbClr val="7030A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13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7185907" y="954630"/>
              <a:ext cx="2580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thêm</a:t>
              </a:r>
              <a:r>
                <a:rPr lang="en-US" sz="3200" dirty="0" smtClean="0"/>
                <a:t> 5 </a:t>
              </a:r>
              <a:r>
                <a:rPr lang="en-US" sz="3200" dirty="0" err="1" smtClean="0"/>
                <a:t>đơn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vị</a:t>
              </a:r>
              <a:endParaRPr lang="en-US" sz="32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5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b)</a:t>
              </a:r>
              <a:endParaRPr lang="en-US" sz="32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1835" y="3761313"/>
            <a:ext cx="5201121" cy="2946628"/>
            <a:chOff x="481835" y="3761313"/>
            <a:chExt cx="5201121" cy="294662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2" name="Rounded Rectangle 81"/>
            <p:cNvSpPr/>
            <p:nvPr/>
          </p:nvSpPr>
          <p:spPr>
            <a:xfrm>
              <a:off x="481835" y="4320398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7030A0"/>
                  </a:solidFill>
                  <a:ea typeface="Cambria" panose="02040503050406030204" pitchFamily="18" charset="0"/>
                </a:rPr>
                <a:t>16</a:t>
              </a:r>
              <a:endParaRPr lang="en-US" sz="4000" b="1" dirty="0">
                <a:solidFill>
                  <a:srgbClr val="7030A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32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3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33624" y="605052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2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c)</a:t>
              </a:r>
              <a:endParaRPr lang="en-US" sz="32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1026" name="Picture 2" descr="Kartun, Mainan, Anak gambar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8" name="Rounded Rectangle 97"/>
            <p:cNvSpPr/>
            <p:nvPr/>
          </p:nvSpPr>
          <p:spPr>
            <a:xfrm>
              <a:off x="6441273" y="4438129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7030A0"/>
                  </a:solidFill>
                  <a:ea typeface="Cambria" panose="02040503050406030204" pitchFamily="18" charset="0"/>
                </a:rPr>
                <a:t>24</a:t>
              </a:r>
              <a:endParaRPr lang="en-US" sz="4000" b="1" dirty="0">
                <a:solidFill>
                  <a:srgbClr val="7030A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72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3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thêm</a:t>
              </a:r>
              <a:r>
                <a:rPr lang="en-US" sz="3200" dirty="0" smtClean="0"/>
                <a:t> 3 </a:t>
              </a:r>
              <a:r>
                <a:rPr lang="en-US" sz="3200" dirty="0" err="1" smtClean="0"/>
                <a:t>đơn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vị</a:t>
              </a:r>
              <a:endParaRPr lang="en-US" sz="3200" dirty="0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474176" y="3906770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d)</a:t>
              </a:r>
              <a:endParaRPr lang="en-US" sz="3200" b="1" dirty="0"/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Đ</a:t>
            </a:r>
            <a:endParaRPr lang="en-US" sz="3200" b="1" dirty="0"/>
          </a:p>
        </p:txBody>
      </p:sp>
      <p:sp>
        <p:nvSpPr>
          <p:cNvPr id="111" name="Rounded Rectangle 110"/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13" name="Rounded Rectangle 112"/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70" name="Rounded Rectangle 69"/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Đ</a:t>
            </a:r>
            <a:endParaRPr lang="en-US" sz="3200" b="1" dirty="0"/>
          </a:p>
        </p:txBody>
      </p:sp>
      <p:sp>
        <p:nvSpPr>
          <p:cNvPr id="109" name="Rounded Rectangle 108"/>
          <p:cNvSpPr/>
          <p:nvPr/>
        </p:nvSpPr>
        <p:spPr>
          <a:xfrm>
            <a:off x="3853383" y="3035421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965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70" grpId="0" animBg="1"/>
      <p:bldP spid="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2050" name="Picture 2" descr="Modern cafe interior design empty cosy cafeteria with coffee and tea counter with menu shelves with cups and plates tables with chai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7931" y="365487"/>
            <a:ext cx="9638737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FF00"/>
                </a:solidFill>
              </a:rPr>
              <a:t>     </a:t>
            </a:r>
            <a:r>
              <a:rPr lang="en-US" sz="3400" b="1" dirty="0" err="1" smtClean="0">
                <a:solidFill>
                  <a:srgbClr val="FFFF00"/>
                </a:solidFill>
              </a:rPr>
              <a:t>Trong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phòng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có</a:t>
            </a:r>
            <a:r>
              <a:rPr lang="en-US" sz="3400" b="1" dirty="0" smtClean="0">
                <a:solidFill>
                  <a:srgbClr val="FFFF00"/>
                </a:solidFill>
              </a:rPr>
              <a:t> 9 </a:t>
            </a:r>
            <a:r>
              <a:rPr lang="en-US" sz="3400" b="1" dirty="0" err="1" smtClean="0">
                <a:solidFill>
                  <a:srgbClr val="FFFF00"/>
                </a:solidFill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bàn</a:t>
            </a:r>
            <a:r>
              <a:rPr lang="en-US" sz="3400" b="1" dirty="0" smtClean="0">
                <a:solidFill>
                  <a:srgbClr val="FFFF00"/>
                </a:solidFill>
              </a:rPr>
              <a:t>. Nam </a:t>
            </a:r>
            <a:r>
              <a:rPr lang="en-US" sz="3400" b="1" dirty="0" err="1" smtClean="0">
                <a:solidFill>
                  <a:srgbClr val="FFFF00"/>
                </a:solidFill>
              </a:rPr>
              <a:t>muốn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xếp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vào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mỗi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bàn</a:t>
            </a:r>
            <a:r>
              <a:rPr lang="en-US" sz="3400" b="1" dirty="0" smtClean="0">
                <a:solidFill>
                  <a:srgbClr val="FFFF00"/>
                </a:solidFill>
              </a:rPr>
              <a:t> 2 </a:t>
            </a:r>
            <a:r>
              <a:rPr lang="en-US" sz="3400" b="1" dirty="0" err="1" smtClean="0">
                <a:solidFill>
                  <a:srgbClr val="FFFF00"/>
                </a:solidFill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ghế</a:t>
            </a:r>
            <a:r>
              <a:rPr lang="en-US" sz="3400" b="1" dirty="0" smtClean="0">
                <a:solidFill>
                  <a:srgbClr val="FFFF00"/>
                </a:solidFill>
              </a:rPr>
              <a:t>. </a:t>
            </a:r>
            <a:r>
              <a:rPr lang="en-US" sz="3400" b="1" dirty="0" err="1" smtClean="0">
                <a:solidFill>
                  <a:srgbClr val="FFFF00"/>
                </a:solidFill>
              </a:rPr>
              <a:t>Hỏi</a:t>
            </a:r>
            <a:r>
              <a:rPr lang="en-US" sz="3400" b="1" dirty="0" smtClean="0">
                <a:solidFill>
                  <a:srgbClr val="FFFF00"/>
                </a:solidFill>
              </a:rPr>
              <a:t> Nam </a:t>
            </a:r>
            <a:r>
              <a:rPr lang="en-US" sz="3400" b="1" dirty="0" err="1" smtClean="0">
                <a:solidFill>
                  <a:srgbClr val="FFFF00"/>
                </a:solidFill>
              </a:rPr>
              <a:t>cần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bao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nhiêu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ghế</a:t>
            </a:r>
            <a:r>
              <a:rPr lang="en-US" sz="3400" b="1" dirty="0" smtClean="0">
                <a:solidFill>
                  <a:srgbClr val="FFFF00"/>
                </a:solidFill>
              </a:rPr>
              <a:t>?</a:t>
            </a:r>
            <a:endParaRPr lang="en-US" sz="34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4301" y="1625406"/>
            <a:ext cx="3580797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B050"/>
                </a:solidFill>
              </a:rPr>
              <a:t>Tóm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tắt</a:t>
            </a:r>
            <a:r>
              <a:rPr lang="en-US" sz="34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en-US" sz="3400" b="1" dirty="0" smtClean="0">
                <a:solidFill>
                  <a:srgbClr val="00B050"/>
                </a:solidFill>
              </a:rPr>
              <a:t>1 </a:t>
            </a:r>
            <a:r>
              <a:rPr lang="en-US" sz="3400" b="1" dirty="0" err="1" smtClean="0">
                <a:solidFill>
                  <a:srgbClr val="00B050"/>
                </a:solidFill>
              </a:rPr>
              <a:t>bàn</a:t>
            </a:r>
            <a:r>
              <a:rPr lang="en-US" sz="3400" b="1" dirty="0" smtClean="0">
                <a:solidFill>
                  <a:srgbClr val="00B050"/>
                </a:solidFill>
              </a:rPr>
              <a:t> : 2 </a:t>
            </a:r>
            <a:r>
              <a:rPr lang="en-US" sz="3400" b="1" dirty="0" err="1" smtClean="0">
                <a:solidFill>
                  <a:srgbClr val="00B050"/>
                </a:solidFill>
              </a:rPr>
              <a:t>cái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ghế</a:t>
            </a:r>
            <a:endParaRPr lang="en-US" sz="3400" b="1" dirty="0" smtClean="0">
              <a:solidFill>
                <a:srgbClr val="00B050"/>
              </a:solidFill>
            </a:endParaRPr>
          </a:p>
          <a:p>
            <a:r>
              <a:rPr lang="en-US" sz="3400" b="1" dirty="0" smtClean="0">
                <a:solidFill>
                  <a:srgbClr val="00B050"/>
                </a:solidFill>
              </a:rPr>
              <a:t>9 </a:t>
            </a:r>
            <a:r>
              <a:rPr lang="en-US" sz="3400" b="1" dirty="0" err="1" smtClean="0">
                <a:solidFill>
                  <a:srgbClr val="00B050"/>
                </a:solidFill>
              </a:rPr>
              <a:t>bàn</a:t>
            </a:r>
            <a:r>
              <a:rPr lang="en-US" sz="3400" b="1" dirty="0" smtClean="0">
                <a:solidFill>
                  <a:srgbClr val="00B050"/>
                </a:solidFill>
              </a:rPr>
              <a:t>: … </a:t>
            </a:r>
            <a:r>
              <a:rPr lang="en-US" sz="3400" b="1" dirty="0" err="1" smtClean="0">
                <a:solidFill>
                  <a:srgbClr val="00B050"/>
                </a:solidFill>
              </a:rPr>
              <a:t>cái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ghế</a:t>
            </a:r>
            <a:r>
              <a:rPr lang="en-US" sz="3400" b="1" dirty="0" smtClean="0">
                <a:solidFill>
                  <a:srgbClr val="00B050"/>
                </a:solidFill>
              </a:rPr>
              <a:t>?</a:t>
            </a:r>
            <a:endParaRPr lang="en-US" sz="3400" b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3465683"/>
            <a:ext cx="5751732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 smtClean="0">
                <a:solidFill>
                  <a:srgbClr val="0070C0"/>
                </a:solidFill>
              </a:rPr>
              <a:t>Bài</a:t>
            </a:r>
            <a:r>
              <a:rPr lang="en-US" sz="3400" b="1" u="sng" dirty="0" smtClean="0">
                <a:solidFill>
                  <a:srgbClr val="0070C0"/>
                </a:solidFill>
              </a:rPr>
              <a:t> </a:t>
            </a:r>
            <a:r>
              <a:rPr lang="en-US" sz="3400" b="1" u="sng" dirty="0" err="1" smtClean="0">
                <a:solidFill>
                  <a:srgbClr val="0070C0"/>
                </a:solidFill>
              </a:rPr>
              <a:t>giải</a:t>
            </a:r>
            <a:r>
              <a:rPr lang="en-US" sz="3400" b="1" u="sng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 smtClean="0">
                <a:solidFill>
                  <a:srgbClr val="0070C0"/>
                </a:solidFill>
              </a:rPr>
              <a:t>Nam </a:t>
            </a:r>
            <a:r>
              <a:rPr lang="en-US" sz="3400" b="1" dirty="0" err="1" smtClean="0">
                <a:solidFill>
                  <a:srgbClr val="0070C0"/>
                </a:solidFill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cái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ghế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 smtClean="0">
                <a:solidFill>
                  <a:srgbClr val="0070C0"/>
                </a:solidFill>
              </a:rPr>
              <a:t>2 x 9 = 18 ( </a:t>
            </a:r>
            <a:r>
              <a:rPr lang="en-US" sz="3400" b="1" dirty="0" err="1" smtClean="0">
                <a:solidFill>
                  <a:srgbClr val="0070C0"/>
                </a:solidFill>
              </a:rPr>
              <a:t>cái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ghế</a:t>
            </a:r>
            <a:r>
              <a:rPr lang="en-US" sz="3400" b="1" dirty="0" smtClean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	 </a:t>
            </a:r>
            <a:r>
              <a:rPr lang="en-US" sz="3400" b="1" dirty="0" smtClean="0">
                <a:solidFill>
                  <a:srgbClr val="0070C0"/>
                </a:solidFill>
              </a:rPr>
              <a:t>         </a:t>
            </a:r>
            <a:r>
              <a:rPr lang="en-US" sz="3400" b="1" dirty="0" err="1" smtClean="0">
                <a:solidFill>
                  <a:srgbClr val="0070C0"/>
                </a:solidFill>
              </a:rPr>
              <a:t>Đáp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</a:rPr>
              <a:t>: 18 </a:t>
            </a:r>
            <a:r>
              <a:rPr lang="en-US" sz="3400" b="1" dirty="0" err="1" smtClean="0">
                <a:solidFill>
                  <a:srgbClr val="0070C0"/>
                </a:solidFill>
              </a:rPr>
              <a:t>cái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ghế</a:t>
            </a:r>
            <a:r>
              <a:rPr lang="en-US" sz="3400" b="1" dirty="0" smtClean="0">
                <a:solidFill>
                  <a:srgbClr val="0070C0"/>
                </a:solidFill>
              </a:rPr>
              <a:t>.</a:t>
            </a:r>
            <a:endParaRPr lang="en-US" sz="3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BB5F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59" y="876543"/>
            <a:ext cx="10464659" cy="51049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9241" y="4165850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9241" y="2733541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3251" y="-90488"/>
            <a:ext cx="487363" cy="487363"/>
          </a:xfrm>
          <a:prstGeom prst="rect">
            <a:avLst/>
          </a:prstGeom>
        </p:spPr>
      </p:pic>
      <p:pic>
        <p:nvPicPr>
          <p:cNvPr id="6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4041" y="590143"/>
            <a:ext cx="487363" cy="48736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415280" y="3762246"/>
            <a:ext cx="70104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64128" y="5178061"/>
            <a:ext cx="1139792" cy="3728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81561" y="4871851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52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2477" y="1157537"/>
            <a:ext cx="487363" cy="48736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9025549" y="4958080"/>
            <a:ext cx="58170" cy="50366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0019" y="4555517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4040" y="1808323"/>
            <a:ext cx="487363" cy="4873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414044" y="4219090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35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3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7389" y="2375717"/>
            <a:ext cx="487363" cy="487363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7177487" y="3762246"/>
            <a:ext cx="785184" cy="10925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7073" y="2284198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55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8376" y="2943111"/>
            <a:ext cx="487363" cy="487363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7209429" y="3485623"/>
            <a:ext cx="705154" cy="42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383439" y="3221708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4046" y="3510505"/>
            <a:ext cx="487363" cy="487363"/>
          </a:xfrm>
          <a:prstGeom prst="rect">
            <a:avLst/>
          </a:prstGeom>
        </p:spPr>
      </p:pic>
      <p:pic>
        <p:nvPicPr>
          <p:cNvPr id="46" name="Quiz đú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8376" y="41579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4987 0.0608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30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08698 0.1520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0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" grpId="0" animBg="1"/>
      <p:bldP spid="22" grpId="0" animBg="1"/>
      <p:bldP spid="29" grpId="0" animBg="1"/>
      <p:bldP spid="29" grpId="1" animBg="1"/>
      <p:bldP spid="31" grpId="0" animBg="1"/>
      <p:bldP spid="40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67604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345</Words>
  <Application>Microsoft Office PowerPoint</Application>
  <PresentationFormat>Custom</PresentationFormat>
  <Paragraphs>90</Paragraphs>
  <Slides>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Arial</vt:lpstr>
      <vt:lpstr>#9Slide05 Bodega Script</vt:lpstr>
      <vt:lpstr>#9Slide07 HoneyCream</vt:lpstr>
      <vt:lpstr>等线</vt:lpstr>
      <vt:lpstr>UTM Aquarelle</vt:lpstr>
      <vt:lpstr>UTM Cookies</vt:lpstr>
      <vt:lpstr>UTM Avo</vt:lpstr>
      <vt:lpstr>SVN-Newton</vt:lpstr>
      <vt:lpstr>字魂151号-联盟综艺体</vt:lpstr>
      <vt:lpstr>Calibri Light</vt:lpstr>
      <vt:lpstr>等线 Light</vt:lpstr>
      <vt:lpstr>Cambria</vt:lpstr>
      <vt:lpstr>Times New Roman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Windows User</cp:lastModifiedBy>
  <cp:revision>36</cp:revision>
  <dcterms:created xsi:type="dcterms:W3CDTF">2022-10-15T16:00:07Z</dcterms:created>
  <dcterms:modified xsi:type="dcterms:W3CDTF">2022-11-23T05:26:10Z</dcterms:modified>
</cp:coreProperties>
</file>