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61" r:id="rId3"/>
    <p:sldId id="276" r:id="rId4"/>
    <p:sldId id="263" r:id="rId5"/>
    <p:sldId id="269" r:id="rId6"/>
    <p:sldId id="267" r:id="rId7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3A3A"/>
    <a:srgbClr val="FDDACA"/>
    <a:srgbClr val="76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769" autoAdjust="0"/>
  </p:normalViewPr>
  <p:slideViewPr>
    <p:cSldViewPr snapToGrid="0">
      <p:cViewPr>
        <p:scale>
          <a:sx n="72" d="100"/>
          <a:sy n="72" d="100"/>
        </p:scale>
        <p:origin x="-642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8F890A-B8AA-4BBA-93DC-F076B41589C6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2A6F0-33AD-4EA5-94E4-EA85789C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10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Hà Giang là một tỉnh miền núi nằm ở cực bắc của Tổ quốc. Nơi đây có nhiều địa điểm du lịch nổi tiếng như Cao nguyên Đồng Văn, cột cờ Lũng Cú.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2A6F0-33AD-4EA5-94E4-EA85789C78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40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acebook.com/groups/629898828017053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acebook.com/groups/629898828017053" TargetMode="Externa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AFC1BF-EB18-4732-BEFF-DE84A7A81E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CD1F49D-844C-436C-8B1B-A0F8BEE291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4C3BD9-579F-4CD8-9BA7-0CB0EFC1F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9F752-EA8A-4F37-89D0-E695FE7BBE1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67171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67171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6375068-179A-484D-AB00-20F4FCF11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67171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A83538-DFFF-4696-9D25-89872E9D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8890D1-AA1C-44F9-B253-C62F6BDCA7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67171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67171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943A6713-ED1B-4562-83A0-BB8A805A9B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1" y="4038601"/>
            <a:ext cx="12192001" cy="2819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xmlns="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5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5" b="1" i="0" u="none" strike="noStrike" kern="1200" cap="none" spc="0" normalizeH="0" baseline="0" noProof="0" dirty="0" err="1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2105" b="1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5" b="1" i="0" u="none" strike="noStrike" kern="1200" cap="none" spc="0" normalizeH="0" baseline="0" noProof="0" dirty="0" err="1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05" b="1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5" b="1" i="0" u="none" strike="noStrike" kern="1200" cap="none" spc="0" normalizeH="0" baseline="0" noProof="0" dirty="0" err="1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05" b="1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05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105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5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05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05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05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05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DDACA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DDACA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43" b="0" i="0" u="none" strike="noStrike" kern="1200" cap="none" spc="0" normalizeH="0" baseline="0" noProof="0" dirty="0" err="1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3743" b="0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DDACA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DDACA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8" b="0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508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508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Sản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phẩm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của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Măng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Non –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Tài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liệu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Tiểu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học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Nghiêm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cấm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buôn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bán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,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sao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chép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và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chỉnh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sửa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để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thu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lợi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nhuận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UTM Aquarelle" panose="02040603050506020204" pitchFamily="18" charset="0"/>
                <a:ea typeface="+mn-ea"/>
                <a:cs typeface="+mn-cs"/>
              </a:rPr>
              <a:t>By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UTM Aquarelle" panose="02040603050506020204" pitchFamily="18" charset="0"/>
                <a:ea typeface="+mn-ea"/>
                <a:cs typeface="+mn-cs"/>
              </a:rPr>
              <a:t>Phước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UTM Aquarelle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UTM Aquarelle" panose="02040603050506020204" pitchFamily="18" charset="0"/>
                <a:ea typeface="+mn-ea"/>
                <a:cs typeface="+mn-cs"/>
              </a:rPr>
              <a:t>Trang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67171"/>
              </a:solidFill>
              <a:effectLst/>
              <a:uLnTx/>
              <a:uFillTx/>
              <a:latin typeface="UTM Aquarelle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54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24AB62B-2CE4-4F8A-85AF-4E5C2523F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9F752-EA8A-4F37-89D0-E695FE7BBE1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67171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67171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C0DDF96-9579-491E-86A2-2679B43DC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67171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2F4254A-F310-48E6-A56B-7DBF9685E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8890D1-AA1C-44F9-B253-C62F6BDCA7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67171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67171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61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06D70D-C775-4675-93FE-42FAB09B8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163" y="3556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DE386CA-A6DF-490C-8B19-A09FC36645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21163" y="19558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60F30D8-7666-420E-B951-87636E964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9F752-EA8A-4F37-89D0-E695FE7BBE1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67171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67171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F648ABF-3A72-4692-932B-D3F9AD608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67171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699AF99-273E-4231-97B0-246990717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8890D1-AA1C-44F9-B253-C62F6BDCA7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67171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67171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3A39CDD7-2CC0-43A4-9231-F1B6369697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0800000">
            <a:off x="-2" y="0"/>
            <a:ext cx="12192001" cy="16002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xmlns="" id="{54129437-C4E9-45A9-B1DF-2E93E37556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5257800"/>
            <a:ext cx="12192001" cy="1600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13" name="TextBox 3">
            <a:extLst>
              <a:ext uri="{FF2B5EF4-FFF2-40B4-BE49-F238E27FC236}">
                <a16:creationId xmlns:a16="http://schemas.microsoft.com/office/drawing/2014/main" xmlns="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5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5" b="1" i="0" u="none" strike="noStrike" kern="1200" cap="none" spc="0" normalizeH="0" baseline="0" noProof="0" dirty="0" err="1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2105" b="1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5" b="1" i="0" u="none" strike="noStrike" kern="1200" cap="none" spc="0" normalizeH="0" baseline="0" noProof="0" dirty="0" err="1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05" b="1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5" b="1" i="0" u="none" strike="noStrike" kern="1200" cap="none" spc="0" normalizeH="0" baseline="0" noProof="0" dirty="0" err="1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05" b="1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05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105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5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05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05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05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05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DDACA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DDACA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43" b="0" i="0" u="none" strike="noStrike" kern="1200" cap="none" spc="0" normalizeH="0" baseline="0" noProof="0" dirty="0" err="1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3743" b="0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DDACA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DDACA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8" b="0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508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508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Sản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phẩm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của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Măng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Non –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Tài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liệu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Tiểu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học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Nghiêm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cấm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buôn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bán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,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sao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chép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và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chỉnh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sửa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để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thu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lợi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nhuận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UTM Aquarelle" panose="02040603050506020204" pitchFamily="18" charset="0"/>
                <a:ea typeface="+mn-ea"/>
                <a:cs typeface="+mn-cs"/>
              </a:rPr>
              <a:t>By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UTM Aquarelle" panose="02040603050506020204" pitchFamily="18" charset="0"/>
                <a:ea typeface="+mn-ea"/>
                <a:cs typeface="+mn-cs"/>
              </a:rPr>
              <a:t>Phước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UTM Aquarelle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UTM Aquarelle" panose="02040603050506020204" pitchFamily="18" charset="0"/>
                <a:ea typeface="+mn-ea"/>
                <a:cs typeface="+mn-cs"/>
              </a:rPr>
              <a:t>Trang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67171"/>
              </a:solidFill>
              <a:effectLst/>
              <a:uLnTx/>
              <a:uFillTx/>
              <a:latin typeface="UTM Aquarelle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613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158BFF-577E-45C5-940A-AF2E1A44D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504158C-92A0-4416-AFF2-9449F59A5A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8A358B9-DED3-444D-8AC5-111A04CA9B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972ADD0-446F-4ABD-A2B5-745A0994D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9F752-EA8A-4F37-89D0-E695FE7BBE1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67171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67171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77DC675-4DD3-40ED-877E-C07D0A7C2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67171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B1FDD00-BA86-4A73-883F-DDF0633B7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8890D1-AA1C-44F9-B253-C62F6BDCA7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67171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67171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233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D47CAF-4174-46AF-97ED-5C5C65926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F13212F-E67D-45F5-B839-06F2829C39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B86A8E2-EE69-4F8B-8EA3-6B23B6B6E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9F752-EA8A-4F37-89D0-E695FE7BBE1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67171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67171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56D497-2D5B-48F4-8588-BF5DF0728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67171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27A63CE-7403-4DA7-A9B0-9B61F305D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8890D1-AA1C-44F9-B253-C62F6BDCA7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67171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67171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AB673BBC-78FA-4BA8-AC1F-60B13C076641}"/>
              </a:ext>
            </a:extLst>
          </p:cNvPr>
          <p:cNvSpPr/>
          <p:nvPr userDrawn="1"/>
        </p:nvSpPr>
        <p:spPr>
          <a:xfrm>
            <a:off x="2940565" y="-951076"/>
            <a:ext cx="6310870" cy="8730343"/>
          </a:xfrm>
          <a:custGeom>
            <a:avLst/>
            <a:gdLst>
              <a:gd name="connsiteX0" fmla="*/ 722027 w 7157111"/>
              <a:gd name="connsiteY0" fmla="*/ 501822 h 5869817"/>
              <a:gd name="connsiteX1" fmla="*/ 25341 w 7157111"/>
              <a:gd name="connsiteY1" fmla="*/ 2330622 h 5869817"/>
              <a:gd name="connsiteX2" fmla="*/ 188627 w 7157111"/>
              <a:gd name="connsiteY2" fmla="*/ 3593365 h 5869817"/>
              <a:gd name="connsiteX3" fmla="*/ 536970 w 7157111"/>
              <a:gd name="connsiteY3" fmla="*/ 4192079 h 5869817"/>
              <a:gd name="connsiteX4" fmla="*/ 493427 w 7157111"/>
              <a:gd name="connsiteY4" fmla="*/ 5084708 h 5869817"/>
              <a:gd name="connsiteX5" fmla="*/ 1092141 w 7157111"/>
              <a:gd name="connsiteY5" fmla="*/ 5824937 h 5869817"/>
              <a:gd name="connsiteX6" fmla="*/ 2387541 w 7157111"/>
              <a:gd name="connsiteY6" fmla="*/ 5792279 h 5869817"/>
              <a:gd name="connsiteX7" fmla="*/ 2920941 w 7157111"/>
              <a:gd name="connsiteY7" fmla="*/ 5868479 h 5869817"/>
              <a:gd name="connsiteX8" fmla="*/ 3693827 w 7157111"/>
              <a:gd name="connsiteY8" fmla="*/ 5716079 h 5869817"/>
              <a:gd name="connsiteX9" fmla="*/ 4684427 w 7157111"/>
              <a:gd name="connsiteY9" fmla="*/ 5433051 h 5869817"/>
              <a:gd name="connsiteX10" fmla="*/ 5555284 w 7157111"/>
              <a:gd name="connsiteY10" fmla="*/ 5639879 h 5869817"/>
              <a:gd name="connsiteX11" fmla="*/ 6251970 w 7157111"/>
              <a:gd name="connsiteY11" fmla="*/ 5215337 h 5869817"/>
              <a:gd name="connsiteX12" fmla="*/ 6687399 w 7157111"/>
              <a:gd name="connsiteY12" fmla="*/ 4747251 h 5869817"/>
              <a:gd name="connsiteX13" fmla="*/ 6458799 w 7157111"/>
              <a:gd name="connsiteY13" fmla="*/ 4017908 h 5869817"/>
              <a:gd name="connsiteX14" fmla="*/ 6709170 w 7157111"/>
              <a:gd name="connsiteY14" fmla="*/ 3288565 h 5869817"/>
              <a:gd name="connsiteX15" fmla="*/ 7144599 w 7157111"/>
              <a:gd name="connsiteY15" fmla="*/ 2069365 h 5869817"/>
              <a:gd name="connsiteX16" fmla="*/ 6175770 w 7157111"/>
              <a:gd name="connsiteY16" fmla="*/ 773965 h 5869817"/>
              <a:gd name="connsiteX17" fmla="*/ 5206941 w 7157111"/>
              <a:gd name="connsiteY17" fmla="*/ 490937 h 5869817"/>
              <a:gd name="connsiteX18" fmla="*/ 4303427 w 7157111"/>
              <a:gd name="connsiteY18" fmla="*/ 1079 h 5869817"/>
              <a:gd name="connsiteX19" fmla="*/ 2790313 w 7157111"/>
              <a:gd name="connsiteY19" fmla="*/ 360308 h 5869817"/>
              <a:gd name="connsiteX20" fmla="*/ 1810599 w 7157111"/>
              <a:gd name="connsiteY20" fmla="*/ 403851 h 5869817"/>
              <a:gd name="connsiteX21" fmla="*/ 722027 w 7157111"/>
              <a:gd name="connsiteY21" fmla="*/ 501822 h 586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157111" h="5869817">
                <a:moveTo>
                  <a:pt x="722027" y="501822"/>
                </a:moveTo>
                <a:cubicBezTo>
                  <a:pt x="424484" y="822950"/>
                  <a:pt x="114241" y="1815365"/>
                  <a:pt x="25341" y="2330622"/>
                </a:cubicBezTo>
                <a:cubicBezTo>
                  <a:pt x="-63559" y="2845879"/>
                  <a:pt x="103356" y="3283122"/>
                  <a:pt x="188627" y="3593365"/>
                </a:cubicBezTo>
                <a:cubicBezTo>
                  <a:pt x="273898" y="3903608"/>
                  <a:pt x="486170" y="3943522"/>
                  <a:pt x="536970" y="4192079"/>
                </a:cubicBezTo>
                <a:cubicBezTo>
                  <a:pt x="587770" y="4440636"/>
                  <a:pt x="400899" y="4812565"/>
                  <a:pt x="493427" y="5084708"/>
                </a:cubicBezTo>
                <a:cubicBezTo>
                  <a:pt x="585955" y="5356851"/>
                  <a:pt x="776455" y="5707009"/>
                  <a:pt x="1092141" y="5824937"/>
                </a:cubicBezTo>
                <a:cubicBezTo>
                  <a:pt x="1407827" y="5942865"/>
                  <a:pt x="2082741" y="5785022"/>
                  <a:pt x="2387541" y="5792279"/>
                </a:cubicBezTo>
                <a:cubicBezTo>
                  <a:pt x="2692341" y="5799536"/>
                  <a:pt x="2703227" y="5881179"/>
                  <a:pt x="2920941" y="5868479"/>
                </a:cubicBezTo>
                <a:cubicBezTo>
                  <a:pt x="3138655" y="5855779"/>
                  <a:pt x="3399913" y="5788650"/>
                  <a:pt x="3693827" y="5716079"/>
                </a:cubicBezTo>
                <a:cubicBezTo>
                  <a:pt x="3987741" y="5643508"/>
                  <a:pt x="4374184" y="5445751"/>
                  <a:pt x="4684427" y="5433051"/>
                </a:cubicBezTo>
                <a:cubicBezTo>
                  <a:pt x="4994670" y="5420351"/>
                  <a:pt x="5294027" y="5676165"/>
                  <a:pt x="5555284" y="5639879"/>
                </a:cubicBezTo>
                <a:cubicBezTo>
                  <a:pt x="5816541" y="5603593"/>
                  <a:pt x="6063284" y="5364108"/>
                  <a:pt x="6251970" y="5215337"/>
                </a:cubicBezTo>
                <a:cubicBezTo>
                  <a:pt x="6440656" y="5066566"/>
                  <a:pt x="6652928" y="4946823"/>
                  <a:pt x="6687399" y="4747251"/>
                </a:cubicBezTo>
                <a:cubicBezTo>
                  <a:pt x="6721871" y="4547680"/>
                  <a:pt x="6455171" y="4261022"/>
                  <a:pt x="6458799" y="4017908"/>
                </a:cubicBezTo>
                <a:cubicBezTo>
                  <a:pt x="6462428" y="3774794"/>
                  <a:pt x="6594870" y="3613322"/>
                  <a:pt x="6709170" y="3288565"/>
                </a:cubicBezTo>
                <a:cubicBezTo>
                  <a:pt x="6823470" y="2963808"/>
                  <a:pt x="7233499" y="2488465"/>
                  <a:pt x="7144599" y="2069365"/>
                </a:cubicBezTo>
                <a:cubicBezTo>
                  <a:pt x="7055699" y="1650265"/>
                  <a:pt x="6498713" y="1037036"/>
                  <a:pt x="6175770" y="773965"/>
                </a:cubicBezTo>
                <a:cubicBezTo>
                  <a:pt x="5852827" y="510894"/>
                  <a:pt x="5518998" y="619751"/>
                  <a:pt x="5206941" y="490937"/>
                </a:cubicBezTo>
                <a:cubicBezTo>
                  <a:pt x="4894884" y="362123"/>
                  <a:pt x="4706198" y="22850"/>
                  <a:pt x="4303427" y="1079"/>
                </a:cubicBezTo>
                <a:cubicBezTo>
                  <a:pt x="3900656" y="-20692"/>
                  <a:pt x="3205784" y="293179"/>
                  <a:pt x="2790313" y="360308"/>
                </a:cubicBezTo>
                <a:cubicBezTo>
                  <a:pt x="2374842" y="427437"/>
                  <a:pt x="2151685" y="378451"/>
                  <a:pt x="1810599" y="403851"/>
                </a:cubicBezTo>
                <a:cubicBezTo>
                  <a:pt x="1469513" y="429251"/>
                  <a:pt x="1019570" y="180694"/>
                  <a:pt x="722027" y="501822"/>
                </a:cubicBezTo>
                <a:close/>
              </a:path>
            </a:pathLst>
          </a:custGeom>
          <a:solidFill>
            <a:srgbClr val="CBD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srgbClr val="AFE2DB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3491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8A43EC4-7D03-4043-97CA-4DC08AC305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5854056-7BA9-4843-95A1-34D5C0E4CF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D89A15-A939-410F-B018-A0DBF73C5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9F752-EA8A-4F37-89D0-E695FE7BBE1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67171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67171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B57F51-7C88-4636-BB00-4E359FB8B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67171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562C8D-62AF-4B15-8DA7-07300AFD3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8890D1-AA1C-44F9-B253-C62F6BDCA7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67171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67171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78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6E26E7-A98A-47D0-9BC1-39A6E7618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4737A5-3C20-4D3A-B7A9-722A52EB6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557774-EF44-4597-A602-D33F6A234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9F752-EA8A-4F37-89D0-E695FE7BBE1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67171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67171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EDE7594-5574-4EBE-AC5E-89AB90CA2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67171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CD104DA-35D2-40E4-BC9F-A1891EC44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8890D1-AA1C-44F9-B253-C62F6BDCA7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67171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67171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901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CB6B88-7B1D-487D-80EF-4A0D821D9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B8A6BD6-CE99-44EA-B94C-A1FA5B261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6157CB-80D4-4DEC-B286-337D55B3A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9F752-EA8A-4F37-89D0-E695FE7BBE1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67171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67171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183053-56D0-4A74-B562-F74399085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67171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7C0B0E-D1F1-4346-A0DC-E83759C56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8890D1-AA1C-44F9-B253-C62F6BDCA7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67171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67171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57E32E41-A954-4897-A550-90F95194423A}"/>
              </a:ext>
            </a:extLst>
          </p:cNvPr>
          <p:cNvSpPr/>
          <p:nvPr userDrawn="1"/>
        </p:nvSpPr>
        <p:spPr>
          <a:xfrm>
            <a:off x="1498340" y="-951076"/>
            <a:ext cx="8657132" cy="8730343"/>
          </a:xfrm>
          <a:custGeom>
            <a:avLst/>
            <a:gdLst>
              <a:gd name="connsiteX0" fmla="*/ 722027 w 7157111"/>
              <a:gd name="connsiteY0" fmla="*/ 501822 h 5869817"/>
              <a:gd name="connsiteX1" fmla="*/ 25341 w 7157111"/>
              <a:gd name="connsiteY1" fmla="*/ 2330622 h 5869817"/>
              <a:gd name="connsiteX2" fmla="*/ 188627 w 7157111"/>
              <a:gd name="connsiteY2" fmla="*/ 3593365 h 5869817"/>
              <a:gd name="connsiteX3" fmla="*/ 536970 w 7157111"/>
              <a:gd name="connsiteY3" fmla="*/ 4192079 h 5869817"/>
              <a:gd name="connsiteX4" fmla="*/ 493427 w 7157111"/>
              <a:gd name="connsiteY4" fmla="*/ 5084708 h 5869817"/>
              <a:gd name="connsiteX5" fmla="*/ 1092141 w 7157111"/>
              <a:gd name="connsiteY5" fmla="*/ 5824937 h 5869817"/>
              <a:gd name="connsiteX6" fmla="*/ 2387541 w 7157111"/>
              <a:gd name="connsiteY6" fmla="*/ 5792279 h 5869817"/>
              <a:gd name="connsiteX7" fmla="*/ 2920941 w 7157111"/>
              <a:gd name="connsiteY7" fmla="*/ 5868479 h 5869817"/>
              <a:gd name="connsiteX8" fmla="*/ 3693827 w 7157111"/>
              <a:gd name="connsiteY8" fmla="*/ 5716079 h 5869817"/>
              <a:gd name="connsiteX9" fmla="*/ 4684427 w 7157111"/>
              <a:gd name="connsiteY9" fmla="*/ 5433051 h 5869817"/>
              <a:gd name="connsiteX10" fmla="*/ 5555284 w 7157111"/>
              <a:gd name="connsiteY10" fmla="*/ 5639879 h 5869817"/>
              <a:gd name="connsiteX11" fmla="*/ 6251970 w 7157111"/>
              <a:gd name="connsiteY11" fmla="*/ 5215337 h 5869817"/>
              <a:gd name="connsiteX12" fmla="*/ 6687399 w 7157111"/>
              <a:gd name="connsiteY12" fmla="*/ 4747251 h 5869817"/>
              <a:gd name="connsiteX13" fmla="*/ 6458799 w 7157111"/>
              <a:gd name="connsiteY13" fmla="*/ 4017908 h 5869817"/>
              <a:gd name="connsiteX14" fmla="*/ 6709170 w 7157111"/>
              <a:gd name="connsiteY14" fmla="*/ 3288565 h 5869817"/>
              <a:gd name="connsiteX15" fmla="*/ 7144599 w 7157111"/>
              <a:gd name="connsiteY15" fmla="*/ 2069365 h 5869817"/>
              <a:gd name="connsiteX16" fmla="*/ 6175770 w 7157111"/>
              <a:gd name="connsiteY16" fmla="*/ 773965 h 5869817"/>
              <a:gd name="connsiteX17" fmla="*/ 5206941 w 7157111"/>
              <a:gd name="connsiteY17" fmla="*/ 490937 h 5869817"/>
              <a:gd name="connsiteX18" fmla="*/ 4303427 w 7157111"/>
              <a:gd name="connsiteY18" fmla="*/ 1079 h 5869817"/>
              <a:gd name="connsiteX19" fmla="*/ 2790313 w 7157111"/>
              <a:gd name="connsiteY19" fmla="*/ 360308 h 5869817"/>
              <a:gd name="connsiteX20" fmla="*/ 1810599 w 7157111"/>
              <a:gd name="connsiteY20" fmla="*/ 403851 h 5869817"/>
              <a:gd name="connsiteX21" fmla="*/ 722027 w 7157111"/>
              <a:gd name="connsiteY21" fmla="*/ 501822 h 586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157111" h="5869817">
                <a:moveTo>
                  <a:pt x="722027" y="501822"/>
                </a:moveTo>
                <a:cubicBezTo>
                  <a:pt x="424484" y="822950"/>
                  <a:pt x="114241" y="1815365"/>
                  <a:pt x="25341" y="2330622"/>
                </a:cubicBezTo>
                <a:cubicBezTo>
                  <a:pt x="-63559" y="2845879"/>
                  <a:pt x="103356" y="3283122"/>
                  <a:pt x="188627" y="3593365"/>
                </a:cubicBezTo>
                <a:cubicBezTo>
                  <a:pt x="273898" y="3903608"/>
                  <a:pt x="486170" y="3943522"/>
                  <a:pt x="536970" y="4192079"/>
                </a:cubicBezTo>
                <a:cubicBezTo>
                  <a:pt x="587770" y="4440636"/>
                  <a:pt x="400899" y="4812565"/>
                  <a:pt x="493427" y="5084708"/>
                </a:cubicBezTo>
                <a:cubicBezTo>
                  <a:pt x="585955" y="5356851"/>
                  <a:pt x="776455" y="5707009"/>
                  <a:pt x="1092141" y="5824937"/>
                </a:cubicBezTo>
                <a:cubicBezTo>
                  <a:pt x="1407827" y="5942865"/>
                  <a:pt x="2082741" y="5785022"/>
                  <a:pt x="2387541" y="5792279"/>
                </a:cubicBezTo>
                <a:cubicBezTo>
                  <a:pt x="2692341" y="5799536"/>
                  <a:pt x="2703227" y="5881179"/>
                  <a:pt x="2920941" y="5868479"/>
                </a:cubicBezTo>
                <a:cubicBezTo>
                  <a:pt x="3138655" y="5855779"/>
                  <a:pt x="3399913" y="5788650"/>
                  <a:pt x="3693827" y="5716079"/>
                </a:cubicBezTo>
                <a:cubicBezTo>
                  <a:pt x="3987741" y="5643508"/>
                  <a:pt x="4374184" y="5445751"/>
                  <a:pt x="4684427" y="5433051"/>
                </a:cubicBezTo>
                <a:cubicBezTo>
                  <a:pt x="4994670" y="5420351"/>
                  <a:pt x="5294027" y="5676165"/>
                  <a:pt x="5555284" y="5639879"/>
                </a:cubicBezTo>
                <a:cubicBezTo>
                  <a:pt x="5816541" y="5603593"/>
                  <a:pt x="6063284" y="5364108"/>
                  <a:pt x="6251970" y="5215337"/>
                </a:cubicBezTo>
                <a:cubicBezTo>
                  <a:pt x="6440656" y="5066566"/>
                  <a:pt x="6652928" y="4946823"/>
                  <a:pt x="6687399" y="4747251"/>
                </a:cubicBezTo>
                <a:cubicBezTo>
                  <a:pt x="6721871" y="4547680"/>
                  <a:pt x="6455171" y="4261022"/>
                  <a:pt x="6458799" y="4017908"/>
                </a:cubicBezTo>
                <a:cubicBezTo>
                  <a:pt x="6462428" y="3774794"/>
                  <a:pt x="6594870" y="3613322"/>
                  <a:pt x="6709170" y="3288565"/>
                </a:cubicBezTo>
                <a:cubicBezTo>
                  <a:pt x="6823470" y="2963808"/>
                  <a:pt x="7233499" y="2488465"/>
                  <a:pt x="7144599" y="2069365"/>
                </a:cubicBezTo>
                <a:cubicBezTo>
                  <a:pt x="7055699" y="1650265"/>
                  <a:pt x="6498713" y="1037036"/>
                  <a:pt x="6175770" y="773965"/>
                </a:cubicBezTo>
                <a:cubicBezTo>
                  <a:pt x="5852827" y="510894"/>
                  <a:pt x="5518998" y="619751"/>
                  <a:pt x="5206941" y="490937"/>
                </a:cubicBezTo>
                <a:cubicBezTo>
                  <a:pt x="4894884" y="362123"/>
                  <a:pt x="4706198" y="22850"/>
                  <a:pt x="4303427" y="1079"/>
                </a:cubicBezTo>
                <a:cubicBezTo>
                  <a:pt x="3900656" y="-20692"/>
                  <a:pt x="3205784" y="293179"/>
                  <a:pt x="2790313" y="360308"/>
                </a:cubicBezTo>
                <a:cubicBezTo>
                  <a:pt x="2374842" y="427437"/>
                  <a:pt x="2151685" y="378451"/>
                  <a:pt x="1810599" y="403851"/>
                </a:cubicBezTo>
                <a:cubicBezTo>
                  <a:pt x="1469513" y="429251"/>
                  <a:pt x="1019570" y="180694"/>
                  <a:pt x="722027" y="50182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srgbClr val="AFE2DB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xmlns="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5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5" b="1" i="0" u="none" strike="noStrike" kern="1200" cap="none" spc="0" normalizeH="0" baseline="0" noProof="0" dirty="0" err="1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2105" b="1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5" b="1" i="0" u="none" strike="noStrike" kern="1200" cap="none" spc="0" normalizeH="0" baseline="0" noProof="0" dirty="0" err="1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05" b="1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5" b="1" i="0" u="none" strike="noStrike" kern="1200" cap="none" spc="0" normalizeH="0" baseline="0" noProof="0" dirty="0" err="1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05" b="1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05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105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5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05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05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05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05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DDACA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DDACA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43" b="0" i="0" u="none" strike="noStrike" kern="1200" cap="none" spc="0" normalizeH="0" baseline="0" noProof="0" dirty="0" err="1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3743" b="0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DDACA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DDACA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8" b="0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508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508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Sản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phẩm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của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Măng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Non –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Tài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liệu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Tiểu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học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Nghiêm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cấm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buôn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bán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,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sao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chép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và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chỉnh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sửa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để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thu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lợi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nhuận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UTM Aquarelle" panose="02040603050506020204" pitchFamily="18" charset="0"/>
                <a:ea typeface="+mn-ea"/>
                <a:cs typeface="+mn-cs"/>
              </a:rPr>
              <a:t>By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UTM Aquarelle" panose="02040603050506020204" pitchFamily="18" charset="0"/>
                <a:ea typeface="+mn-ea"/>
                <a:cs typeface="+mn-cs"/>
              </a:rPr>
              <a:t>Phước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UTM Aquarelle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UTM Aquarelle" panose="02040603050506020204" pitchFamily="18" charset="0"/>
                <a:ea typeface="+mn-ea"/>
                <a:cs typeface="+mn-cs"/>
              </a:rPr>
              <a:t>Trang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67171"/>
              </a:solidFill>
              <a:effectLst/>
              <a:uLnTx/>
              <a:uFillTx/>
              <a:latin typeface="UTM Aquarelle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266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0AA9EC-37C5-4C97-95F3-74C28B0BB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CF38A5-968B-4462-BE16-AEBB6B3A04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0495173-4700-4D73-AC17-562BE881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3DA708C-6199-4A0F-83B8-4308927B0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9F752-EA8A-4F37-89D0-E695FE7BBE1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67171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67171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F45834F-189C-4861-8F72-3FA818D1B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67171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230A0BC-63BC-457D-8CD3-37788C11A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8890D1-AA1C-44F9-B253-C62F6BDCA7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67171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67171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0AA9EC-37C5-4C97-95F3-74C28B0BB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CF38A5-968B-4462-BE16-AEBB6B3A04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0495173-4700-4D73-AC17-562BE881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3DA708C-6199-4A0F-83B8-4308927B0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9F752-EA8A-4F37-89D0-E695FE7BBE1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67171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67171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F45834F-189C-4861-8F72-3FA818D1B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67171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230A0BC-63BC-457D-8CD3-37788C11A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8890D1-AA1C-44F9-B253-C62F6BDCA7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67171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67171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872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0AA9EC-37C5-4C97-95F3-74C28B0BB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CF38A5-968B-4462-BE16-AEBB6B3A04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0495173-4700-4D73-AC17-562BE881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3DA708C-6199-4A0F-83B8-4308927B0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9F752-EA8A-4F37-89D0-E695FE7BBE1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67171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67171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F45834F-189C-4861-8F72-3FA818D1B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67171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230A0BC-63BC-457D-8CD3-37788C11A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8890D1-AA1C-44F9-B253-C62F6BDCA7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67171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67171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946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AEF483-E54D-4954-88DF-77D3E400B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24132E9-44F5-494C-963F-5171115C0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30B7C89-50D9-40BC-BFCA-9597BF8860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EE9B866-279C-451C-90BD-95B9F1D2EC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E9475E0-A112-4057-9E30-12FDE599ED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F5C25A2-7D05-4453-9D1D-A798C1C25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9F752-EA8A-4F37-89D0-E695FE7BBE1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67171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67171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7ABEE26-D9AC-46E6-9CF3-00F2222A1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67171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D30DEA0-22F3-4C3A-8860-978C0B666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8890D1-AA1C-44F9-B253-C62F6BDCA7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67171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67171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B5D39B9F-1FAE-46CA-A58F-0818F1990DBD}"/>
              </a:ext>
            </a:extLst>
          </p:cNvPr>
          <p:cNvSpPr/>
          <p:nvPr userDrawn="1"/>
        </p:nvSpPr>
        <p:spPr>
          <a:xfrm>
            <a:off x="6654016" y="-457199"/>
            <a:ext cx="7225270" cy="6141584"/>
          </a:xfrm>
          <a:custGeom>
            <a:avLst/>
            <a:gdLst>
              <a:gd name="connsiteX0" fmla="*/ 722027 w 7157111"/>
              <a:gd name="connsiteY0" fmla="*/ 501822 h 5869817"/>
              <a:gd name="connsiteX1" fmla="*/ 25341 w 7157111"/>
              <a:gd name="connsiteY1" fmla="*/ 2330622 h 5869817"/>
              <a:gd name="connsiteX2" fmla="*/ 188627 w 7157111"/>
              <a:gd name="connsiteY2" fmla="*/ 3593365 h 5869817"/>
              <a:gd name="connsiteX3" fmla="*/ 536970 w 7157111"/>
              <a:gd name="connsiteY3" fmla="*/ 4192079 h 5869817"/>
              <a:gd name="connsiteX4" fmla="*/ 493427 w 7157111"/>
              <a:gd name="connsiteY4" fmla="*/ 5084708 h 5869817"/>
              <a:gd name="connsiteX5" fmla="*/ 1092141 w 7157111"/>
              <a:gd name="connsiteY5" fmla="*/ 5824937 h 5869817"/>
              <a:gd name="connsiteX6" fmla="*/ 2387541 w 7157111"/>
              <a:gd name="connsiteY6" fmla="*/ 5792279 h 5869817"/>
              <a:gd name="connsiteX7" fmla="*/ 2920941 w 7157111"/>
              <a:gd name="connsiteY7" fmla="*/ 5868479 h 5869817"/>
              <a:gd name="connsiteX8" fmla="*/ 3693827 w 7157111"/>
              <a:gd name="connsiteY8" fmla="*/ 5716079 h 5869817"/>
              <a:gd name="connsiteX9" fmla="*/ 4684427 w 7157111"/>
              <a:gd name="connsiteY9" fmla="*/ 5433051 h 5869817"/>
              <a:gd name="connsiteX10" fmla="*/ 5555284 w 7157111"/>
              <a:gd name="connsiteY10" fmla="*/ 5639879 h 5869817"/>
              <a:gd name="connsiteX11" fmla="*/ 6251970 w 7157111"/>
              <a:gd name="connsiteY11" fmla="*/ 5215337 h 5869817"/>
              <a:gd name="connsiteX12" fmla="*/ 6687399 w 7157111"/>
              <a:gd name="connsiteY12" fmla="*/ 4747251 h 5869817"/>
              <a:gd name="connsiteX13" fmla="*/ 6458799 w 7157111"/>
              <a:gd name="connsiteY13" fmla="*/ 4017908 h 5869817"/>
              <a:gd name="connsiteX14" fmla="*/ 6709170 w 7157111"/>
              <a:gd name="connsiteY14" fmla="*/ 3288565 h 5869817"/>
              <a:gd name="connsiteX15" fmla="*/ 7144599 w 7157111"/>
              <a:gd name="connsiteY15" fmla="*/ 2069365 h 5869817"/>
              <a:gd name="connsiteX16" fmla="*/ 6175770 w 7157111"/>
              <a:gd name="connsiteY16" fmla="*/ 773965 h 5869817"/>
              <a:gd name="connsiteX17" fmla="*/ 5206941 w 7157111"/>
              <a:gd name="connsiteY17" fmla="*/ 490937 h 5869817"/>
              <a:gd name="connsiteX18" fmla="*/ 4303427 w 7157111"/>
              <a:gd name="connsiteY18" fmla="*/ 1079 h 5869817"/>
              <a:gd name="connsiteX19" fmla="*/ 2790313 w 7157111"/>
              <a:gd name="connsiteY19" fmla="*/ 360308 h 5869817"/>
              <a:gd name="connsiteX20" fmla="*/ 1810599 w 7157111"/>
              <a:gd name="connsiteY20" fmla="*/ 403851 h 5869817"/>
              <a:gd name="connsiteX21" fmla="*/ 722027 w 7157111"/>
              <a:gd name="connsiteY21" fmla="*/ 501822 h 586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157111" h="5869817">
                <a:moveTo>
                  <a:pt x="722027" y="501822"/>
                </a:moveTo>
                <a:cubicBezTo>
                  <a:pt x="424484" y="822950"/>
                  <a:pt x="114241" y="1815365"/>
                  <a:pt x="25341" y="2330622"/>
                </a:cubicBezTo>
                <a:cubicBezTo>
                  <a:pt x="-63559" y="2845879"/>
                  <a:pt x="103356" y="3283122"/>
                  <a:pt x="188627" y="3593365"/>
                </a:cubicBezTo>
                <a:cubicBezTo>
                  <a:pt x="273898" y="3903608"/>
                  <a:pt x="486170" y="3943522"/>
                  <a:pt x="536970" y="4192079"/>
                </a:cubicBezTo>
                <a:cubicBezTo>
                  <a:pt x="587770" y="4440636"/>
                  <a:pt x="400899" y="4812565"/>
                  <a:pt x="493427" y="5084708"/>
                </a:cubicBezTo>
                <a:cubicBezTo>
                  <a:pt x="585955" y="5356851"/>
                  <a:pt x="776455" y="5707009"/>
                  <a:pt x="1092141" y="5824937"/>
                </a:cubicBezTo>
                <a:cubicBezTo>
                  <a:pt x="1407827" y="5942865"/>
                  <a:pt x="2082741" y="5785022"/>
                  <a:pt x="2387541" y="5792279"/>
                </a:cubicBezTo>
                <a:cubicBezTo>
                  <a:pt x="2692341" y="5799536"/>
                  <a:pt x="2703227" y="5881179"/>
                  <a:pt x="2920941" y="5868479"/>
                </a:cubicBezTo>
                <a:cubicBezTo>
                  <a:pt x="3138655" y="5855779"/>
                  <a:pt x="3399913" y="5788650"/>
                  <a:pt x="3693827" y="5716079"/>
                </a:cubicBezTo>
                <a:cubicBezTo>
                  <a:pt x="3987741" y="5643508"/>
                  <a:pt x="4374184" y="5445751"/>
                  <a:pt x="4684427" y="5433051"/>
                </a:cubicBezTo>
                <a:cubicBezTo>
                  <a:pt x="4994670" y="5420351"/>
                  <a:pt x="5294027" y="5676165"/>
                  <a:pt x="5555284" y="5639879"/>
                </a:cubicBezTo>
                <a:cubicBezTo>
                  <a:pt x="5816541" y="5603593"/>
                  <a:pt x="6063284" y="5364108"/>
                  <a:pt x="6251970" y="5215337"/>
                </a:cubicBezTo>
                <a:cubicBezTo>
                  <a:pt x="6440656" y="5066566"/>
                  <a:pt x="6652928" y="4946823"/>
                  <a:pt x="6687399" y="4747251"/>
                </a:cubicBezTo>
                <a:cubicBezTo>
                  <a:pt x="6721871" y="4547680"/>
                  <a:pt x="6455171" y="4261022"/>
                  <a:pt x="6458799" y="4017908"/>
                </a:cubicBezTo>
                <a:cubicBezTo>
                  <a:pt x="6462428" y="3774794"/>
                  <a:pt x="6594870" y="3613322"/>
                  <a:pt x="6709170" y="3288565"/>
                </a:cubicBezTo>
                <a:cubicBezTo>
                  <a:pt x="6823470" y="2963808"/>
                  <a:pt x="7233499" y="2488465"/>
                  <a:pt x="7144599" y="2069365"/>
                </a:cubicBezTo>
                <a:cubicBezTo>
                  <a:pt x="7055699" y="1650265"/>
                  <a:pt x="6498713" y="1037036"/>
                  <a:pt x="6175770" y="773965"/>
                </a:cubicBezTo>
                <a:cubicBezTo>
                  <a:pt x="5852827" y="510894"/>
                  <a:pt x="5518998" y="619751"/>
                  <a:pt x="5206941" y="490937"/>
                </a:cubicBezTo>
                <a:cubicBezTo>
                  <a:pt x="4894884" y="362123"/>
                  <a:pt x="4706198" y="22850"/>
                  <a:pt x="4303427" y="1079"/>
                </a:cubicBezTo>
                <a:cubicBezTo>
                  <a:pt x="3900656" y="-20692"/>
                  <a:pt x="3205784" y="293179"/>
                  <a:pt x="2790313" y="360308"/>
                </a:cubicBezTo>
                <a:cubicBezTo>
                  <a:pt x="2374842" y="427437"/>
                  <a:pt x="2151685" y="378451"/>
                  <a:pt x="1810599" y="403851"/>
                </a:cubicBezTo>
                <a:cubicBezTo>
                  <a:pt x="1469513" y="429251"/>
                  <a:pt x="1019570" y="180694"/>
                  <a:pt x="722027" y="501822"/>
                </a:cubicBezTo>
                <a:close/>
              </a:path>
            </a:pathLst>
          </a:custGeom>
          <a:solidFill>
            <a:srgbClr val="97D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srgbClr val="AFE2DB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75240AFA-A0E2-4A2D-A619-8FE0B912D220}"/>
              </a:ext>
            </a:extLst>
          </p:cNvPr>
          <p:cNvSpPr/>
          <p:nvPr userDrawn="1"/>
        </p:nvSpPr>
        <p:spPr>
          <a:xfrm>
            <a:off x="6186321" y="-337514"/>
            <a:ext cx="7225270" cy="6141584"/>
          </a:xfrm>
          <a:custGeom>
            <a:avLst/>
            <a:gdLst>
              <a:gd name="connsiteX0" fmla="*/ 722027 w 7157111"/>
              <a:gd name="connsiteY0" fmla="*/ 501822 h 5869817"/>
              <a:gd name="connsiteX1" fmla="*/ 25341 w 7157111"/>
              <a:gd name="connsiteY1" fmla="*/ 2330622 h 5869817"/>
              <a:gd name="connsiteX2" fmla="*/ 188627 w 7157111"/>
              <a:gd name="connsiteY2" fmla="*/ 3593365 h 5869817"/>
              <a:gd name="connsiteX3" fmla="*/ 536970 w 7157111"/>
              <a:gd name="connsiteY3" fmla="*/ 4192079 h 5869817"/>
              <a:gd name="connsiteX4" fmla="*/ 493427 w 7157111"/>
              <a:gd name="connsiteY4" fmla="*/ 5084708 h 5869817"/>
              <a:gd name="connsiteX5" fmla="*/ 1092141 w 7157111"/>
              <a:gd name="connsiteY5" fmla="*/ 5824937 h 5869817"/>
              <a:gd name="connsiteX6" fmla="*/ 2387541 w 7157111"/>
              <a:gd name="connsiteY6" fmla="*/ 5792279 h 5869817"/>
              <a:gd name="connsiteX7" fmla="*/ 2920941 w 7157111"/>
              <a:gd name="connsiteY7" fmla="*/ 5868479 h 5869817"/>
              <a:gd name="connsiteX8" fmla="*/ 3693827 w 7157111"/>
              <a:gd name="connsiteY8" fmla="*/ 5716079 h 5869817"/>
              <a:gd name="connsiteX9" fmla="*/ 4684427 w 7157111"/>
              <a:gd name="connsiteY9" fmla="*/ 5433051 h 5869817"/>
              <a:gd name="connsiteX10" fmla="*/ 5555284 w 7157111"/>
              <a:gd name="connsiteY10" fmla="*/ 5639879 h 5869817"/>
              <a:gd name="connsiteX11" fmla="*/ 6251970 w 7157111"/>
              <a:gd name="connsiteY11" fmla="*/ 5215337 h 5869817"/>
              <a:gd name="connsiteX12" fmla="*/ 6687399 w 7157111"/>
              <a:gd name="connsiteY12" fmla="*/ 4747251 h 5869817"/>
              <a:gd name="connsiteX13" fmla="*/ 6458799 w 7157111"/>
              <a:gd name="connsiteY13" fmla="*/ 4017908 h 5869817"/>
              <a:gd name="connsiteX14" fmla="*/ 6709170 w 7157111"/>
              <a:gd name="connsiteY14" fmla="*/ 3288565 h 5869817"/>
              <a:gd name="connsiteX15" fmla="*/ 7144599 w 7157111"/>
              <a:gd name="connsiteY15" fmla="*/ 2069365 h 5869817"/>
              <a:gd name="connsiteX16" fmla="*/ 6175770 w 7157111"/>
              <a:gd name="connsiteY16" fmla="*/ 773965 h 5869817"/>
              <a:gd name="connsiteX17" fmla="*/ 5206941 w 7157111"/>
              <a:gd name="connsiteY17" fmla="*/ 490937 h 5869817"/>
              <a:gd name="connsiteX18" fmla="*/ 4303427 w 7157111"/>
              <a:gd name="connsiteY18" fmla="*/ 1079 h 5869817"/>
              <a:gd name="connsiteX19" fmla="*/ 2790313 w 7157111"/>
              <a:gd name="connsiteY19" fmla="*/ 360308 h 5869817"/>
              <a:gd name="connsiteX20" fmla="*/ 1810599 w 7157111"/>
              <a:gd name="connsiteY20" fmla="*/ 403851 h 5869817"/>
              <a:gd name="connsiteX21" fmla="*/ 722027 w 7157111"/>
              <a:gd name="connsiteY21" fmla="*/ 501822 h 586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157111" h="5869817">
                <a:moveTo>
                  <a:pt x="722027" y="501822"/>
                </a:moveTo>
                <a:cubicBezTo>
                  <a:pt x="424484" y="822950"/>
                  <a:pt x="114241" y="1815365"/>
                  <a:pt x="25341" y="2330622"/>
                </a:cubicBezTo>
                <a:cubicBezTo>
                  <a:pt x="-63559" y="2845879"/>
                  <a:pt x="103356" y="3283122"/>
                  <a:pt x="188627" y="3593365"/>
                </a:cubicBezTo>
                <a:cubicBezTo>
                  <a:pt x="273898" y="3903608"/>
                  <a:pt x="486170" y="3943522"/>
                  <a:pt x="536970" y="4192079"/>
                </a:cubicBezTo>
                <a:cubicBezTo>
                  <a:pt x="587770" y="4440636"/>
                  <a:pt x="400899" y="4812565"/>
                  <a:pt x="493427" y="5084708"/>
                </a:cubicBezTo>
                <a:cubicBezTo>
                  <a:pt x="585955" y="5356851"/>
                  <a:pt x="776455" y="5707009"/>
                  <a:pt x="1092141" y="5824937"/>
                </a:cubicBezTo>
                <a:cubicBezTo>
                  <a:pt x="1407827" y="5942865"/>
                  <a:pt x="2082741" y="5785022"/>
                  <a:pt x="2387541" y="5792279"/>
                </a:cubicBezTo>
                <a:cubicBezTo>
                  <a:pt x="2692341" y="5799536"/>
                  <a:pt x="2703227" y="5881179"/>
                  <a:pt x="2920941" y="5868479"/>
                </a:cubicBezTo>
                <a:cubicBezTo>
                  <a:pt x="3138655" y="5855779"/>
                  <a:pt x="3399913" y="5788650"/>
                  <a:pt x="3693827" y="5716079"/>
                </a:cubicBezTo>
                <a:cubicBezTo>
                  <a:pt x="3987741" y="5643508"/>
                  <a:pt x="4374184" y="5445751"/>
                  <a:pt x="4684427" y="5433051"/>
                </a:cubicBezTo>
                <a:cubicBezTo>
                  <a:pt x="4994670" y="5420351"/>
                  <a:pt x="5294027" y="5676165"/>
                  <a:pt x="5555284" y="5639879"/>
                </a:cubicBezTo>
                <a:cubicBezTo>
                  <a:pt x="5816541" y="5603593"/>
                  <a:pt x="6063284" y="5364108"/>
                  <a:pt x="6251970" y="5215337"/>
                </a:cubicBezTo>
                <a:cubicBezTo>
                  <a:pt x="6440656" y="5066566"/>
                  <a:pt x="6652928" y="4946823"/>
                  <a:pt x="6687399" y="4747251"/>
                </a:cubicBezTo>
                <a:cubicBezTo>
                  <a:pt x="6721871" y="4547680"/>
                  <a:pt x="6455171" y="4261022"/>
                  <a:pt x="6458799" y="4017908"/>
                </a:cubicBezTo>
                <a:cubicBezTo>
                  <a:pt x="6462428" y="3774794"/>
                  <a:pt x="6594870" y="3613322"/>
                  <a:pt x="6709170" y="3288565"/>
                </a:cubicBezTo>
                <a:cubicBezTo>
                  <a:pt x="6823470" y="2963808"/>
                  <a:pt x="7233499" y="2488465"/>
                  <a:pt x="7144599" y="2069365"/>
                </a:cubicBezTo>
                <a:cubicBezTo>
                  <a:pt x="7055699" y="1650265"/>
                  <a:pt x="6498713" y="1037036"/>
                  <a:pt x="6175770" y="773965"/>
                </a:cubicBezTo>
                <a:cubicBezTo>
                  <a:pt x="5852827" y="510894"/>
                  <a:pt x="5518998" y="619751"/>
                  <a:pt x="5206941" y="490937"/>
                </a:cubicBezTo>
                <a:cubicBezTo>
                  <a:pt x="4894884" y="362123"/>
                  <a:pt x="4706198" y="22850"/>
                  <a:pt x="4303427" y="1079"/>
                </a:cubicBezTo>
                <a:cubicBezTo>
                  <a:pt x="3900656" y="-20692"/>
                  <a:pt x="3205784" y="293179"/>
                  <a:pt x="2790313" y="360308"/>
                </a:cubicBezTo>
                <a:cubicBezTo>
                  <a:pt x="2374842" y="427437"/>
                  <a:pt x="2151685" y="378451"/>
                  <a:pt x="1810599" y="403851"/>
                </a:cubicBezTo>
                <a:cubicBezTo>
                  <a:pt x="1469513" y="429251"/>
                  <a:pt x="1019570" y="180694"/>
                  <a:pt x="722027" y="501822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srgbClr val="AFE2DB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15" name="TextBox 3">
            <a:extLst>
              <a:ext uri="{FF2B5EF4-FFF2-40B4-BE49-F238E27FC236}">
                <a16:creationId xmlns:a16="http://schemas.microsoft.com/office/drawing/2014/main" xmlns="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5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5" b="1" i="0" u="none" strike="noStrike" kern="1200" cap="none" spc="0" normalizeH="0" baseline="0" noProof="0" dirty="0" err="1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2105" b="1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5" b="1" i="0" u="none" strike="noStrike" kern="1200" cap="none" spc="0" normalizeH="0" baseline="0" noProof="0" dirty="0" err="1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05" b="1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5" b="1" i="0" u="none" strike="noStrike" kern="1200" cap="none" spc="0" normalizeH="0" baseline="0" noProof="0" dirty="0" err="1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05" b="1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05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105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5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05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05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05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05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DDACA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DDACA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43" b="0" i="0" u="none" strike="noStrike" kern="1200" cap="none" spc="0" normalizeH="0" baseline="0" noProof="0" dirty="0" err="1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3743" b="0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DDACA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DDACA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8" b="0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508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508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Sản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phẩm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của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Măng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Non –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Tài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liệu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Tiểu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học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Nghiêm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cấm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buôn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bán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,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sao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chép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và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chỉnh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sửa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để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thu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lợi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nhuận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UTM Aquarelle" panose="02040603050506020204" pitchFamily="18" charset="0"/>
                <a:ea typeface="+mn-ea"/>
                <a:cs typeface="+mn-cs"/>
              </a:rPr>
              <a:t>By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UTM Aquarelle" panose="02040603050506020204" pitchFamily="18" charset="0"/>
                <a:ea typeface="+mn-ea"/>
                <a:cs typeface="+mn-cs"/>
              </a:rPr>
              <a:t>Phước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UTM Aquarelle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UTM Aquarelle" panose="02040603050506020204" pitchFamily="18" charset="0"/>
                <a:ea typeface="+mn-ea"/>
                <a:cs typeface="+mn-cs"/>
              </a:rPr>
              <a:t>Trang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67171"/>
              </a:solidFill>
              <a:effectLst/>
              <a:uLnTx/>
              <a:uFillTx/>
              <a:latin typeface="UTM Aquarelle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331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10D73F-C56A-46CA-9FD6-8F4562876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A23C00E-F400-4DC7-9976-8B5AD0425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9F752-EA8A-4F37-89D0-E695FE7BBE1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67171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67171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4239923-07C7-4115-94E9-AAA3D6F75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67171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AC9972F-7636-4753-AD35-B82AFEDA9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8890D1-AA1C-44F9-B253-C62F6BDCA7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67171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67171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C8669187-F105-48B9-A597-B5BAA124F1FA}"/>
              </a:ext>
            </a:extLst>
          </p:cNvPr>
          <p:cNvSpPr/>
          <p:nvPr userDrawn="1"/>
        </p:nvSpPr>
        <p:spPr>
          <a:xfrm>
            <a:off x="2517444" y="494091"/>
            <a:ext cx="7157111" cy="5869817"/>
          </a:xfrm>
          <a:custGeom>
            <a:avLst/>
            <a:gdLst>
              <a:gd name="connsiteX0" fmla="*/ 722027 w 7157111"/>
              <a:gd name="connsiteY0" fmla="*/ 501822 h 5869817"/>
              <a:gd name="connsiteX1" fmla="*/ 25341 w 7157111"/>
              <a:gd name="connsiteY1" fmla="*/ 2330622 h 5869817"/>
              <a:gd name="connsiteX2" fmla="*/ 188627 w 7157111"/>
              <a:gd name="connsiteY2" fmla="*/ 3593365 h 5869817"/>
              <a:gd name="connsiteX3" fmla="*/ 536970 w 7157111"/>
              <a:gd name="connsiteY3" fmla="*/ 4192079 h 5869817"/>
              <a:gd name="connsiteX4" fmla="*/ 493427 w 7157111"/>
              <a:gd name="connsiteY4" fmla="*/ 5084708 h 5869817"/>
              <a:gd name="connsiteX5" fmla="*/ 1092141 w 7157111"/>
              <a:gd name="connsiteY5" fmla="*/ 5824937 h 5869817"/>
              <a:gd name="connsiteX6" fmla="*/ 2387541 w 7157111"/>
              <a:gd name="connsiteY6" fmla="*/ 5792279 h 5869817"/>
              <a:gd name="connsiteX7" fmla="*/ 2920941 w 7157111"/>
              <a:gd name="connsiteY7" fmla="*/ 5868479 h 5869817"/>
              <a:gd name="connsiteX8" fmla="*/ 3693827 w 7157111"/>
              <a:gd name="connsiteY8" fmla="*/ 5716079 h 5869817"/>
              <a:gd name="connsiteX9" fmla="*/ 4684427 w 7157111"/>
              <a:gd name="connsiteY9" fmla="*/ 5433051 h 5869817"/>
              <a:gd name="connsiteX10" fmla="*/ 5555284 w 7157111"/>
              <a:gd name="connsiteY10" fmla="*/ 5639879 h 5869817"/>
              <a:gd name="connsiteX11" fmla="*/ 6251970 w 7157111"/>
              <a:gd name="connsiteY11" fmla="*/ 5215337 h 5869817"/>
              <a:gd name="connsiteX12" fmla="*/ 6687399 w 7157111"/>
              <a:gd name="connsiteY12" fmla="*/ 4747251 h 5869817"/>
              <a:gd name="connsiteX13" fmla="*/ 6458799 w 7157111"/>
              <a:gd name="connsiteY13" fmla="*/ 4017908 h 5869817"/>
              <a:gd name="connsiteX14" fmla="*/ 6709170 w 7157111"/>
              <a:gd name="connsiteY14" fmla="*/ 3288565 h 5869817"/>
              <a:gd name="connsiteX15" fmla="*/ 7144599 w 7157111"/>
              <a:gd name="connsiteY15" fmla="*/ 2069365 h 5869817"/>
              <a:gd name="connsiteX16" fmla="*/ 6175770 w 7157111"/>
              <a:gd name="connsiteY16" fmla="*/ 773965 h 5869817"/>
              <a:gd name="connsiteX17" fmla="*/ 5206941 w 7157111"/>
              <a:gd name="connsiteY17" fmla="*/ 490937 h 5869817"/>
              <a:gd name="connsiteX18" fmla="*/ 4303427 w 7157111"/>
              <a:gd name="connsiteY18" fmla="*/ 1079 h 5869817"/>
              <a:gd name="connsiteX19" fmla="*/ 2790313 w 7157111"/>
              <a:gd name="connsiteY19" fmla="*/ 360308 h 5869817"/>
              <a:gd name="connsiteX20" fmla="*/ 1810599 w 7157111"/>
              <a:gd name="connsiteY20" fmla="*/ 403851 h 5869817"/>
              <a:gd name="connsiteX21" fmla="*/ 722027 w 7157111"/>
              <a:gd name="connsiteY21" fmla="*/ 501822 h 586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157111" h="5869817">
                <a:moveTo>
                  <a:pt x="722027" y="501822"/>
                </a:moveTo>
                <a:cubicBezTo>
                  <a:pt x="424484" y="822950"/>
                  <a:pt x="114241" y="1815365"/>
                  <a:pt x="25341" y="2330622"/>
                </a:cubicBezTo>
                <a:cubicBezTo>
                  <a:pt x="-63559" y="2845879"/>
                  <a:pt x="103356" y="3283122"/>
                  <a:pt x="188627" y="3593365"/>
                </a:cubicBezTo>
                <a:cubicBezTo>
                  <a:pt x="273898" y="3903608"/>
                  <a:pt x="486170" y="3943522"/>
                  <a:pt x="536970" y="4192079"/>
                </a:cubicBezTo>
                <a:cubicBezTo>
                  <a:pt x="587770" y="4440636"/>
                  <a:pt x="400899" y="4812565"/>
                  <a:pt x="493427" y="5084708"/>
                </a:cubicBezTo>
                <a:cubicBezTo>
                  <a:pt x="585955" y="5356851"/>
                  <a:pt x="776455" y="5707009"/>
                  <a:pt x="1092141" y="5824937"/>
                </a:cubicBezTo>
                <a:cubicBezTo>
                  <a:pt x="1407827" y="5942865"/>
                  <a:pt x="2082741" y="5785022"/>
                  <a:pt x="2387541" y="5792279"/>
                </a:cubicBezTo>
                <a:cubicBezTo>
                  <a:pt x="2692341" y="5799536"/>
                  <a:pt x="2703227" y="5881179"/>
                  <a:pt x="2920941" y="5868479"/>
                </a:cubicBezTo>
                <a:cubicBezTo>
                  <a:pt x="3138655" y="5855779"/>
                  <a:pt x="3399913" y="5788650"/>
                  <a:pt x="3693827" y="5716079"/>
                </a:cubicBezTo>
                <a:cubicBezTo>
                  <a:pt x="3987741" y="5643508"/>
                  <a:pt x="4374184" y="5445751"/>
                  <a:pt x="4684427" y="5433051"/>
                </a:cubicBezTo>
                <a:cubicBezTo>
                  <a:pt x="4994670" y="5420351"/>
                  <a:pt x="5294027" y="5676165"/>
                  <a:pt x="5555284" y="5639879"/>
                </a:cubicBezTo>
                <a:cubicBezTo>
                  <a:pt x="5816541" y="5603593"/>
                  <a:pt x="6063284" y="5364108"/>
                  <a:pt x="6251970" y="5215337"/>
                </a:cubicBezTo>
                <a:cubicBezTo>
                  <a:pt x="6440656" y="5066566"/>
                  <a:pt x="6652928" y="4946823"/>
                  <a:pt x="6687399" y="4747251"/>
                </a:cubicBezTo>
                <a:cubicBezTo>
                  <a:pt x="6721871" y="4547680"/>
                  <a:pt x="6455171" y="4261022"/>
                  <a:pt x="6458799" y="4017908"/>
                </a:cubicBezTo>
                <a:cubicBezTo>
                  <a:pt x="6462428" y="3774794"/>
                  <a:pt x="6594870" y="3613322"/>
                  <a:pt x="6709170" y="3288565"/>
                </a:cubicBezTo>
                <a:cubicBezTo>
                  <a:pt x="6823470" y="2963808"/>
                  <a:pt x="7233499" y="2488465"/>
                  <a:pt x="7144599" y="2069365"/>
                </a:cubicBezTo>
                <a:cubicBezTo>
                  <a:pt x="7055699" y="1650265"/>
                  <a:pt x="6498713" y="1037036"/>
                  <a:pt x="6175770" y="773965"/>
                </a:cubicBezTo>
                <a:cubicBezTo>
                  <a:pt x="5852827" y="510894"/>
                  <a:pt x="5518998" y="619751"/>
                  <a:pt x="5206941" y="490937"/>
                </a:cubicBezTo>
                <a:cubicBezTo>
                  <a:pt x="4894884" y="362123"/>
                  <a:pt x="4706198" y="22850"/>
                  <a:pt x="4303427" y="1079"/>
                </a:cubicBezTo>
                <a:cubicBezTo>
                  <a:pt x="3900656" y="-20692"/>
                  <a:pt x="3205784" y="293179"/>
                  <a:pt x="2790313" y="360308"/>
                </a:cubicBezTo>
                <a:cubicBezTo>
                  <a:pt x="2374842" y="427437"/>
                  <a:pt x="2151685" y="378451"/>
                  <a:pt x="1810599" y="403851"/>
                </a:cubicBezTo>
                <a:cubicBezTo>
                  <a:pt x="1469513" y="429251"/>
                  <a:pt x="1019570" y="180694"/>
                  <a:pt x="722027" y="50182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srgbClr val="AFE2DB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9180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24AB62B-2CE4-4F8A-85AF-4E5C2523F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9F752-EA8A-4F37-89D0-E695FE7BBE1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67171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67171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C0DDF96-9579-491E-86A2-2679B43DC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67171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2F4254A-F310-48E6-A56B-7DBF9685E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8890D1-AA1C-44F9-B253-C62F6BDCA7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67171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67171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29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AC3B945-FCF5-4F1D-89D2-95AD43312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2A227BB-E333-4765-9663-D90BBDB891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A6D2E0-05F3-4A8A-8F82-1AD57430CF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9F752-EA8A-4F37-89D0-E695FE7BBE1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67171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67171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031A6F8-18C8-49B2-9056-7DBD0179BF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67171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2AC21D-A5BD-4008-8052-51FB76090B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8890D1-AA1C-44F9-B253-C62F6BDCA7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67171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67171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xmlns="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5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5" b="1" i="0" u="none" strike="noStrike" kern="1200" cap="none" spc="0" normalizeH="0" baseline="0" noProof="0" dirty="0" err="1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2105" b="1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5" b="1" i="0" u="none" strike="noStrike" kern="1200" cap="none" spc="0" normalizeH="0" baseline="0" noProof="0" dirty="0" err="1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05" b="1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5" b="1" i="0" u="none" strike="noStrike" kern="1200" cap="none" spc="0" normalizeH="0" baseline="0" noProof="0" dirty="0" err="1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05" b="1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05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105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5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05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05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05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05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DDACA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DDACA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43" b="0" i="0" u="none" strike="noStrike" kern="1200" cap="none" spc="0" normalizeH="0" baseline="0" noProof="0" dirty="0" err="1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3743" b="0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DDACA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DDACA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8" b="0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508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508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Sản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phẩm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của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Măng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Non –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Tài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liệu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Tiểu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học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Nghiêm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cấm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buôn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bán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,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sao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chép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và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chỉnh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sửa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để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thu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lợi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579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nhuận</a:t>
            </a:r>
            <a:r>
              <a:rPr kumimoji="0" lang="en-US" sz="157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UTM Aquarelle" panose="02040603050506020204" pitchFamily="18" charset="0"/>
                <a:ea typeface="+mn-ea"/>
                <a:cs typeface="+mn-cs"/>
              </a:rPr>
              <a:t>By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UTM Aquarelle" panose="02040603050506020204" pitchFamily="18" charset="0"/>
                <a:ea typeface="+mn-ea"/>
                <a:cs typeface="+mn-cs"/>
              </a:rPr>
              <a:t>Phước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UTM Aquarelle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UTM Aquarelle" panose="02040603050506020204" pitchFamily="18" charset="0"/>
                <a:ea typeface="+mn-ea"/>
                <a:cs typeface="+mn-cs"/>
              </a:rPr>
              <a:t>Trang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67171"/>
              </a:solidFill>
              <a:effectLst/>
              <a:uLnTx/>
              <a:uFillTx/>
              <a:latin typeface="UTM Aquarelle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0594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87" r:id="rId5"/>
    <p:sldLayoutId id="2147483686" r:id="rId6"/>
    <p:sldLayoutId id="2147483665" r:id="rId7"/>
    <p:sldLayoutId id="2147483666" r:id="rId8"/>
    <p:sldLayoutId id="2147483667" r:id="rId9"/>
    <p:sldLayoutId id="2147483685" r:id="rId10"/>
    <p:sldLayoutId id="2147483668" r:id="rId11"/>
    <p:sldLayoutId id="2147483669" r:id="rId12"/>
    <p:sldLayoutId id="2147483670" r:id="rId13"/>
    <p:sldLayoutId id="2147483671" r:id="rId14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3" Type="http://schemas.openxmlformats.org/officeDocument/2006/relationships/image" Target="../media/image12.svg"/><Relationship Id="rId12" Type="http://schemas.openxmlformats.org/officeDocument/2006/relationships/image" Target="../media/image8.png"/><Relationship Id="rId7" Type="http://schemas.openxmlformats.org/officeDocument/2006/relationships/image" Target="../media/image4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6.svg"/><Relationship Id="rId5" Type="http://schemas.openxmlformats.org/officeDocument/2006/relationships/image" Target="../media/image20.svg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50.svg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image" Target="../media/image62.svg"/><Relationship Id="rId12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10.svg"/><Relationship Id="rId10" Type="http://schemas.openxmlformats.org/officeDocument/2006/relationships/image" Target="../media/image12.jpeg"/><Relationship Id="rId9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12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64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9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2.png"/><Relationship Id="rId3" Type="http://schemas.openxmlformats.org/officeDocument/2006/relationships/image" Target="../media/image52.svg"/><Relationship Id="rId7" Type="http://schemas.openxmlformats.org/officeDocument/2006/relationships/image" Target="../media/image54.svg"/><Relationship Id="rId12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11" Type="http://schemas.openxmlformats.org/officeDocument/2006/relationships/image" Target="../media/image34.svg"/><Relationship Id="rId5" Type="http://schemas.openxmlformats.org/officeDocument/2006/relationships/image" Target="../media/image10.svg"/><Relationship Id="rId10" Type="http://schemas.openxmlformats.org/officeDocument/2006/relationships/image" Target="../media/image20.png"/><Relationship Id="rId4" Type="http://schemas.openxmlformats.org/officeDocument/2006/relationships/image" Target="../media/image11.png"/><Relationship Id="rId9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44.svg"/><Relationship Id="rId3" Type="http://schemas.openxmlformats.org/officeDocument/2006/relationships/image" Target="../media/image23.png"/><Relationship Id="rId7" Type="http://schemas.openxmlformats.org/officeDocument/2006/relationships/image" Target="../media/image11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svg"/><Relationship Id="rId11" Type="http://schemas.openxmlformats.org/officeDocument/2006/relationships/image" Target="../media/image6.svg"/><Relationship Id="rId5" Type="http://schemas.openxmlformats.org/officeDocument/2006/relationships/image" Target="../media/image24.png"/><Relationship Id="rId15" Type="http://schemas.openxmlformats.org/officeDocument/2006/relationships/image" Target="../media/image27.png"/><Relationship Id="rId4" Type="http://schemas.openxmlformats.org/officeDocument/2006/relationships/image" Target="../media/image22.svg"/><Relationship Id="rId9" Type="http://schemas.openxmlformats.org/officeDocument/2006/relationships/image" Target="../media/image7.pn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7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.sv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Graphic 4">
            <a:extLst>
              <a:ext uri="{FF2B5EF4-FFF2-40B4-BE49-F238E27FC236}">
                <a16:creationId xmlns:a16="http://schemas.microsoft.com/office/drawing/2014/main" xmlns="" id="{66990C33-61BA-448C-A402-EAFDE40308C8}"/>
              </a:ext>
            </a:extLst>
          </p:cNvPr>
          <p:cNvGrpSpPr/>
          <p:nvPr/>
        </p:nvGrpSpPr>
        <p:grpSpPr>
          <a:xfrm rot="21068396">
            <a:off x="592769" y="364326"/>
            <a:ext cx="2095552" cy="6030346"/>
            <a:chOff x="2283958" y="833662"/>
            <a:chExt cx="2095552" cy="6030346"/>
          </a:xfrm>
        </p:grpSpPr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xmlns="" id="{AF3079AC-639B-4903-9A19-31D17836C8E2}"/>
                </a:ext>
              </a:extLst>
            </p:cNvPr>
            <p:cNvSpPr/>
            <p:nvPr/>
          </p:nvSpPr>
          <p:spPr>
            <a:xfrm>
              <a:off x="3128666" y="2624308"/>
              <a:ext cx="558594" cy="558694"/>
            </a:xfrm>
            <a:custGeom>
              <a:avLst/>
              <a:gdLst>
                <a:gd name="connsiteX0" fmla="*/ 531560 w 558594"/>
                <a:gd name="connsiteY0" fmla="*/ 153111 h 558694"/>
                <a:gd name="connsiteX1" fmla="*/ 403483 w 558594"/>
                <a:gd name="connsiteY1" fmla="*/ 519157 h 558694"/>
                <a:gd name="connsiteX2" fmla="*/ 31113 w 558594"/>
                <a:gd name="connsiteY2" fmla="*/ 445316 h 558694"/>
                <a:gd name="connsiteX3" fmla="*/ 137685 w 558594"/>
                <a:gd name="connsiteY3" fmla="*/ 27249 h 558694"/>
                <a:gd name="connsiteX4" fmla="*/ 531560 w 558594"/>
                <a:gd name="connsiteY4" fmla="*/ 153111 h 558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8594" h="558694">
                  <a:moveTo>
                    <a:pt x="531560" y="153111"/>
                  </a:moveTo>
                  <a:cubicBezTo>
                    <a:pt x="603346" y="273598"/>
                    <a:pt x="522389" y="448320"/>
                    <a:pt x="403483" y="519157"/>
                  </a:cubicBezTo>
                  <a:cubicBezTo>
                    <a:pt x="284578" y="589994"/>
                    <a:pt x="102899" y="565802"/>
                    <a:pt x="31113" y="445316"/>
                  </a:cubicBezTo>
                  <a:cubicBezTo>
                    <a:pt x="-40673" y="324829"/>
                    <a:pt x="18780" y="98086"/>
                    <a:pt x="137685" y="27249"/>
                  </a:cubicBezTo>
                  <a:cubicBezTo>
                    <a:pt x="256433" y="-43589"/>
                    <a:pt x="459774" y="32625"/>
                    <a:pt x="531560" y="153111"/>
                  </a:cubicBezTo>
                  <a:close/>
                </a:path>
              </a:pathLst>
            </a:custGeom>
            <a:solidFill>
              <a:srgbClr val="EA4E4E"/>
            </a:solidFill>
            <a:ln w="15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xmlns="" id="{47DEF5EA-F3D1-4DBC-84EB-3C7D391BDD8B}"/>
                </a:ext>
              </a:extLst>
            </p:cNvPr>
            <p:cNvSpPr/>
            <p:nvPr/>
          </p:nvSpPr>
          <p:spPr>
            <a:xfrm>
              <a:off x="3092944" y="6072409"/>
              <a:ext cx="396398" cy="396366"/>
            </a:xfrm>
            <a:custGeom>
              <a:avLst/>
              <a:gdLst>
                <a:gd name="connsiteX0" fmla="*/ 377222 w 396398"/>
                <a:gd name="connsiteY0" fmla="*/ 108682 h 396366"/>
                <a:gd name="connsiteX1" fmla="*/ 286304 w 396398"/>
                <a:gd name="connsiteY1" fmla="*/ 368314 h 396366"/>
                <a:gd name="connsiteX2" fmla="*/ 22087 w 396398"/>
                <a:gd name="connsiteY2" fmla="*/ 315976 h 396366"/>
                <a:gd name="connsiteX3" fmla="*/ 97668 w 396398"/>
                <a:gd name="connsiteY3" fmla="*/ 19345 h 396366"/>
                <a:gd name="connsiteX4" fmla="*/ 377222 w 396398"/>
                <a:gd name="connsiteY4" fmla="*/ 108682 h 396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398" h="396366">
                  <a:moveTo>
                    <a:pt x="377222" y="108682"/>
                  </a:moveTo>
                  <a:cubicBezTo>
                    <a:pt x="428137" y="194225"/>
                    <a:pt x="370740" y="318032"/>
                    <a:pt x="286304" y="368314"/>
                  </a:cubicBezTo>
                  <a:cubicBezTo>
                    <a:pt x="201868" y="418596"/>
                    <a:pt x="73001" y="401361"/>
                    <a:pt x="22087" y="315976"/>
                  </a:cubicBezTo>
                  <a:cubicBezTo>
                    <a:pt x="-28827" y="230434"/>
                    <a:pt x="13232" y="69627"/>
                    <a:pt x="97668" y="19345"/>
                  </a:cubicBezTo>
                  <a:cubicBezTo>
                    <a:pt x="182104" y="-30937"/>
                    <a:pt x="326308" y="23140"/>
                    <a:pt x="377222" y="108682"/>
                  </a:cubicBezTo>
                  <a:close/>
                </a:path>
              </a:pathLst>
            </a:custGeom>
            <a:solidFill>
              <a:srgbClr val="FCD349"/>
            </a:solidFill>
            <a:ln w="15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xmlns="" id="{69680FA2-0CAE-4219-9F14-D1F7EF26E38D}"/>
                </a:ext>
              </a:extLst>
            </p:cNvPr>
            <p:cNvSpPr/>
            <p:nvPr/>
          </p:nvSpPr>
          <p:spPr>
            <a:xfrm>
              <a:off x="2541968" y="2819457"/>
              <a:ext cx="307468" cy="309511"/>
            </a:xfrm>
            <a:custGeom>
              <a:avLst/>
              <a:gdLst>
                <a:gd name="connsiteX0" fmla="*/ 288765 w 307468"/>
                <a:gd name="connsiteY0" fmla="*/ 75129 h 309511"/>
                <a:gd name="connsiteX1" fmla="*/ 230577 w 307468"/>
                <a:gd name="connsiteY1" fmla="*/ 282107 h 309511"/>
                <a:gd name="connsiteX2" fmla="*/ 22018 w 307468"/>
                <a:gd name="connsiteY2" fmla="*/ 254120 h 309511"/>
                <a:gd name="connsiteX3" fmla="*/ 66608 w 307468"/>
                <a:gd name="connsiteY3" fmla="*/ 19155 h 309511"/>
                <a:gd name="connsiteX4" fmla="*/ 288765 w 307468"/>
                <a:gd name="connsiteY4" fmla="*/ 75129 h 309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468" h="309511">
                  <a:moveTo>
                    <a:pt x="288765" y="75129"/>
                  </a:moveTo>
                  <a:cubicBezTo>
                    <a:pt x="332564" y="139325"/>
                    <a:pt x="293825" y="238782"/>
                    <a:pt x="230577" y="282107"/>
                  </a:cubicBezTo>
                  <a:cubicBezTo>
                    <a:pt x="167172" y="325431"/>
                    <a:pt x="65975" y="318316"/>
                    <a:pt x="22018" y="254120"/>
                  </a:cubicBezTo>
                  <a:cubicBezTo>
                    <a:pt x="-21781" y="189924"/>
                    <a:pt x="3202" y="62479"/>
                    <a:pt x="66608" y="19155"/>
                  </a:cubicBezTo>
                  <a:cubicBezTo>
                    <a:pt x="129856" y="-24170"/>
                    <a:pt x="244808" y="10933"/>
                    <a:pt x="288765" y="75129"/>
                  </a:cubicBezTo>
                  <a:close/>
                </a:path>
              </a:pathLst>
            </a:custGeom>
            <a:solidFill>
              <a:srgbClr val="8DCEBF"/>
            </a:solidFill>
            <a:ln w="15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xmlns="" id="{4CDADA06-954E-4CB6-9A6F-1DE82F0C3BD7}"/>
                </a:ext>
              </a:extLst>
            </p:cNvPr>
            <p:cNvSpPr/>
            <p:nvPr/>
          </p:nvSpPr>
          <p:spPr>
            <a:xfrm>
              <a:off x="3199441" y="1157656"/>
              <a:ext cx="309772" cy="309680"/>
            </a:xfrm>
            <a:custGeom>
              <a:avLst/>
              <a:gdLst>
                <a:gd name="connsiteX0" fmla="*/ 294760 w 309772"/>
                <a:gd name="connsiteY0" fmla="*/ 84902 h 309680"/>
                <a:gd name="connsiteX1" fmla="*/ 223765 w 309772"/>
                <a:gd name="connsiteY1" fmla="*/ 287768 h 309680"/>
                <a:gd name="connsiteX2" fmla="*/ 17261 w 309772"/>
                <a:gd name="connsiteY2" fmla="*/ 246816 h 309680"/>
                <a:gd name="connsiteX3" fmla="*/ 76398 w 309772"/>
                <a:gd name="connsiteY3" fmla="*/ 15171 h 309680"/>
                <a:gd name="connsiteX4" fmla="*/ 294760 w 309772"/>
                <a:gd name="connsiteY4" fmla="*/ 84902 h 309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772" h="309680">
                  <a:moveTo>
                    <a:pt x="294760" y="84902"/>
                  </a:moveTo>
                  <a:cubicBezTo>
                    <a:pt x="334606" y="151628"/>
                    <a:pt x="289701" y="248555"/>
                    <a:pt x="223765" y="287768"/>
                  </a:cubicBezTo>
                  <a:cubicBezTo>
                    <a:pt x="157829" y="326982"/>
                    <a:pt x="57107" y="313700"/>
                    <a:pt x="17261" y="246816"/>
                  </a:cubicBezTo>
                  <a:cubicBezTo>
                    <a:pt x="-22585" y="180089"/>
                    <a:pt x="10462" y="54385"/>
                    <a:pt x="76398" y="15171"/>
                  </a:cubicBezTo>
                  <a:cubicBezTo>
                    <a:pt x="142334" y="-24201"/>
                    <a:pt x="254914" y="18017"/>
                    <a:pt x="294760" y="84902"/>
                  </a:cubicBezTo>
                  <a:close/>
                </a:path>
              </a:pathLst>
            </a:custGeom>
            <a:solidFill>
              <a:srgbClr val="AFAFAF"/>
            </a:solidFill>
            <a:ln w="15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xmlns="" id="{D009B884-A416-45DB-805D-BDFCFA311810}"/>
                </a:ext>
              </a:extLst>
            </p:cNvPr>
            <p:cNvSpPr/>
            <p:nvPr/>
          </p:nvSpPr>
          <p:spPr>
            <a:xfrm>
              <a:off x="2535037" y="1971601"/>
              <a:ext cx="573858" cy="550149"/>
            </a:xfrm>
            <a:custGeom>
              <a:avLst/>
              <a:gdLst>
                <a:gd name="connsiteX0" fmla="*/ 565922 w 573858"/>
                <a:gd name="connsiteY0" fmla="*/ 375577 h 550149"/>
                <a:gd name="connsiteX1" fmla="*/ 215056 w 573858"/>
                <a:gd name="connsiteY1" fmla="*/ 540653 h 550149"/>
                <a:gd name="connsiteX2" fmla="*/ 6813 w 573858"/>
                <a:gd name="connsiteY2" fmla="*/ 223308 h 550149"/>
                <a:gd name="connsiteX3" fmla="*/ 379816 w 573858"/>
                <a:gd name="connsiteY3" fmla="*/ 6369 h 550149"/>
                <a:gd name="connsiteX4" fmla="*/ 565922 w 573858"/>
                <a:gd name="connsiteY4" fmla="*/ 375577 h 550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3858" h="550149">
                  <a:moveTo>
                    <a:pt x="565922" y="375577"/>
                  </a:moveTo>
                  <a:cubicBezTo>
                    <a:pt x="530187" y="511243"/>
                    <a:pt x="348983" y="575914"/>
                    <a:pt x="215056" y="540653"/>
                  </a:cubicBezTo>
                  <a:cubicBezTo>
                    <a:pt x="81129" y="505392"/>
                    <a:pt x="-28922" y="358816"/>
                    <a:pt x="6813" y="223308"/>
                  </a:cubicBezTo>
                  <a:cubicBezTo>
                    <a:pt x="42548" y="87642"/>
                    <a:pt x="245889" y="-28892"/>
                    <a:pt x="379816" y="6369"/>
                  </a:cubicBezTo>
                  <a:cubicBezTo>
                    <a:pt x="513585" y="41471"/>
                    <a:pt x="601499" y="239910"/>
                    <a:pt x="565922" y="375577"/>
                  </a:cubicBezTo>
                  <a:close/>
                </a:path>
              </a:pathLst>
            </a:custGeom>
            <a:solidFill>
              <a:srgbClr val="FCD349"/>
            </a:solidFill>
            <a:ln w="15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xmlns="" id="{6903C347-C859-4A0C-8C60-B1A29CB99539}"/>
                </a:ext>
              </a:extLst>
            </p:cNvPr>
            <p:cNvSpPr/>
            <p:nvPr/>
          </p:nvSpPr>
          <p:spPr>
            <a:xfrm>
              <a:off x="2850657" y="5258894"/>
              <a:ext cx="557217" cy="558571"/>
            </a:xfrm>
            <a:custGeom>
              <a:avLst/>
              <a:gdLst>
                <a:gd name="connsiteX0" fmla="*/ 527801 w 557217"/>
                <a:gd name="connsiteY0" fmla="*/ 146624 h 558571"/>
                <a:gd name="connsiteX1" fmla="*/ 408104 w 557217"/>
                <a:gd name="connsiteY1" fmla="*/ 515515 h 558571"/>
                <a:gd name="connsiteX2" fmla="*/ 34153 w 557217"/>
                <a:gd name="connsiteY2" fmla="*/ 450212 h 558571"/>
                <a:gd name="connsiteX3" fmla="*/ 131080 w 557217"/>
                <a:gd name="connsiteY3" fmla="*/ 29773 h 558571"/>
                <a:gd name="connsiteX4" fmla="*/ 527801 w 557217"/>
                <a:gd name="connsiteY4" fmla="*/ 146624 h 558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217" h="558571">
                  <a:moveTo>
                    <a:pt x="527801" y="146624"/>
                  </a:moveTo>
                  <a:cubicBezTo>
                    <a:pt x="602275" y="265529"/>
                    <a:pt x="525429" y="441990"/>
                    <a:pt x="408104" y="515515"/>
                  </a:cubicBezTo>
                  <a:cubicBezTo>
                    <a:pt x="290780" y="589041"/>
                    <a:pt x="108627" y="569117"/>
                    <a:pt x="34153" y="450212"/>
                  </a:cubicBezTo>
                  <a:cubicBezTo>
                    <a:pt x="-40321" y="331307"/>
                    <a:pt x="13755" y="103299"/>
                    <a:pt x="131080" y="29773"/>
                  </a:cubicBezTo>
                  <a:cubicBezTo>
                    <a:pt x="248246" y="-43752"/>
                    <a:pt x="453168" y="27876"/>
                    <a:pt x="527801" y="146624"/>
                  </a:cubicBezTo>
                  <a:close/>
                </a:path>
              </a:pathLst>
            </a:custGeom>
            <a:solidFill>
              <a:srgbClr val="FC9854"/>
            </a:solidFill>
            <a:ln w="15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xmlns="" id="{7BFF1BDE-0B0B-432F-A80B-43862293BA4B}"/>
                </a:ext>
              </a:extLst>
            </p:cNvPr>
            <p:cNvSpPr/>
            <p:nvPr/>
          </p:nvSpPr>
          <p:spPr>
            <a:xfrm>
              <a:off x="2554499" y="4044902"/>
              <a:ext cx="279080" cy="314815"/>
            </a:xfrm>
            <a:custGeom>
              <a:avLst/>
              <a:gdLst>
                <a:gd name="connsiteX0" fmla="*/ 0 w 279080"/>
                <a:gd name="connsiteY0" fmla="*/ 0 h 314815"/>
                <a:gd name="connsiteX1" fmla="*/ 279080 w 279080"/>
                <a:gd name="connsiteY1" fmla="*/ 169820 h 314815"/>
                <a:gd name="connsiteX2" fmla="*/ 49333 w 279080"/>
                <a:gd name="connsiteY2" fmla="*/ 314815 h 314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9080" h="314815">
                  <a:moveTo>
                    <a:pt x="0" y="0"/>
                  </a:moveTo>
                  <a:lnTo>
                    <a:pt x="279080" y="169820"/>
                  </a:lnTo>
                  <a:lnTo>
                    <a:pt x="49333" y="314815"/>
                  </a:lnTo>
                  <a:close/>
                </a:path>
              </a:pathLst>
            </a:custGeom>
            <a:solidFill>
              <a:srgbClr val="AFAFAF"/>
            </a:solidFill>
            <a:ln w="15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xmlns="" id="{994551F5-F6F8-4BFC-A8B0-62554C615789}"/>
                </a:ext>
              </a:extLst>
            </p:cNvPr>
            <p:cNvSpPr/>
            <p:nvPr/>
          </p:nvSpPr>
          <p:spPr>
            <a:xfrm>
              <a:off x="3129262" y="4363196"/>
              <a:ext cx="271648" cy="293943"/>
            </a:xfrm>
            <a:custGeom>
              <a:avLst/>
              <a:gdLst>
                <a:gd name="connsiteX0" fmla="*/ 148632 w 271648"/>
                <a:gd name="connsiteY0" fmla="*/ 293943 h 293943"/>
                <a:gd name="connsiteX1" fmla="*/ 0 w 271648"/>
                <a:gd name="connsiteY1" fmla="*/ 3004 h 293943"/>
                <a:gd name="connsiteX2" fmla="*/ 271649 w 271648"/>
                <a:gd name="connsiteY2" fmla="*/ 0 h 293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648" h="293943">
                  <a:moveTo>
                    <a:pt x="148632" y="293943"/>
                  </a:moveTo>
                  <a:lnTo>
                    <a:pt x="0" y="3004"/>
                  </a:lnTo>
                  <a:lnTo>
                    <a:pt x="271649" y="0"/>
                  </a:lnTo>
                  <a:close/>
                </a:path>
              </a:pathLst>
            </a:custGeom>
            <a:solidFill>
              <a:srgbClr val="FC9854"/>
            </a:solidFill>
            <a:ln w="15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xmlns="" id="{23B6342C-8EEE-47A5-A5BF-387870E6CA16}"/>
                </a:ext>
              </a:extLst>
            </p:cNvPr>
            <p:cNvSpPr/>
            <p:nvPr/>
          </p:nvSpPr>
          <p:spPr>
            <a:xfrm>
              <a:off x="4111498" y="833662"/>
              <a:ext cx="268011" cy="323986"/>
            </a:xfrm>
            <a:custGeom>
              <a:avLst/>
              <a:gdLst>
                <a:gd name="connsiteX0" fmla="*/ 0 w 268011"/>
                <a:gd name="connsiteY0" fmla="*/ 323986 h 323986"/>
                <a:gd name="connsiteX1" fmla="*/ 42218 w 268011"/>
                <a:gd name="connsiteY1" fmla="*/ 0 h 323986"/>
                <a:gd name="connsiteX2" fmla="*/ 268012 w 268011"/>
                <a:gd name="connsiteY2" fmla="*/ 151320 h 323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8011" h="323986">
                  <a:moveTo>
                    <a:pt x="0" y="323986"/>
                  </a:moveTo>
                  <a:lnTo>
                    <a:pt x="42218" y="0"/>
                  </a:lnTo>
                  <a:lnTo>
                    <a:pt x="268012" y="151320"/>
                  </a:lnTo>
                  <a:close/>
                </a:path>
              </a:pathLst>
            </a:custGeom>
            <a:solidFill>
              <a:srgbClr val="FC9854"/>
            </a:solidFill>
            <a:ln w="15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xmlns="" id="{C911A16C-1C82-4610-A961-0D7CF663C02B}"/>
                </a:ext>
              </a:extLst>
            </p:cNvPr>
            <p:cNvSpPr/>
            <p:nvPr/>
          </p:nvSpPr>
          <p:spPr>
            <a:xfrm>
              <a:off x="2397487" y="5803819"/>
              <a:ext cx="271806" cy="293943"/>
            </a:xfrm>
            <a:custGeom>
              <a:avLst/>
              <a:gdLst>
                <a:gd name="connsiteX0" fmla="*/ 148632 w 271806"/>
                <a:gd name="connsiteY0" fmla="*/ 293944 h 293943"/>
                <a:gd name="connsiteX1" fmla="*/ 0 w 271806"/>
                <a:gd name="connsiteY1" fmla="*/ 3004 h 293943"/>
                <a:gd name="connsiteX2" fmla="*/ 271807 w 271806"/>
                <a:gd name="connsiteY2" fmla="*/ 0 h 293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806" h="293943">
                  <a:moveTo>
                    <a:pt x="148632" y="293944"/>
                  </a:moveTo>
                  <a:lnTo>
                    <a:pt x="0" y="3004"/>
                  </a:lnTo>
                  <a:lnTo>
                    <a:pt x="271807" y="0"/>
                  </a:lnTo>
                  <a:close/>
                </a:path>
              </a:pathLst>
            </a:custGeom>
            <a:solidFill>
              <a:srgbClr val="FC9854"/>
            </a:solidFill>
            <a:ln w="15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xmlns="" id="{465772AF-5F73-46B6-926C-C062DD415644}"/>
                </a:ext>
              </a:extLst>
            </p:cNvPr>
            <p:cNvSpPr/>
            <p:nvPr/>
          </p:nvSpPr>
          <p:spPr>
            <a:xfrm>
              <a:off x="2283958" y="3710797"/>
              <a:ext cx="310545" cy="290781"/>
            </a:xfrm>
            <a:custGeom>
              <a:avLst/>
              <a:gdLst>
                <a:gd name="connsiteX0" fmla="*/ 0 w 310545"/>
                <a:gd name="connsiteY0" fmla="*/ 290781 h 290781"/>
                <a:gd name="connsiteX1" fmla="*/ 149106 w 310545"/>
                <a:gd name="connsiteY1" fmla="*/ 0 h 290781"/>
                <a:gd name="connsiteX2" fmla="*/ 310546 w 310545"/>
                <a:gd name="connsiteY2" fmla="*/ 218679 h 29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0545" h="290781">
                  <a:moveTo>
                    <a:pt x="0" y="290781"/>
                  </a:moveTo>
                  <a:lnTo>
                    <a:pt x="149106" y="0"/>
                  </a:lnTo>
                  <a:lnTo>
                    <a:pt x="310546" y="218679"/>
                  </a:lnTo>
                  <a:close/>
                </a:path>
              </a:pathLst>
            </a:custGeom>
            <a:solidFill>
              <a:srgbClr val="1E1E1E"/>
            </a:solidFill>
            <a:ln w="15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xmlns="" id="{8267AD2A-FA3F-4390-A2D9-849E4340CBC4}"/>
                </a:ext>
              </a:extLst>
            </p:cNvPr>
            <p:cNvSpPr/>
            <p:nvPr/>
          </p:nvSpPr>
          <p:spPr>
            <a:xfrm>
              <a:off x="2286487" y="4578554"/>
              <a:ext cx="268011" cy="317345"/>
            </a:xfrm>
            <a:custGeom>
              <a:avLst/>
              <a:gdLst>
                <a:gd name="connsiteX0" fmla="*/ 268012 w 268011"/>
                <a:gd name="connsiteY0" fmla="*/ 317345 h 317345"/>
                <a:gd name="connsiteX1" fmla="*/ 0 w 268011"/>
                <a:gd name="connsiteY1" fmla="*/ 130448 h 317345"/>
                <a:gd name="connsiteX2" fmla="*/ 238285 w 268011"/>
                <a:gd name="connsiteY2" fmla="*/ 0 h 31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8011" h="317345">
                  <a:moveTo>
                    <a:pt x="268012" y="317345"/>
                  </a:moveTo>
                  <a:lnTo>
                    <a:pt x="0" y="130448"/>
                  </a:lnTo>
                  <a:lnTo>
                    <a:pt x="238285" y="0"/>
                  </a:lnTo>
                  <a:close/>
                </a:path>
              </a:pathLst>
            </a:custGeom>
            <a:solidFill>
              <a:srgbClr val="FCD349"/>
            </a:solidFill>
            <a:ln w="15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xmlns="" id="{D18D339C-2A50-4E5F-8521-88AD527381B9}"/>
                </a:ext>
              </a:extLst>
            </p:cNvPr>
            <p:cNvSpPr/>
            <p:nvPr/>
          </p:nvSpPr>
          <p:spPr>
            <a:xfrm>
              <a:off x="2734913" y="3402306"/>
              <a:ext cx="268011" cy="317345"/>
            </a:xfrm>
            <a:custGeom>
              <a:avLst/>
              <a:gdLst>
                <a:gd name="connsiteX0" fmla="*/ 268012 w 268011"/>
                <a:gd name="connsiteY0" fmla="*/ 317345 h 317345"/>
                <a:gd name="connsiteX1" fmla="*/ 0 w 268011"/>
                <a:gd name="connsiteY1" fmla="*/ 130448 h 317345"/>
                <a:gd name="connsiteX2" fmla="*/ 238444 w 268011"/>
                <a:gd name="connsiteY2" fmla="*/ 0 h 31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8011" h="317345">
                  <a:moveTo>
                    <a:pt x="268012" y="317345"/>
                  </a:moveTo>
                  <a:lnTo>
                    <a:pt x="0" y="130448"/>
                  </a:lnTo>
                  <a:lnTo>
                    <a:pt x="238444" y="0"/>
                  </a:lnTo>
                  <a:close/>
                </a:path>
              </a:pathLst>
            </a:custGeom>
            <a:solidFill>
              <a:srgbClr val="8DCEBF"/>
            </a:solidFill>
            <a:ln w="15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xmlns="" id="{2D84982E-AC91-4A79-84DF-1C4D80DEAD8D}"/>
                </a:ext>
              </a:extLst>
            </p:cNvPr>
            <p:cNvSpPr/>
            <p:nvPr/>
          </p:nvSpPr>
          <p:spPr>
            <a:xfrm>
              <a:off x="2560033" y="6254617"/>
              <a:ext cx="268011" cy="317345"/>
            </a:xfrm>
            <a:custGeom>
              <a:avLst/>
              <a:gdLst>
                <a:gd name="connsiteX0" fmla="*/ 268012 w 268011"/>
                <a:gd name="connsiteY0" fmla="*/ 317345 h 317345"/>
                <a:gd name="connsiteX1" fmla="*/ 0 w 268011"/>
                <a:gd name="connsiteY1" fmla="*/ 130448 h 317345"/>
                <a:gd name="connsiteX2" fmla="*/ 238285 w 268011"/>
                <a:gd name="connsiteY2" fmla="*/ 0 h 31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8011" h="317345">
                  <a:moveTo>
                    <a:pt x="268012" y="317345"/>
                  </a:moveTo>
                  <a:lnTo>
                    <a:pt x="0" y="130448"/>
                  </a:lnTo>
                  <a:lnTo>
                    <a:pt x="238285" y="0"/>
                  </a:lnTo>
                  <a:close/>
                </a:path>
              </a:pathLst>
            </a:custGeom>
            <a:solidFill>
              <a:srgbClr val="8DCEBF"/>
            </a:solidFill>
            <a:ln w="15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xmlns="" id="{E4EDC165-2FFD-4C8A-88BB-64BD6803AF40}"/>
                </a:ext>
              </a:extLst>
            </p:cNvPr>
            <p:cNvSpPr/>
            <p:nvPr/>
          </p:nvSpPr>
          <p:spPr>
            <a:xfrm>
              <a:off x="3642517" y="2202657"/>
              <a:ext cx="274652" cy="246823"/>
            </a:xfrm>
            <a:custGeom>
              <a:avLst/>
              <a:gdLst>
                <a:gd name="connsiteX0" fmla="*/ 188478 w 274652"/>
                <a:gd name="connsiteY0" fmla="*/ 246824 h 246823"/>
                <a:gd name="connsiteX1" fmla="*/ 0 w 274652"/>
                <a:gd name="connsiteY1" fmla="*/ 59453 h 246823"/>
                <a:gd name="connsiteX2" fmla="*/ 143414 w 274652"/>
                <a:gd name="connsiteY2" fmla="*/ 0 h 246823"/>
                <a:gd name="connsiteX3" fmla="*/ 274653 w 274652"/>
                <a:gd name="connsiteY3" fmla="*/ 206187 h 24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652" h="246823">
                  <a:moveTo>
                    <a:pt x="188478" y="246824"/>
                  </a:moveTo>
                  <a:lnTo>
                    <a:pt x="0" y="59453"/>
                  </a:lnTo>
                  <a:lnTo>
                    <a:pt x="143414" y="0"/>
                  </a:lnTo>
                  <a:lnTo>
                    <a:pt x="274653" y="206187"/>
                  </a:lnTo>
                  <a:close/>
                </a:path>
              </a:pathLst>
            </a:custGeom>
            <a:solidFill>
              <a:srgbClr val="8DCEBF"/>
            </a:solidFill>
            <a:ln w="15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xmlns="" id="{98DE100A-B7C3-4A9A-BF33-8ABAA935AC0B}"/>
                </a:ext>
              </a:extLst>
            </p:cNvPr>
            <p:cNvSpPr/>
            <p:nvPr/>
          </p:nvSpPr>
          <p:spPr>
            <a:xfrm>
              <a:off x="3637615" y="3478836"/>
              <a:ext cx="284456" cy="242870"/>
            </a:xfrm>
            <a:custGeom>
              <a:avLst/>
              <a:gdLst>
                <a:gd name="connsiteX0" fmla="*/ 83171 w 284456"/>
                <a:gd name="connsiteY0" fmla="*/ 0 h 242870"/>
                <a:gd name="connsiteX1" fmla="*/ 284456 w 284456"/>
                <a:gd name="connsiteY1" fmla="*/ 173299 h 242870"/>
                <a:gd name="connsiteX2" fmla="*/ 145786 w 284456"/>
                <a:gd name="connsiteY2" fmla="*/ 242871 h 242870"/>
                <a:gd name="connsiteX3" fmla="*/ 0 w 284456"/>
                <a:gd name="connsiteY3" fmla="*/ 46645 h 24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456" h="242870">
                  <a:moveTo>
                    <a:pt x="83171" y="0"/>
                  </a:moveTo>
                  <a:lnTo>
                    <a:pt x="284456" y="173299"/>
                  </a:lnTo>
                  <a:lnTo>
                    <a:pt x="145786" y="242871"/>
                  </a:lnTo>
                  <a:lnTo>
                    <a:pt x="0" y="46645"/>
                  </a:lnTo>
                  <a:close/>
                </a:path>
              </a:pathLst>
            </a:custGeom>
            <a:solidFill>
              <a:srgbClr val="FCDB81"/>
            </a:solidFill>
            <a:ln w="15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xmlns="" id="{E3673C50-85A5-4540-A051-B5EF359E18F3}"/>
                </a:ext>
              </a:extLst>
            </p:cNvPr>
            <p:cNvSpPr/>
            <p:nvPr/>
          </p:nvSpPr>
          <p:spPr>
            <a:xfrm>
              <a:off x="3384308" y="1692090"/>
              <a:ext cx="200653" cy="311336"/>
            </a:xfrm>
            <a:custGeom>
              <a:avLst/>
              <a:gdLst>
                <a:gd name="connsiteX0" fmla="*/ 200653 w 200653"/>
                <a:gd name="connsiteY0" fmla="*/ 59137 h 311336"/>
                <a:gd name="connsiteX1" fmla="*/ 117166 w 200653"/>
                <a:gd name="connsiteY1" fmla="*/ 311337 h 311336"/>
                <a:gd name="connsiteX2" fmla="*/ 0 w 200653"/>
                <a:gd name="connsiteY2" fmla="*/ 209666 h 311336"/>
                <a:gd name="connsiteX3" fmla="*/ 125863 w 200653"/>
                <a:gd name="connsiteY3" fmla="*/ 0 h 311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53" h="311336">
                  <a:moveTo>
                    <a:pt x="200653" y="59137"/>
                  </a:moveTo>
                  <a:lnTo>
                    <a:pt x="117166" y="311337"/>
                  </a:lnTo>
                  <a:lnTo>
                    <a:pt x="0" y="209666"/>
                  </a:lnTo>
                  <a:lnTo>
                    <a:pt x="125863" y="0"/>
                  </a:lnTo>
                  <a:close/>
                </a:path>
              </a:pathLst>
            </a:custGeom>
            <a:solidFill>
              <a:srgbClr val="F9A0A0"/>
            </a:solidFill>
            <a:ln w="15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xmlns="" id="{9A3C70FB-F00D-4919-AF00-2B589CD8BEC0}"/>
                </a:ext>
              </a:extLst>
            </p:cNvPr>
            <p:cNvSpPr/>
            <p:nvPr/>
          </p:nvSpPr>
          <p:spPr>
            <a:xfrm>
              <a:off x="2824250" y="1333950"/>
              <a:ext cx="160649" cy="266746"/>
            </a:xfrm>
            <a:custGeom>
              <a:avLst/>
              <a:gdLst>
                <a:gd name="connsiteX0" fmla="*/ 65619 w 160649"/>
                <a:gd name="connsiteY0" fmla="*/ 257418 h 266746"/>
                <a:gd name="connsiteX1" fmla="*/ 0 w 160649"/>
                <a:gd name="connsiteY1" fmla="*/ 0 h 266746"/>
                <a:gd name="connsiteX2" fmla="*/ 153376 w 160649"/>
                <a:gd name="connsiteY2" fmla="*/ 22295 h 266746"/>
                <a:gd name="connsiteX3" fmla="*/ 160649 w 160649"/>
                <a:gd name="connsiteY3" fmla="*/ 266747 h 266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649" h="266746">
                  <a:moveTo>
                    <a:pt x="65619" y="257418"/>
                  </a:moveTo>
                  <a:lnTo>
                    <a:pt x="0" y="0"/>
                  </a:lnTo>
                  <a:lnTo>
                    <a:pt x="153376" y="22295"/>
                  </a:lnTo>
                  <a:lnTo>
                    <a:pt x="160649" y="266747"/>
                  </a:lnTo>
                  <a:close/>
                </a:path>
              </a:pathLst>
            </a:custGeom>
            <a:solidFill>
              <a:srgbClr val="1E1E1E"/>
            </a:solidFill>
            <a:ln w="15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xmlns="" id="{A0392015-85D4-4E2F-82AA-4BA1529D7A95}"/>
                </a:ext>
              </a:extLst>
            </p:cNvPr>
            <p:cNvSpPr/>
            <p:nvPr/>
          </p:nvSpPr>
          <p:spPr>
            <a:xfrm>
              <a:off x="3447240" y="6588248"/>
              <a:ext cx="246507" cy="275759"/>
            </a:xfrm>
            <a:custGeom>
              <a:avLst/>
              <a:gdLst>
                <a:gd name="connsiteX0" fmla="*/ 0 w 246507"/>
                <a:gd name="connsiteY0" fmla="*/ 189743 h 275759"/>
                <a:gd name="connsiteX1" fmla="*/ 185948 w 246507"/>
                <a:gd name="connsiteY1" fmla="*/ 0 h 275759"/>
                <a:gd name="connsiteX2" fmla="*/ 246508 w 246507"/>
                <a:gd name="connsiteY2" fmla="*/ 142940 h 275759"/>
                <a:gd name="connsiteX3" fmla="*/ 41269 w 246507"/>
                <a:gd name="connsiteY3" fmla="*/ 275760 h 275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6507" h="275759">
                  <a:moveTo>
                    <a:pt x="0" y="189743"/>
                  </a:moveTo>
                  <a:lnTo>
                    <a:pt x="185948" y="0"/>
                  </a:lnTo>
                  <a:lnTo>
                    <a:pt x="246508" y="142940"/>
                  </a:lnTo>
                  <a:lnTo>
                    <a:pt x="41269" y="275760"/>
                  </a:lnTo>
                  <a:close/>
                </a:path>
              </a:pathLst>
            </a:custGeom>
            <a:solidFill>
              <a:srgbClr val="1E1E1E"/>
            </a:solidFill>
            <a:ln w="15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xmlns="" id="{7ACA3435-DCB6-420F-A847-D0B296F8C692}"/>
                </a:ext>
              </a:extLst>
            </p:cNvPr>
            <p:cNvSpPr/>
            <p:nvPr/>
          </p:nvSpPr>
          <p:spPr>
            <a:xfrm>
              <a:off x="3799845" y="1134404"/>
              <a:ext cx="194960" cy="259473"/>
            </a:xfrm>
            <a:custGeom>
              <a:avLst/>
              <a:gdLst>
                <a:gd name="connsiteX0" fmla="*/ 0 w 194960"/>
                <a:gd name="connsiteY0" fmla="*/ 112423 h 259473"/>
                <a:gd name="connsiteX1" fmla="*/ 44115 w 194960"/>
                <a:gd name="connsiteY1" fmla="*/ 259473 h 259473"/>
                <a:gd name="connsiteX2" fmla="*/ 194961 w 194960"/>
                <a:gd name="connsiteY2" fmla="*/ 211721 h 259473"/>
                <a:gd name="connsiteX3" fmla="*/ 107363 w 194960"/>
                <a:gd name="connsiteY3" fmla="*/ 0 h 259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960" h="259473">
                  <a:moveTo>
                    <a:pt x="0" y="112423"/>
                  </a:moveTo>
                  <a:lnTo>
                    <a:pt x="44115" y="259473"/>
                  </a:lnTo>
                  <a:lnTo>
                    <a:pt x="194961" y="211721"/>
                  </a:lnTo>
                  <a:lnTo>
                    <a:pt x="107363" y="0"/>
                  </a:lnTo>
                  <a:close/>
                </a:path>
              </a:pathLst>
            </a:custGeom>
            <a:solidFill>
              <a:srgbClr val="EA4E4E"/>
            </a:solidFill>
            <a:ln w="15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xmlns="" id="{59207B9D-0780-4F67-A37F-AC4D88B278FD}"/>
                </a:ext>
              </a:extLst>
            </p:cNvPr>
            <p:cNvSpPr/>
            <p:nvPr/>
          </p:nvSpPr>
          <p:spPr>
            <a:xfrm>
              <a:off x="3205317" y="3563272"/>
              <a:ext cx="241922" cy="318293"/>
            </a:xfrm>
            <a:custGeom>
              <a:avLst/>
              <a:gdLst>
                <a:gd name="connsiteX0" fmla="*/ 76846 w 241922"/>
                <a:gd name="connsiteY0" fmla="*/ 130290 h 318293"/>
                <a:gd name="connsiteX1" fmla="*/ 76846 w 241922"/>
                <a:gd name="connsiteY1" fmla="*/ 0 h 318293"/>
                <a:gd name="connsiteX2" fmla="*/ 154008 w 241922"/>
                <a:gd name="connsiteY2" fmla="*/ 109576 h 318293"/>
                <a:gd name="connsiteX3" fmla="*/ 241922 w 241922"/>
                <a:gd name="connsiteY3" fmla="*/ 107046 h 318293"/>
                <a:gd name="connsiteX4" fmla="*/ 197965 w 241922"/>
                <a:gd name="connsiteY4" fmla="*/ 187055 h 318293"/>
                <a:gd name="connsiteX5" fmla="*/ 241922 w 241922"/>
                <a:gd name="connsiteY5" fmla="*/ 252042 h 318293"/>
                <a:gd name="connsiteX6" fmla="*/ 126812 w 241922"/>
                <a:gd name="connsiteY6" fmla="*/ 224371 h 318293"/>
                <a:gd name="connsiteX7" fmla="*/ 76846 w 241922"/>
                <a:gd name="connsiteY7" fmla="*/ 318294 h 318293"/>
                <a:gd name="connsiteX8" fmla="*/ 76846 w 241922"/>
                <a:gd name="connsiteY8" fmla="*/ 202392 h 318293"/>
                <a:gd name="connsiteX9" fmla="*/ 0 w 241922"/>
                <a:gd name="connsiteY9" fmla="*/ 162230 h 318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1922" h="318293">
                  <a:moveTo>
                    <a:pt x="76846" y="130290"/>
                  </a:moveTo>
                  <a:lnTo>
                    <a:pt x="76846" y="0"/>
                  </a:lnTo>
                  <a:lnTo>
                    <a:pt x="154008" y="109576"/>
                  </a:lnTo>
                  <a:lnTo>
                    <a:pt x="241922" y="107046"/>
                  </a:lnTo>
                  <a:lnTo>
                    <a:pt x="197965" y="187055"/>
                  </a:lnTo>
                  <a:lnTo>
                    <a:pt x="241922" y="252042"/>
                  </a:lnTo>
                  <a:lnTo>
                    <a:pt x="126812" y="224371"/>
                  </a:lnTo>
                  <a:lnTo>
                    <a:pt x="76846" y="318294"/>
                  </a:lnTo>
                  <a:lnTo>
                    <a:pt x="76846" y="202392"/>
                  </a:lnTo>
                  <a:lnTo>
                    <a:pt x="0" y="162230"/>
                  </a:lnTo>
                  <a:close/>
                </a:path>
              </a:pathLst>
            </a:custGeom>
            <a:solidFill>
              <a:srgbClr val="FCDB81"/>
            </a:solidFill>
            <a:ln w="15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xmlns="" id="{0DA28072-A0A3-48D9-BD6B-FA705BC43C52}"/>
                </a:ext>
              </a:extLst>
            </p:cNvPr>
            <p:cNvSpPr/>
            <p:nvPr/>
          </p:nvSpPr>
          <p:spPr>
            <a:xfrm>
              <a:off x="2647473" y="4828857"/>
              <a:ext cx="257101" cy="301058"/>
            </a:xfrm>
            <a:custGeom>
              <a:avLst/>
              <a:gdLst>
                <a:gd name="connsiteX0" fmla="*/ 108944 w 257101"/>
                <a:gd name="connsiteY0" fmla="*/ 106098 h 301058"/>
                <a:gd name="connsiteX1" fmla="*/ 184525 w 257101"/>
                <a:gd name="connsiteY1" fmla="*/ 0 h 301058"/>
                <a:gd name="connsiteX2" fmla="*/ 183893 w 257101"/>
                <a:gd name="connsiteY2" fmla="*/ 133927 h 301058"/>
                <a:gd name="connsiteX3" fmla="*/ 257102 w 257101"/>
                <a:gd name="connsiteY3" fmla="*/ 182944 h 301058"/>
                <a:gd name="connsiteX4" fmla="*/ 174880 w 257101"/>
                <a:gd name="connsiteY4" fmla="*/ 222632 h 301058"/>
                <a:gd name="connsiteX5" fmla="*/ 172982 w 257101"/>
                <a:gd name="connsiteY5" fmla="*/ 301059 h 301058"/>
                <a:gd name="connsiteX6" fmla="*/ 95188 w 257101"/>
                <a:gd name="connsiteY6" fmla="*/ 211721 h 301058"/>
                <a:gd name="connsiteX7" fmla="*/ 0 w 257101"/>
                <a:gd name="connsiteY7" fmla="*/ 259473 h 301058"/>
                <a:gd name="connsiteX8" fmla="*/ 67201 w 257101"/>
                <a:gd name="connsiteY8" fmla="*/ 164918 h 301058"/>
                <a:gd name="connsiteX9" fmla="*/ 27987 w 257101"/>
                <a:gd name="connsiteY9" fmla="*/ 87756 h 301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7101" h="301058">
                  <a:moveTo>
                    <a:pt x="108944" y="106098"/>
                  </a:moveTo>
                  <a:lnTo>
                    <a:pt x="184525" y="0"/>
                  </a:lnTo>
                  <a:lnTo>
                    <a:pt x="183893" y="133927"/>
                  </a:lnTo>
                  <a:lnTo>
                    <a:pt x="257102" y="182944"/>
                  </a:lnTo>
                  <a:lnTo>
                    <a:pt x="174880" y="222632"/>
                  </a:lnTo>
                  <a:lnTo>
                    <a:pt x="172982" y="301059"/>
                  </a:lnTo>
                  <a:lnTo>
                    <a:pt x="95188" y="211721"/>
                  </a:lnTo>
                  <a:lnTo>
                    <a:pt x="0" y="259473"/>
                  </a:lnTo>
                  <a:lnTo>
                    <a:pt x="67201" y="164918"/>
                  </a:lnTo>
                  <a:lnTo>
                    <a:pt x="27987" y="87756"/>
                  </a:lnTo>
                  <a:close/>
                </a:path>
              </a:pathLst>
            </a:custGeom>
            <a:solidFill>
              <a:srgbClr val="EA4E4E"/>
            </a:solidFill>
            <a:ln w="15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240" name="Graphic 28">
            <a:extLst>
              <a:ext uri="{FF2B5EF4-FFF2-40B4-BE49-F238E27FC236}">
                <a16:creationId xmlns:a16="http://schemas.microsoft.com/office/drawing/2014/main" xmlns="" id="{AA18C519-329C-4F70-82E1-A15640DA5445}"/>
              </a:ext>
            </a:extLst>
          </p:cNvPr>
          <p:cNvGrpSpPr/>
          <p:nvPr/>
        </p:nvGrpSpPr>
        <p:grpSpPr>
          <a:xfrm>
            <a:off x="8835830" y="468065"/>
            <a:ext cx="2046638" cy="6503579"/>
            <a:chOff x="7792901" y="624706"/>
            <a:chExt cx="2046638" cy="6503579"/>
          </a:xfrm>
        </p:grpSpPr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xmlns="" id="{DA98B40A-AE81-4CAC-B383-F83BC4FE4D70}"/>
                </a:ext>
              </a:extLst>
            </p:cNvPr>
            <p:cNvSpPr/>
            <p:nvPr/>
          </p:nvSpPr>
          <p:spPr>
            <a:xfrm>
              <a:off x="8425798" y="4549358"/>
              <a:ext cx="618188" cy="618349"/>
            </a:xfrm>
            <a:custGeom>
              <a:avLst/>
              <a:gdLst>
                <a:gd name="connsiteX0" fmla="*/ 29944 w 618188"/>
                <a:gd name="connsiteY0" fmla="*/ 169478 h 618349"/>
                <a:gd name="connsiteX1" fmla="*/ 171640 w 618188"/>
                <a:gd name="connsiteY1" fmla="*/ 574567 h 618349"/>
                <a:gd name="connsiteX2" fmla="*/ 583737 w 618188"/>
                <a:gd name="connsiteY2" fmla="*/ 492866 h 618349"/>
                <a:gd name="connsiteX3" fmla="*/ 465799 w 618188"/>
                <a:gd name="connsiteY3" fmla="*/ 30176 h 618349"/>
                <a:gd name="connsiteX4" fmla="*/ 29944 w 618188"/>
                <a:gd name="connsiteY4" fmla="*/ 169478 h 61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188" h="618349">
                  <a:moveTo>
                    <a:pt x="29944" y="169478"/>
                  </a:moveTo>
                  <a:cubicBezTo>
                    <a:pt x="-49535" y="302799"/>
                    <a:pt x="40029" y="496114"/>
                    <a:pt x="171640" y="574567"/>
                  </a:cubicBezTo>
                  <a:cubicBezTo>
                    <a:pt x="303251" y="653021"/>
                    <a:pt x="504257" y="626186"/>
                    <a:pt x="583737" y="492866"/>
                  </a:cubicBezTo>
                  <a:cubicBezTo>
                    <a:pt x="663216" y="359545"/>
                    <a:pt x="597411" y="108459"/>
                    <a:pt x="465799" y="30176"/>
                  </a:cubicBezTo>
                  <a:cubicBezTo>
                    <a:pt x="334359" y="-48278"/>
                    <a:pt x="109424" y="36158"/>
                    <a:pt x="29944" y="169478"/>
                  </a:cubicBezTo>
                  <a:close/>
                </a:path>
              </a:pathLst>
            </a:custGeom>
            <a:solidFill>
              <a:srgbClr val="EA4E4E"/>
            </a:solidFill>
            <a:ln w="1706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xmlns="" id="{429215C5-7AA4-4131-B7ED-AF0879272678}"/>
                </a:ext>
              </a:extLst>
            </p:cNvPr>
            <p:cNvSpPr/>
            <p:nvPr/>
          </p:nvSpPr>
          <p:spPr>
            <a:xfrm>
              <a:off x="8008213" y="6689493"/>
              <a:ext cx="438658" cy="438792"/>
            </a:xfrm>
            <a:custGeom>
              <a:avLst/>
              <a:gdLst>
                <a:gd name="connsiteX0" fmla="*/ 21245 w 438658"/>
                <a:gd name="connsiteY0" fmla="*/ 120251 h 438792"/>
                <a:gd name="connsiteX1" fmla="*/ 121919 w 438658"/>
                <a:gd name="connsiteY1" fmla="*/ 407745 h 438792"/>
                <a:gd name="connsiteX2" fmla="*/ 414199 w 438658"/>
                <a:gd name="connsiteY2" fmla="*/ 349802 h 438792"/>
                <a:gd name="connsiteX3" fmla="*/ 330617 w 438658"/>
                <a:gd name="connsiteY3" fmla="*/ 21457 h 438792"/>
                <a:gd name="connsiteX4" fmla="*/ 21245 w 438658"/>
                <a:gd name="connsiteY4" fmla="*/ 120251 h 438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658" h="438792">
                  <a:moveTo>
                    <a:pt x="21245" y="120251"/>
                  </a:moveTo>
                  <a:cubicBezTo>
                    <a:pt x="-35159" y="214943"/>
                    <a:pt x="28424" y="352024"/>
                    <a:pt x="121919" y="407745"/>
                  </a:cubicBezTo>
                  <a:cubicBezTo>
                    <a:pt x="215244" y="463295"/>
                    <a:pt x="357965" y="444493"/>
                    <a:pt x="414199" y="349802"/>
                  </a:cubicBezTo>
                  <a:cubicBezTo>
                    <a:pt x="470603" y="255110"/>
                    <a:pt x="423941" y="77179"/>
                    <a:pt x="330617" y="21457"/>
                  </a:cubicBezTo>
                  <a:cubicBezTo>
                    <a:pt x="237122" y="-34263"/>
                    <a:pt x="77650" y="25560"/>
                    <a:pt x="21245" y="120251"/>
                  </a:cubicBezTo>
                  <a:close/>
                </a:path>
              </a:pathLst>
            </a:custGeom>
            <a:solidFill>
              <a:srgbClr val="FCD349"/>
            </a:solidFill>
            <a:ln w="1706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xmlns="" id="{42403EA8-537C-4027-B066-48430081C181}"/>
                </a:ext>
              </a:extLst>
            </p:cNvPr>
            <p:cNvSpPr/>
            <p:nvPr/>
          </p:nvSpPr>
          <p:spPr>
            <a:xfrm>
              <a:off x="9362977" y="2773115"/>
              <a:ext cx="342859" cy="342792"/>
            </a:xfrm>
            <a:custGeom>
              <a:avLst/>
              <a:gdLst>
                <a:gd name="connsiteX0" fmla="*/ 16607 w 342859"/>
                <a:gd name="connsiteY0" fmla="*/ 93936 h 342792"/>
                <a:gd name="connsiteX1" fmla="*/ 95232 w 342859"/>
                <a:gd name="connsiteY1" fmla="*/ 318530 h 342792"/>
                <a:gd name="connsiteX2" fmla="*/ 323757 w 342859"/>
                <a:gd name="connsiteY2" fmla="*/ 273235 h 342792"/>
                <a:gd name="connsiteX3" fmla="*/ 258293 w 342859"/>
                <a:gd name="connsiteY3" fmla="*/ 16679 h 342792"/>
                <a:gd name="connsiteX4" fmla="*/ 16607 w 342859"/>
                <a:gd name="connsiteY4" fmla="*/ 93936 h 342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859" h="342792">
                  <a:moveTo>
                    <a:pt x="16607" y="93936"/>
                  </a:moveTo>
                  <a:cubicBezTo>
                    <a:pt x="-27491" y="167946"/>
                    <a:pt x="22248" y="274944"/>
                    <a:pt x="95232" y="318530"/>
                  </a:cubicBezTo>
                  <a:cubicBezTo>
                    <a:pt x="168216" y="361944"/>
                    <a:pt x="279659" y="347245"/>
                    <a:pt x="323757" y="273235"/>
                  </a:cubicBezTo>
                  <a:cubicBezTo>
                    <a:pt x="367855" y="199225"/>
                    <a:pt x="331278" y="60264"/>
                    <a:pt x="258293" y="16679"/>
                  </a:cubicBezTo>
                  <a:cubicBezTo>
                    <a:pt x="185138" y="-26736"/>
                    <a:pt x="60535" y="20097"/>
                    <a:pt x="16607" y="93936"/>
                  </a:cubicBezTo>
                  <a:close/>
                </a:path>
              </a:pathLst>
            </a:custGeom>
            <a:solidFill>
              <a:srgbClr val="8DCEBF"/>
            </a:solidFill>
            <a:ln w="1706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xmlns="" id="{376BB39E-BB93-4F1C-A3F9-59908AB0D69A}"/>
                </a:ext>
              </a:extLst>
            </p:cNvPr>
            <p:cNvSpPr/>
            <p:nvPr/>
          </p:nvSpPr>
          <p:spPr>
            <a:xfrm>
              <a:off x="8791921" y="786300"/>
              <a:ext cx="342895" cy="342792"/>
            </a:xfrm>
            <a:custGeom>
              <a:avLst/>
              <a:gdLst>
                <a:gd name="connsiteX0" fmla="*/ 16607 w 342895"/>
                <a:gd name="connsiteY0" fmla="*/ 93936 h 342792"/>
                <a:gd name="connsiteX1" fmla="*/ 95232 w 342895"/>
                <a:gd name="connsiteY1" fmla="*/ 318530 h 342792"/>
                <a:gd name="connsiteX2" fmla="*/ 323757 w 342895"/>
                <a:gd name="connsiteY2" fmla="*/ 273235 h 342792"/>
                <a:gd name="connsiteX3" fmla="*/ 258464 w 342895"/>
                <a:gd name="connsiteY3" fmla="*/ 16679 h 342792"/>
                <a:gd name="connsiteX4" fmla="*/ 16607 w 342895"/>
                <a:gd name="connsiteY4" fmla="*/ 93936 h 342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895" h="342792">
                  <a:moveTo>
                    <a:pt x="16607" y="93936"/>
                  </a:moveTo>
                  <a:cubicBezTo>
                    <a:pt x="-27491" y="167946"/>
                    <a:pt x="22248" y="275115"/>
                    <a:pt x="95232" y="318530"/>
                  </a:cubicBezTo>
                  <a:cubicBezTo>
                    <a:pt x="168217" y="361944"/>
                    <a:pt x="279659" y="347245"/>
                    <a:pt x="323757" y="273235"/>
                  </a:cubicBezTo>
                  <a:cubicBezTo>
                    <a:pt x="367855" y="199225"/>
                    <a:pt x="331448" y="60264"/>
                    <a:pt x="258464" y="16679"/>
                  </a:cubicBezTo>
                  <a:cubicBezTo>
                    <a:pt x="185309" y="-26736"/>
                    <a:pt x="60706" y="20097"/>
                    <a:pt x="16607" y="93936"/>
                  </a:cubicBezTo>
                  <a:close/>
                </a:path>
              </a:pathLst>
            </a:custGeom>
            <a:solidFill>
              <a:srgbClr val="AFAFAF"/>
            </a:solidFill>
            <a:ln w="1706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xmlns="" id="{EB23A4D5-52D2-459D-9BE3-48C423C58744}"/>
                </a:ext>
              </a:extLst>
            </p:cNvPr>
            <p:cNvSpPr/>
            <p:nvPr/>
          </p:nvSpPr>
          <p:spPr>
            <a:xfrm>
              <a:off x="8963301" y="3300462"/>
              <a:ext cx="632651" cy="606486"/>
            </a:xfrm>
            <a:custGeom>
              <a:avLst/>
              <a:gdLst>
                <a:gd name="connsiteX0" fmla="*/ 13929 w 632651"/>
                <a:gd name="connsiteY0" fmla="*/ 431804 h 606486"/>
                <a:gd name="connsiteX1" fmla="*/ 412865 w 632651"/>
                <a:gd name="connsiteY1" fmla="*/ 590079 h 606486"/>
                <a:gd name="connsiteX2" fmla="*/ 621050 w 632651"/>
                <a:gd name="connsiteY2" fmla="*/ 225157 h 606486"/>
                <a:gd name="connsiteX3" fmla="*/ 194083 w 632651"/>
                <a:gd name="connsiteY3" fmla="*/ 11161 h 606486"/>
                <a:gd name="connsiteX4" fmla="*/ 13929 w 632651"/>
                <a:gd name="connsiteY4" fmla="*/ 431804 h 606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51" h="606486">
                  <a:moveTo>
                    <a:pt x="13929" y="431804"/>
                  </a:moveTo>
                  <a:cubicBezTo>
                    <a:pt x="62643" y="579311"/>
                    <a:pt x="267409" y="638109"/>
                    <a:pt x="412865" y="590079"/>
                  </a:cubicBezTo>
                  <a:cubicBezTo>
                    <a:pt x="558321" y="542049"/>
                    <a:pt x="669763" y="372493"/>
                    <a:pt x="621050" y="225157"/>
                  </a:cubicBezTo>
                  <a:cubicBezTo>
                    <a:pt x="572337" y="77650"/>
                    <a:pt x="339710" y="-37039"/>
                    <a:pt x="194083" y="11161"/>
                  </a:cubicBezTo>
                  <a:cubicBezTo>
                    <a:pt x="48798" y="59190"/>
                    <a:pt x="-34784" y="284468"/>
                    <a:pt x="13929" y="431804"/>
                  </a:cubicBezTo>
                  <a:close/>
                </a:path>
              </a:pathLst>
            </a:custGeom>
            <a:solidFill>
              <a:srgbClr val="FCD349"/>
            </a:solidFill>
            <a:ln w="1706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xmlns="" id="{DA619C7B-9452-48A8-8EF1-4BECE2D02557}"/>
                </a:ext>
              </a:extLst>
            </p:cNvPr>
            <p:cNvSpPr/>
            <p:nvPr/>
          </p:nvSpPr>
          <p:spPr>
            <a:xfrm>
              <a:off x="8769239" y="5325742"/>
              <a:ext cx="616924" cy="618227"/>
            </a:xfrm>
            <a:custGeom>
              <a:avLst/>
              <a:gdLst>
                <a:gd name="connsiteX0" fmla="*/ 32624 w 616924"/>
                <a:gd name="connsiteY0" fmla="*/ 162250 h 618227"/>
                <a:gd name="connsiteX1" fmla="*/ 165090 w 616924"/>
                <a:gd name="connsiteY1" fmla="*/ 570587 h 618227"/>
                <a:gd name="connsiteX2" fmla="*/ 579067 w 616924"/>
                <a:gd name="connsiteY2" fmla="*/ 498286 h 618227"/>
                <a:gd name="connsiteX3" fmla="*/ 471898 w 616924"/>
                <a:gd name="connsiteY3" fmla="*/ 32861 h 618227"/>
                <a:gd name="connsiteX4" fmla="*/ 32624 w 616924"/>
                <a:gd name="connsiteY4" fmla="*/ 162250 h 618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6924" h="618227">
                  <a:moveTo>
                    <a:pt x="32624" y="162250"/>
                  </a:moveTo>
                  <a:cubicBezTo>
                    <a:pt x="-49932" y="293862"/>
                    <a:pt x="35188" y="489056"/>
                    <a:pt x="165090" y="570587"/>
                  </a:cubicBezTo>
                  <a:cubicBezTo>
                    <a:pt x="294821" y="651946"/>
                    <a:pt x="496510" y="629897"/>
                    <a:pt x="579067" y="498286"/>
                  </a:cubicBezTo>
                  <a:cubicBezTo>
                    <a:pt x="661623" y="366675"/>
                    <a:pt x="601628" y="114392"/>
                    <a:pt x="471898" y="32861"/>
                  </a:cubicBezTo>
                  <a:cubicBezTo>
                    <a:pt x="341825" y="-48328"/>
                    <a:pt x="115180" y="30810"/>
                    <a:pt x="32624" y="162250"/>
                  </a:cubicBezTo>
                  <a:close/>
                </a:path>
              </a:pathLst>
            </a:custGeom>
            <a:solidFill>
              <a:srgbClr val="FC9854"/>
            </a:solidFill>
            <a:ln w="1706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xmlns="" id="{DE70292E-8F94-417B-A7A0-092F327EFC85}"/>
                </a:ext>
              </a:extLst>
            </p:cNvPr>
            <p:cNvSpPr/>
            <p:nvPr/>
          </p:nvSpPr>
          <p:spPr>
            <a:xfrm>
              <a:off x="9404881" y="3981985"/>
              <a:ext cx="308858" cy="348513"/>
            </a:xfrm>
            <a:custGeom>
              <a:avLst/>
              <a:gdLst>
                <a:gd name="connsiteX0" fmla="*/ 308859 w 308858"/>
                <a:gd name="connsiteY0" fmla="*/ 0 h 348513"/>
                <a:gd name="connsiteX1" fmla="*/ 0 w 308858"/>
                <a:gd name="connsiteY1" fmla="*/ 188016 h 348513"/>
                <a:gd name="connsiteX2" fmla="*/ 254334 w 308858"/>
                <a:gd name="connsiteY2" fmla="*/ 348513 h 34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8858" h="348513">
                  <a:moveTo>
                    <a:pt x="308859" y="0"/>
                  </a:moveTo>
                  <a:lnTo>
                    <a:pt x="0" y="188016"/>
                  </a:lnTo>
                  <a:lnTo>
                    <a:pt x="254334" y="348513"/>
                  </a:lnTo>
                  <a:close/>
                </a:path>
              </a:pathLst>
            </a:custGeom>
            <a:solidFill>
              <a:srgbClr val="AFAFAF"/>
            </a:solidFill>
            <a:ln w="1706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xmlns="" id="{F83FE49D-1649-4CA9-9E86-B5D385BC9714}"/>
                </a:ext>
              </a:extLst>
            </p:cNvPr>
            <p:cNvSpPr/>
            <p:nvPr/>
          </p:nvSpPr>
          <p:spPr>
            <a:xfrm>
              <a:off x="8991417" y="4264693"/>
              <a:ext cx="275699" cy="361503"/>
            </a:xfrm>
            <a:custGeom>
              <a:avLst/>
              <a:gdLst>
                <a:gd name="connsiteX0" fmla="*/ 275700 w 275699"/>
                <a:gd name="connsiteY0" fmla="*/ 361503 h 361503"/>
                <a:gd name="connsiteX1" fmla="*/ 265273 w 275699"/>
                <a:gd name="connsiteY1" fmla="*/ 0 h 361503"/>
                <a:gd name="connsiteX2" fmla="*/ 0 w 275699"/>
                <a:gd name="connsiteY2" fmla="*/ 141525 h 3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5699" h="361503">
                  <a:moveTo>
                    <a:pt x="275700" y="361503"/>
                  </a:moveTo>
                  <a:lnTo>
                    <a:pt x="265273" y="0"/>
                  </a:lnTo>
                  <a:lnTo>
                    <a:pt x="0" y="141525"/>
                  </a:lnTo>
                  <a:close/>
                </a:path>
              </a:pathLst>
            </a:custGeom>
            <a:solidFill>
              <a:srgbClr val="FC9854"/>
            </a:solidFill>
            <a:ln w="1706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xmlns="" id="{2F6DD9AF-D1C5-4E34-96BF-BC5E70DE56E3}"/>
                </a:ext>
              </a:extLst>
            </p:cNvPr>
            <p:cNvSpPr/>
            <p:nvPr/>
          </p:nvSpPr>
          <p:spPr>
            <a:xfrm>
              <a:off x="8620854" y="1900308"/>
              <a:ext cx="296552" cy="358597"/>
            </a:xfrm>
            <a:custGeom>
              <a:avLst/>
              <a:gdLst>
                <a:gd name="connsiteX0" fmla="*/ 296552 w 296552"/>
                <a:gd name="connsiteY0" fmla="*/ 358598 h 358597"/>
                <a:gd name="connsiteX1" fmla="*/ 249890 w 296552"/>
                <a:gd name="connsiteY1" fmla="*/ 0 h 358597"/>
                <a:gd name="connsiteX2" fmla="*/ 0 w 296552"/>
                <a:gd name="connsiteY2" fmla="*/ 167505 h 35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6552" h="358597">
                  <a:moveTo>
                    <a:pt x="296552" y="358598"/>
                  </a:moveTo>
                  <a:lnTo>
                    <a:pt x="249890" y="0"/>
                  </a:lnTo>
                  <a:lnTo>
                    <a:pt x="0" y="167505"/>
                  </a:lnTo>
                  <a:close/>
                </a:path>
              </a:pathLst>
            </a:custGeom>
            <a:solidFill>
              <a:srgbClr val="FC9854"/>
            </a:solidFill>
            <a:ln w="1706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xmlns="" id="{09789FF7-A4F4-4FC2-BBC8-E1B58A337E02}"/>
                </a:ext>
              </a:extLst>
            </p:cNvPr>
            <p:cNvSpPr/>
            <p:nvPr/>
          </p:nvSpPr>
          <p:spPr>
            <a:xfrm>
              <a:off x="8978939" y="1515217"/>
              <a:ext cx="300654" cy="325267"/>
            </a:xfrm>
            <a:custGeom>
              <a:avLst/>
              <a:gdLst>
                <a:gd name="connsiteX0" fmla="*/ 136226 w 300654"/>
                <a:gd name="connsiteY0" fmla="*/ 325267 h 325267"/>
                <a:gd name="connsiteX1" fmla="*/ 300655 w 300654"/>
                <a:gd name="connsiteY1" fmla="*/ 3248 h 325267"/>
                <a:gd name="connsiteX2" fmla="*/ 0 w 300654"/>
                <a:gd name="connsiteY2" fmla="*/ 0 h 32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0654" h="325267">
                  <a:moveTo>
                    <a:pt x="136226" y="325267"/>
                  </a:moveTo>
                  <a:lnTo>
                    <a:pt x="300655" y="32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9854"/>
            </a:solidFill>
            <a:ln w="1706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xmlns="" id="{507CC4F3-E566-423B-8CDF-AE7EB1F4C3F6}"/>
                </a:ext>
              </a:extLst>
            </p:cNvPr>
            <p:cNvSpPr/>
            <p:nvPr/>
          </p:nvSpPr>
          <p:spPr>
            <a:xfrm>
              <a:off x="9399924" y="2130029"/>
              <a:ext cx="343727" cy="321678"/>
            </a:xfrm>
            <a:custGeom>
              <a:avLst/>
              <a:gdLst>
                <a:gd name="connsiteX0" fmla="*/ 343727 w 343727"/>
                <a:gd name="connsiteY0" fmla="*/ 321678 h 321678"/>
                <a:gd name="connsiteX1" fmla="*/ 178615 w 343727"/>
                <a:gd name="connsiteY1" fmla="*/ 0 h 321678"/>
                <a:gd name="connsiteX2" fmla="*/ 0 w 343727"/>
                <a:gd name="connsiteY2" fmla="*/ 242028 h 321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3727" h="321678">
                  <a:moveTo>
                    <a:pt x="343727" y="321678"/>
                  </a:moveTo>
                  <a:lnTo>
                    <a:pt x="178615" y="0"/>
                  </a:lnTo>
                  <a:lnTo>
                    <a:pt x="0" y="242028"/>
                  </a:lnTo>
                  <a:close/>
                </a:path>
              </a:pathLst>
            </a:custGeom>
            <a:solidFill>
              <a:srgbClr val="1E1E1E"/>
            </a:solidFill>
            <a:ln w="1706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xmlns="" id="{2A188856-A23F-4CD0-B0D2-0B160F2425EA}"/>
                </a:ext>
              </a:extLst>
            </p:cNvPr>
            <p:cNvSpPr/>
            <p:nvPr/>
          </p:nvSpPr>
          <p:spPr>
            <a:xfrm>
              <a:off x="9492052" y="5844710"/>
              <a:ext cx="296723" cy="351248"/>
            </a:xfrm>
            <a:custGeom>
              <a:avLst/>
              <a:gdLst>
                <a:gd name="connsiteX0" fmla="*/ 0 w 296723"/>
                <a:gd name="connsiteY0" fmla="*/ 351248 h 351248"/>
                <a:gd name="connsiteX1" fmla="*/ 296723 w 296723"/>
                <a:gd name="connsiteY1" fmla="*/ 144431 h 351248"/>
                <a:gd name="connsiteX2" fmla="*/ 32988 w 296723"/>
                <a:gd name="connsiteY2" fmla="*/ 0 h 351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6723" h="351248">
                  <a:moveTo>
                    <a:pt x="0" y="351248"/>
                  </a:moveTo>
                  <a:lnTo>
                    <a:pt x="296723" y="144431"/>
                  </a:lnTo>
                  <a:lnTo>
                    <a:pt x="32988" y="0"/>
                  </a:lnTo>
                  <a:close/>
                </a:path>
              </a:pathLst>
            </a:custGeom>
            <a:solidFill>
              <a:srgbClr val="FCD349"/>
            </a:solidFill>
            <a:ln w="1706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xmlns="" id="{541A07B2-FD26-4509-BEC8-D064CD379E7D}"/>
                </a:ext>
              </a:extLst>
            </p:cNvPr>
            <p:cNvSpPr/>
            <p:nvPr/>
          </p:nvSpPr>
          <p:spPr>
            <a:xfrm>
              <a:off x="7792901" y="624706"/>
              <a:ext cx="285613" cy="360648"/>
            </a:xfrm>
            <a:custGeom>
              <a:avLst/>
              <a:gdLst>
                <a:gd name="connsiteX0" fmla="*/ 285613 w 285613"/>
                <a:gd name="connsiteY0" fmla="*/ 360649 h 360648"/>
                <a:gd name="connsiteX1" fmla="*/ 258607 w 285613"/>
                <a:gd name="connsiteY1" fmla="*/ 0 h 360648"/>
                <a:gd name="connsiteX2" fmla="*/ 0 w 285613"/>
                <a:gd name="connsiteY2" fmla="*/ 153660 h 360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613" h="360648">
                  <a:moveTo>
                    <a:pt x="285613" y="360649"/>
                  </a:moveTo>
                  <a:lnTo>
                    <a:pt x="258607" y="0"/>
                  </a:lnTo>
                  <a:lnTo>
                    <a:pt x="0" y="153660"/>
                  </a:lnTo>
                  <a:close/>
                </a:path>
              </a:pathLst>
            </a:custGeom>
            <a:solidFill>
              <a:srgbClr val="8DCEBF"/>
            </a:solidFill>
            <a:ln w="1706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xmlns="" id="{54111A88-F191-4954-9498-712DC5A7D6BF}"/>
                </a:ext>
              </a:extLst>
            </p:cNvPr>
            <p:cNvSpPr/>
            <p:nvPr/>
          </p:nvSpPr>
          <p:spPr>
            <a:xfrm>
              <a:off x="9201653" y="6365001"/>
              <a:ext cx="296552" cy="351248"/>
            </a:xfrm>
            <a:custGeom>
              <a:avLst/>
              <a:gdLst>
                <a:gd name="connsiteX0" fmla="*/ 0 w 296552"/>
                <a:gd name="connsiteY0" fmla="*/ 351248 h 351248"/>
                <a:gd name="connsiteX1" fmla="*/ 296552 w 296552"/>
                <a:gd name="connsiteY1" fmla="*/ 144431 h 351248"/>
                <a:gd name="connsiteX2" fmla="*/ 32817 w 296552"/>
                <a:gd name="connsiteY2" fmla="*/ 0 h 351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6552" h="351248">
                  <a:moveTo>
                    <a:pt x="0" y="351248"/>
                  </a:moveTo>
                  <a:lnTo>
                    <a:pt x="296552" y="144431"/>
                  </a:lnTo>
                  <a:lnTo>
                    <a:pt x="32817" y="0"/>
                  </a:lnTo>
                  <a:close/>
                </a:path>
              </a:pathLst>
            </a:custGeom>
            <a:solidFill>
              <a:srgbClr val="8DCEBF"/>
            </a:solidFill>
            <a:ln w="1706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xmlns="" id="{B2668353-1D7A-497C-9BB3-F63CC1AC2FA7}"/>
                </a:ext>
              </a:extLst>
            </p:cNvPr>
            <p:cNvSpPr/>
            <p:nvPr/>
          </p:nvSpPr>
          <p:spPr>
            <a:xfrm>
              <a:off x="8912279" y="2526913"/>
              <a:ext cx="216902" cy="344752"/>
            </a:xfrm>
            <a:custGeom>
              <a:avLst/>
              <a:gdLst>
                <a:gd name="connsiteX0" fmla="*/ 216902 w 216902"/>
                <a:gd name="connsiteY0" fmla="*/ 281853 h 344752"/>
                <a:gd name="connsiteX1" fmla="*/ 132979 w 216902"/>
                <a:gd name="connsiteY1" fmla="*/ 0 h 344752"/>
                <a:gd name="connsiteX2" fmla="*/ 0 w 216902"/>
                <a:gd name="connsiteY2" fmla="*/ 108536 h 344752"/>
                <a:gd name="connsiteX3" fmla="*/ 132124 w 216902"/>
                <a:gd name="connsiteY3" fmla="*/ 344753 h 344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902" h="344752">
                  <a:moveTo>
                    <a:pt x="216902" y="281853"/>
                  </a:moveTo>
                  <a:lnTo>
                    <a:pt x="132979" y="0"/>
                  </a:lnTo>
                  <a:lnTo>
                    <a:pt x="0" y="108536"/>
                  </a:lnTo>
                  <a:lnTo>
                    <a:pt x="132124" y="344753"/>
                  </a:lnTo>
                  <a:close/>
                </a:path>
              </a:pathLst>
            </a:custGeom>
            <a:solidFill>
              <a:srgbClr val="8DCEBF"/>
            </a:solidFill>
            <a:ln w="1706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xmlns="" id="{9FFCB0AA-8CCD-4389-B5A8-BA91173AD0A4}"/>
                </a:ext>
              </a:extLst>
            </p:cNvPr>
            <p:cNvSpPr/>
            <p:nvPr/>
          </p:nvSpPr>
          <p:spPr>
            <a:xfrm>
              <a:off x="8411815" y="5805739"/>
              <a:ext cx="217585" cy="344581"/>
            </a:xfrm>
            <a:custGeom>
              <a:avLst/>
              <a:gdLst>
                <a:gd name="connsiteX0" fmla="*/ 0 w 217585"/>
                <a:gd name="connsiteY0" fmla="*/ 63071 h 344581"/>
                <a:gd name="connsiteX1" fmla="*/ 84949 w 217585"/>
                <a:gd name="connsiteY1" fmla="*/ 344582 h 344581"/>
                <a:gd name="connsiteX2" fmla="*/ 217586 w 217585"/>
                <a:gd name="connsiteY2" fmla="*/ 235533 h 344581"/>
                <a:gd name="connsiteX3" fmla="*/ 84607 w 217585"/>
                <a:gd name="connsiteY3" fmla="*/ 0 h 344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7585" h="344581">
                  <a:moveTo>
                    <a:pt x="0" y="63071"/>
                  </a:moveTo>
                  <a:lnTo>
                    <a:pt x="84949" y="344582"/>
                  </a:lnTo>
                  <a:lnTo>
                    <a:pt x="217586" y="235533"/>
                  </a:lnTo>
                  <a:lnTo>
                    <a:pt x="84607" y="0"/>
                  </a:lnTo>
                  <a:close/>
                </a:path>
              </a:pathLst>
            </a:custGeom>
            <a:solidFill>
              <a:srgbClr val="FCDB81"/>
            </a:solidFill>
            <a:ln w="1706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xmlns="" id="{0C21D561-A15C-42BF-8BAF-D4BC5FF1F714}"/>
                </a:ext>
              </a:extLst>
            </p:cNvPr>
            <p:cNvSpPr/>
            <p:nvPr/>
          </p:nvSpPr>
          <p:spPr>
            <a:xfrm>
              <a:off x="9251904" y="1047912"/>
              <a:ext cx="222029" cy="344410"/>
            </a:xfrm>
            <a:custGeom>
              <a:avLst/>
              <a:gdLst>
                <a:gd name="connsiteX0" fmla="*/ 0 w 222029"/>
                <a:gd name="connsiteY0" fmla="*/ 65293 h 344410"/>
                <a:gd name="connsiteX1" fmla="*/ 92299 w 222029"/>
                <a:gd name="connsiteY1" fmla="*/ 344411 h 344410"/>
                <a:gd name="connsiteX2" fmla="*/ 222030 w 222029"/>
                <a:gd name="connsiteY2" fmla="*/ 231943 h 344410"/>
                <a:gd name="connsiteX3" fmla="*/ 82898 w 222029"/>
                <a:gd name="connsiteY3" fmla="*/ 0 h 344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029" h="344410">
                  <a:moveTo>
                    <a:pt x="0" y="65293"/>
                  </a:moveTo>
                  <a:lnTo>
                    <a:pt x="92299" y="344411"/>
                  </a:lnTo>
                  <a:lnTo>
                    <a:pt x="222030" y="231943"/>
                  </a:lnTo>
                  <a:lnTo>
                    <a:pt x="82898" y="0"/>
                  </a:lnTo>
                  <a:close/>
                </a:path>
              </a:pathLst>
            </a:custGeom>
            <a:solidFill>
              <a:srgbClr val="F9A0A0"/>
            </a:solidFill>
            <a:ln w="1706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xmlns="" id="{8A6A6EFA-28A5-46AA-A4A3-32AED43CE023}"/>
                </a:ext>
              </a:extLst>
            </p:cNvPr>
            <p:cNvSpPr/>
            <p:nvPr/>
          </p:nvSpPr>
          <p:spPr>
            <a:xfrm>
              <a:off x="8557271" y="1367539"/>
              <a:ext cx="177760" cy="295184"/>
            </a:xfrm>
            <a:custGeom>
              <a:avLst/>
              <a:gdLst>
                <a:gd name="connsiteX0" fmla="*/ 104947 w 177760"/>
                <a:gd name="connsiteY0" fmla="*/ 284930 h 295184"/>
                <a:gd name="connsiteX1" fmla="*/ 177760 w 177760"/>
                <a:gd name="connsiteY1" fmla="*/ 0 h 295184"/>
                <a:gd name="connsiteX2" fmla="*/ 7862 w 177760"/>
                <a:gd name="connsiteY2" fmla="*/ 24784 h 295184"/>
                <a:gd name="connsiteX3" fmla="*/ 0 w 177760"/>
                <a:gd name="connsiteY3" fmla="*/ 295185 h 295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760" h="295184">
                  <a:moveTo>
                    <a:pt x="104947" y="284930"/>
                  </a:moveTo>
                  <a:lnTo>
                    <a:pt x="177760" y="0"/>
                  </a:lnTo>
                  <a:lnTo>
                    <a:pt x="7862" y="24784"/>
                  </a:lnTo>
                  <a:lnTo>
                    <a:pt x="0" y="295185"/>
                  </a:lnTo>
                  <a:close/>
                </a:path>
              </a:pathLst>
            </a:custGeom>
            <a:solidFill>
              <a:srgbClr val="1E1E1E"/>
            </a:solidFill>
            <a:ln w="1706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xmlns="" id="{262576DC-C49F-4BC9-AA2C-51C57D908C30}"/>
                </a:ext>
              </a:extLst>
            </p:cNvPr>
            <p:cNvSpPr/>
            <p:nvPr/>
          </p:nvSpPr>
          <p:spPr>
            <a:xfrm>
              <a:off x="8692129" y="6341926"/>
              <a:ext cx="272794" cy="305098"/>
            </a:xfrm>
            <a:custGeom>
              <a:avLst/>
              <a:gdLst>
                <a:gd name="connsiteX0" fmla="*/ 272794 w 272794"/>
                <a:gd name="connsiteY0" fmla="*/ 209894 h 305098"/>
                <a:gd name="connsiteX1" fmla="*/ 66831 w 272794"/>
                <a:gd name="connsiteY1" fmla="*/ 0 h 305098"/>
                <a:gd name="connsiteX2" fmla="*/ 0 w 272794"/>
                <a:gd name="connsiteY2" fmla="*/ 158104 h 305098"/>
                <a:gd name="connsiteX3" fmla="*/ 227157 w 272794"/>
                <a:gd name="connsiteY3" fmla="*/ 305099 h 305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2794" h="305098">
                  <a:moveTo>
                    <a:pt x="272794" y="209894"/>
                  </a:moveTo>
                  <a:lnTo>
                    <a:pt x="66831" y="0"/>
                  </a:lnTo>
                  <a:lnTo>
                    <a:pt x="0" y="158104"/>
                  </a:lnTo>
                  <a:lnTo>
                    <a:pt x="227157" y="305099"/>
                  </a:lnTo>
                  <a:close/>
                </a:path>
              </a:pathLst>
            </a:custGeom>
            <a:solidFill>
              <a:srgbClr val="1E1E1E"/>
            </a:solidFill>
            <a:ln w="1706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xmlns="" id="{05A526F3-37CE-4889-A725-811157071EB5}"/>
                </a:ext>
              </a:extLst>
            </p:cNvPr>
            <p:cNvSpPr/>
            <p:nvPr/>
          </p:nvSpPr>
          <p:spPr>
            <a:xfrm>
              <a:off x="8325327" y="760590"/>
              <a:ext cx="215705" cy="287322"/>
            </a:xfrm>
            <a:custGeom>
              <a:avLst/>
              <a:gdLst>
                <a:gd name="connsiteX0" fmla="*/ 215706 w 215705"/>
                <a:gd name="connsiteY0" fmla="*/ 124603 h 287322"/>
                <a:gd name="connsiteX1" fmla="*/ 166992 w 215705"/>
                <a:gd name="connsiteY1" fmla="*/ 287322 h 287322"/>
                <a:gd name="connsiteX2" fmla="*/ 0 w 215705"/>
                <a:gd name="connsiteY2" fmla="*/ 234336 h 287322"/>
                <a:gd name="connsiteX3" fmla="*/ 96914 w 215705"/>
                <a:gd name="connsiteY3" fmla="*/ 0 h 287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705" h="287322">
                  <a:moveTo>
                    <a:pt x="215706" y="124603"/>
                  </a:moveTo>
                  <a:lnTo>
                    <a:pt x="166992" y="287322"/>
                  </a:lnTo>
                  <a:lnTo>
                    <a:pt x="0" y="234336"/>
                  </a:lnTo>
                  <a:lnTo>
                    <a:pt x="96914" y="0"/>
                  </a:lnTo>
                  <a:close/>
                </a:path>
              </a:pathLst>
            </a:custGeom>
            <a:solidFill>
              <a:srgbClr val="EA4E4E"/>
            </a:solidFill>
            <a:ln w="1706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xmlns="" id="{DDDE2EFB-CF4B-49B1-989D-E10C8B33D01B}"/>
                </a:ext>
              </a:extLst>
            </p:cNvPr>
            <p:cNvSpPr/>
            <p:nvPr/>
          </p:nvSpPr>
          <p:spPr>
            <a:xfrm>
              <a:off x="9571873" y="1580168"/>
              <a:ext cx="267666" cy="352273"/>
            </a:xfrm>
            <a:custGeom>
              <a:avLst/>
              <a:gdLst>
                <a:gd name="connsiteX0" fmla="*/ 182717 w 267666"/>
                <a:gd name="connsiteY0" fmla="*/ 144089 h 352273"/>
                <a:gd name="connsiteX1" fmla="*/ 182717 w 267666"/>
                <a:gd name="connsiteY1" fmla="*/ 0 h 352273"/>
                <a:gd name="connsiteX2" fmla="*/ 97255 w 267666"/>
                <a:gd name="connsiteY2" fmla="*/ 121185 h 352273"/>
                <a:gd name="connsiteX3" fmla="*/ 0 w 267666"/>
                <a:gd name="connsiteY3" fmla="*/ 118450 h 352273"/>
                <a:gd name="connsiteX4" fmla="*/ 48542 w 267666"/>
                <a:gd name="connsiteY4" fmla="*/ 206988 h 352273"/>
                <a:gd name="connsiteX5" fmla="*/ 0 w 267666"/>
                <a:gd name="connsiteY5" fmla="*/ 278947 h 352273"/>
                <a:gd name="connsiteX6" fmla="*/ 127338 w 267666"/>
                <a:gd name="connsiteY6" fmla="*/ 248181 h 352273"/>
                <a:gd name="connsiteX7" fmla="*/ 182717 w 267666"/>
                <a:gd name="connsiteY7" fmla="*/ 352273 h 352273"/>
                <a:gd name="connsiteX8" fmla="*/ 182717 w 267666"/>
                <a:gd name="connsiteY8" fmla="*/ 223910 h 352273"/>
                <a:gd name="connsiteX9" fmla="*/ 267666 w 267666"/>
                <a:gd name="connsiteY9" fmla="*/ 179470 h 352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7666" h="352273">
                  <a:moveTo>
                    <a:pt x="182717" y="144089"/>
                  </a:moveTo>
                  <a:lnTo>
                    <a:pt x="182717" y="0"/>
                  </a:lnTo>
                  <a:lnTo>
                    <a:pt x="97255" y="121185"/>
                  </a:lnTo>
                  <a:lnTo>
                    <a:pt x="0" y="118450"/>
                  </a:lnTo>
                  <a:lnTo>
                    <a:pt x="48542" y="206988"/>
                  </a:lnTo>
                  <a:lnTo>
                    <a:pt x="0" y="278947"/>
                  </a:lnTo>
                  <a:lnTo>
                    <a:pt x="127338" y="248181"/>
                  </a:lnTo>
                  <a:lnTo>
                    <a:pt x="182717" y="352273"/>
                  </a:lnTo>
                  <a:lnTo>
                    <a:pt x="182717" y="223910"/>
                  </a:lnTo>
                  <a:lnTo>
                    <a:pt x="267666" y="179470"/>
                  </a:lnTo>
                  <a:close/>
                </a:path>
              </a:pathLst>
            </a:custGeom>
            <a:solidFill>
              <a:srgbClr val="FCDB81"/>
            </a:solidFill>
            <a:ln w="1706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xmlns="" id="{FF433DC1-48ED-4051-9565-847407EF7302}"/>
                </a:ext>
              </a:extLst>
            </p:cNvPr>
            <p:cNvSpPr/>
            <p:nvPr/>
          </p:nvSpPr>
          <p:spPr>
            <a:xfrm>
              <a:off x="9349843" y="4729605"/>
              <a:ext cx="284587" cy="333300"/>
            </a:xfrm>
            <a:custGeom>
              <a:avLst/>
              <a:gdLst>
                <a:gd name="connsiteX0" fmla="*/ 163916 w 284587"/>
                <a:gd name="connsiteY0" fmla="*/ 117595 h 333300"/>
                <a:gd name="connsiteX1" fmla="*/ 80334 w 284587"/>
                <a:gd name="connsiteY1" fmla="*/ 0 h 333300"/>
                <a:gd name="connsiteX2" fmla="*/ 81018 w 284587"/>
                <a:gd name="connsiteY2" fmla="*/ 148362 h 333300"/>
                <a:gd name="connsiteX3" fmla="*/ 0 w 284587"/>
                <a:gd name="connsiteY3" fmla="*/ 202544 h 333300"/>
                <a:gd name="connsiteX4" fmla="*/ 91102 w 284587"/>
                <a:gd name="connsiteY4" fmla="*/ 246472 h 333300"/>
                <a:gd name="connsiteX5" fmla="*/ 93153 w 284587"/>
                <a:gd name="connsiteY5" fmla="*/ 333301 h 333300"/>
                <a:gd name="connsiteX6" fmla="*/ 179128 w 284587"/>
                <a:gd name="connsiteY6" fmla="*/ 234507 h 333300"/>
                <a:gd name="connsiteX7" fmla="*/ 284588 w 284587"/>
                <a:gd name="connsiteY7" fmla="*/ 287151 h 333300"/>
                <a:gd name="connsiteX8" fmla="*/ 210065 w 284587"/>
                <a:gd name="connsiteY8" fmla="*/ 182546 h 333300"/>
                <a:gd name="connsiteX9" fmla="*/ 253651 w 284587"/>
                <a:gd name="connsiteY9" fmla="*/ 97084 h 33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4587" h="333300">
                  <a:moveTo>
                    <a:pt x="163916" y="117595"/>
                  </a:moveTo>
                  <a:lnTo>
                    <a:pt x="80334" y="0"/>
                  </a:lnTo>
                  <a:lnTo>
                    <a:pt x="81018" y="148362"/>
                  </a:lnTo>
                  <a:lnTo>
                    <a:pt x="0" y="202544"/>
                  </a:lnTo>
                  <a:lnTo>
                    <a:pt x="91102" y="246472"/>
                  </a:lnTo>
                  <a:lnTo>
                    <a:pt x="93153" y="333301"/>
                  </a:lnTo>
                  <a:lnTo>
                    <a:pt x="179128" y="234507"/>
                  </a:lnTo>
                  <a:lnTo>
                    <a:pt x="284588" y="287151"/>
                  </a:lnTo>
                  <a:lnTo>
                    <a:pt x="210065" y="182546"/>
                  </a:lnTo>
                  <a:lnTo>
                    <a:pt x="253651" y="97084"/>
                  </a:lnTo>
                  <a:close/>
                </a:path>
              </a:pathLst>
            </a:custGeom>
            <a:solidFill>
              <a:srgbClr val="EA4E4E"/>
            </a:solidFill>
            <a:ln w="1706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</p:grpSp>
      <p:pic>
        <p:nvPicPr>
          <p:cNvPr id="263" name="Graphic 262">
            <a:extLst>
              <a:ext uri="{FF2B5EF4-FFF2-40B4-BE49-F238E27FC236}">
                <a16:creationId xmlns:a16="http://schemas.microsoft.com/office/drawing/2014/main" xmlns="" id="{55BE14DA-2A32-43A9-AF15-908678DE82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9362008">
            <a:off x="701101" y="4140579"/>
            <a:ext cx="1376593" cy="2413507"/>
          </a:xfrm>
          <a:prstGeom prst="rect">
            <a:avLst/>
          </a:prstGeom>
        </p:spPr>
      </p:pic>
      <p:pic>
        <p:nvPicPr>
          <p:cNvPr id="264" name="Graphic 263">
            <a:extLst>
              <a:ext uri="{FF2B5EF4-FFF2-40B4-BE49-F238E27FC236}">
                <a16:creationId xmlns:a16="http://schemas.microsoft.com/office/drawing/2014/main" xmlns="" id="{76FA2CC8-B9CA-41F1-91DA-4CC6D74221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2153075">
            <a:off x="1575180" y="4935077"/>
            <a:ext cx="962251" cy="1871630"/>
          </a:xfrm>
          <a:prstGeom prst="rect">
            <a:avLst/>
          </a:prstGeom>
        </p:spPr>
      </p:pic>
      <p:grpSp>
        <p:nvGrpSpPr>
          <p:cNvPr id="265" name="Graphic 233">
            <a:extLst>
              <a:ext uri="{FF2B5EF4-FFF2-40B4-BE49-F238E27FC236}">
                <a16:creationId xmlns:a16="http://schemas.microsoft.com/office/drawing/2014/main" xmlns="" id="{FB71A5FB-46D0-4A2D-954E-2D07077AB42E}"/>
              </a:ext>
            </a:extLst>
          </p:cNvPr>
          <p:cNvGrpSpPr/>
          <p:nvPr/>
        </p:nvGrpSpPr>
        <p:grpSpPr>
          <a:xfrm rot="17515136">
            <a:off x="635179" y="5225778"/>
            <a:ext cx="1121715" cy="1141459"/>
            <a:chOff x="2651548" y="5448024"/>
            <a:chExt cx="1484014" cy="1429613"/>
          </a:xfrm>
        </p:grpSpPr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xmlns="" id="{1CCCFFD2-6274-4DAE-99FC-568A8CAA448E}"/>
                </a:ext>
              </a:extLst>
            </p:cNvPr>
            <p:cNvSpPr/>
            <p:nvPr/>
          </p:nvSpPr>
          <p:spPr>
            <a:xfrm>
              <a:off x="3734725" y="5448024"/>
              <a:ext cx="400837" cy="596339"/>
            </a:xfrm>
            <a:custGeom>
              <a:avLst/>
              <a:gdLst>
                <a:gd name="connsiteX0" fmla="*/ 22109 w 400837"/>
                <a:gd name="connsiteY0" fmla="*/ 564557 h 596339"/>
                <a:gd name="connsiteX1" fmla="*/ 97650 w 400837"/>
                <a:gd name="connsiteY1" fmla="*/ 167510 h 596339"/>
                <a:gd name="connsiteX2" fmla="*/ 343386 w 400837"/>
                <a:gd name="connsiteY2" fmla="*/ 38309 h 596339"/>
                <a:gd name="connsiteX3" fmla="*/ 378162 w 400837"/>
                <a:gd name="connsiteY3" fmla="*/ 303161 h 596339"/>
                <a:gd name="connsiteX4" fmla="*/ 160753 w 400837"/>
                <a:gd name="connsiteY4" fmla="*/ 545903 h 596339"/>
                <a:gd name="connsiteX5" fmla="*/ 0 w 400837"/>
                <a:gd name="connsiteY5" fmla="*/ 596340 h 59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0837" h="596339">
                  <a:moveTo>
                    <a:pt x="22109" y="564557"/>
                  </a:moveTo>
                  <a:cubicBezTo>
                    <a:pt x="63104" y="435356"/>
                    <a:pt x="40994" y="296712"/>
                    <a:pt x="97650" y="167510"/>
                  </a:cubicBezTo>
                  <a:cubicBezTo>
                    <a:pt x="138644" y="72855"/>
                    <a:pt x="239518" y="-68783"/>
                    <a:pt x="343386" y="38309"/>
                  </a:cubicBezTo>
                  <a:cubicBezTo>
                    <a:pt x="412708" y="107631"/>
                    <a:pt x="412708" y="221172"/>
                    <a:pt x="378162" y="303161"/>
                  </a:cubicBezTo>
                  <a:cubicBezTo>
                    <a:pt x="340392" y="394592"/>
                    <a:pt x="245736" y="495466"/>
                    <a:pt x="160753" y="545903"/>
                  </a:cubicBezTo>
                  <a:cubicBezTo>
                    <a:pt x="110316" y="577455"/>
                    <a:pt x="44219" y="574230"/>
                    <a:pt x="0" y="596340"/>
                  </a:cubicBezTo>
                </a:path>
              </a:pathLst>
            </a:custGeom>
            <a:solidFill>
              <a:srgbClr val="EDF4C3"/>
            </a:solidFill>
            <a:ln w="229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xmlns="" id="{3C057C34-EA0B-4943-8ADC-65229F59A3BC}"/>
                </a:ext>
              </a:extLst>
            </p:cNvPr>
            <p:cNvSpPr/>
            <p:nvPr/>
          </p:nvSpPr>
          <p:spPr>
            <a:xfrm>
              <a:off x="3484903" y="5645912"/>
              <a:ext cx="216606" cy="448427"/>
            </a:xfrm>
            <a:custGeom>
              <a:avLst/>
              <a:gdLst>
                <a:gd name="connsiteX0" fmla="*/ 16753 w 216606"/>
                <a:gd name="connsiteY0" fmla="*/ 442209 h 448427"/>
                <a:gd name="connsiteX1" fmla="*/ 130293 w 216606"/>
                <a:gd name="connsiteY1" fmla="*/ 943 h 448427"/>
                <a:gd name="connsiteX2" fmla="*/ 177506 w 216606"/>
                <a:gd name="connsiteY2" fmla="*/ 237237 h 448427"/>
                <a:gd name="connsiteX3" fmla="*/ 101735 w 216606"/>
                <a:gd name="connsiteY3" fmla="*/ 369663 h 448427"/>
                <a:gd name="connsiteX4" fmla="*/ 19747 w 216606"/>
                <a:gd name="connsiteY4" fmla="*/ 448427 h 448427"/>
                <a:gd name="connsiteX5" fmla="*/ 19747 w 216606"/>
                <a:gd name="connsiteY5" fmla="*/ 448427 h 448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606" h="448427">
                  <a:moveTo>
                    <a:pt x="16753" y="442209"/>
                  </a:moveTo>
                  <a:cubicBezTo>
                    <a:pt x="1092" y="325674"/>
                    <a:pt x="-43127" y="23053"/>
                    <a:pt x="130293" y="943"/>
                  </a:cubicBezTo>
                  <a:cubicBezTo>
                    <a:pt x="262719" y="-14948"/>
                    <a:pt x="212282" y="174363"/>
                    <a:pt x="177506" y="237237"/>
                  </a:cubicBezTo>
                  <a:cubicBezTo>
                    <a:pt x="155397" y="281455"/>
                    <a:pt x="130293" y="331892"/>
                    <a:pt x="101735" y="369663"/>
                  </a:cubicBezTo>
                  <a:cubicBezTo>
                    <a:pt x="76632" y="401214"/>
                    <a:pt x="41856" y="420099"/>
                    <a:pt x="19747" y="448427"/>
                  </a:cubicBezTo>
                  <a:lnTo>
                    <a:pt x="19747" y="448427"/>
                  </a:lnTo>
                </a:path>
              </a:pathLst>
            </a:custGeom>
            <a:solidFill>
              <a:srgbClr val="EDF4C3"/>
            </a:solidFill>
            <a:ln w="229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xmlns="" id="{70832336-DA51-4D8C-BC20-CE198DA09463}"/>
                </a:ext>
              </a:extLst>
            </p:cNvPr>
            <p:cNvSpPr/>
            <p:nvPr/>
          </p:nvSpPr>
          <p:spPr>
            <a:xfrm>
              <a:off x="3473328" y="6120338"/>
              <a:ext cx="560208" cy="314958"/>
            </a:xfrm>
            <a:custGeom>
              <a:avLst/>
              <a:gdLst>
                <a:gd name="connsiteX0" fmla="*/ 0 w 560208"/>
                <a:gd name="connsiteY0" fmla="*/ 163313 h 314958"/>
                <a:gd name="connsiteX1" fmla="*/ 497921 w 560208"/>
                <a:gd name="connsiteY1" fmla="*/ 242077 h 314958"/>
                <a:gd name="connsiteX2" fmla="*/ 475811 w 560208"/>
                <a:gd name="connsiteY2" fmla="*/ 5784 h 314958"/>
                <a:gd name="connsiteX3" fmla="*/ 207966 w 560208"/>
                <a:gd name="connsiteY3" fmla="*/ 93991 h 314958"/>
                <a:gd name="connsiteX4" fmla="*/ 9443 w 560208"/>
                <a:gd name="connsiteY4" fmla="*/ 163313 h 314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208" h="314958">
                  <a:moveTo>
                    <a:pt x="0" y="163313"/>
                  </a:moveTo>
                  <a:cubicBezTo>
                    <a:pt x="129201" y="286296"/>
                    <a:pt x="346840" y="390164"/>
                    <a:pt x="497921" y="242077"/>
                  </a:cubicBezTo>
                  <a:cubicBezTo>
                    <a:pt x="570467" y="172755"/>
                    <a:pt x="598795" y="37336"/>
                    <a:pt x="475811" y="5784"/>
                  </a:cubicBezTo>
                  <a:cubicBezTo>
                    <a:pt x="378162" y="-19550"/>
                    <a:pt x="286731" y="43554"/>
                    <a:pt x="207966" y="93991"/>
                  </a:cubicBezTo>
                  <a:cubicBezTo>
                    <a:pt x="144862" y="131761"/>
                    <a:pt x="84983" y="169531"/>
                    <a:pt x="9443" y="163313"/>
                  </a:cubicBezTo>
                </a:path>
              </a:pathLst>
            </a:custGeom>
            <a:solidFill>
              <a:srgbClr val="EDF4C3"/>
            </a:solidFill>
            <a:ln w="229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xmlns="" id="{F063332B-27FA-4341-A0F4-559CE7B92982}"/>
                </a:ext>
              </a:extLst>
            </p:cNvPr>
            <p:cNvSpPr/>
            <p:nvPr/>
          </p:nvSpPr>
          <p:spPr>
            <a:xfrm>
              <a:off x="2842432" y="5942815"/>
              <a:ext cx="287500" cy="381829"/>
            </a:xfrm>
            <a:custGeom>
              <a:avLst/>
              <a:gdLst>
                <a:gd name="connsiteX0" fmla="*/ 12986 w 287500"/>
                <a:gd name="connsiteY0" fmla="*/ 381830 h 381829"/>
                <a:gd name="connsiteX1" fmla="*/ 208285 w 287500"/>
                <a:gd name="connsiteY1" fmla="*/ 444 h 381829"/>
                <a:gd name="connsiteX2" fmla="*/ 192625 w 287500"/>
                <a:gd name="connsiteY2" fmla="*/ 255853 h 381829"/>
                <a:gd name="connsiteX3" fmla="*/ 16211 w 287500"/>
                <a:gd name="connsiteY3" fmla="*/ 378836 h 38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500" h="381829">
                  <a:moveTo>
                    <a:pt x="12986" y="381830"/>
                  </a:moveTo>
                  <a:cubicBezTo>
                    <a:pt x="-28008" y="249404"/>
                    <a:pt x="25653" y="-12223"/>
                    <a:pt x="208285" y="444"/>
                  </a:cubicBezTo>
                  <a:cubicBezTo>
                    <a:pt x="365815" y="13111"/>
                    <a:pt x="249280" y="202192"/>
                    <a:pt x="192625" y="255853"/>
                  </a:cubicBezTo>
                  <a:cubicBezTo>
                    <a:pt x="145412" y="300071"/>
                    <a:pt x="47532" y="325175"/>
                    <a:pt x="16211" y="378836"/>
                  </a:cubicBezTo>
                </a:path>
              </a:pathLst>
            </a:custGeom>
            <a:solidFill>
              <a:srgbClr val="EDF4C3"/>
            </a:solidFill>
            <a:ln w="229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xmlns="" id="{53C0961D-7124-40D2-B4B9-82E3C6DC36D4}"/>
                </a:ext>
              </a:extLst>
            </p:cNvPr>
            <p:cNvSpPr/>
            <p:nvPr/>
          </p:nvSpPr>
          <p:spPr>
            <a:xfrm>
              <a:off x="2651548" y="5595325"/>
              <a:ext cx="1347585" cy="1282312"/>
            </a:xfrm>
            <a:custGeom>
              <a:avLst/>
              <a:gdLst>
                <a:gd name="connsiteX0" fmla="*/ 42195 w 1347585"/>
                <a:gd name="connsiteY0" fmla="*/ 1262017 h 1282312"/>
                <a:gd name="connsiteX1" fmla="*/ 338598 w 1347585"/>
                <a:gd name="connsiteY1" fmla="*/ 761102 h 1282312"/>
                <a:gd name="connsiteX2" fmla="*/ 832604 w 1347585"/>
                <a:gd name="connsiteY2" fmla="*/ 596664 h 1282312"/>
                <a:gd name="connsiteX3" fmla="*/ 1158486 w 1347585"/>
                <a:gd name="connsiteY3" fmla="*/ 393764 h 1282312"/>
                <a:gd name="connsiteX4" fmla="*/ 1346416 w 1347585"/>
                <a:gd name="connsiteY4" fmla="*/ 25736 h 1282312"/>
                <a:gd name="connsiteX5" fmla="*/ 1305882 w 1347585"/>
                <a:gd name="connsiteY5" fmla="*/ 14681 h 1282312"/>
                <a:gd name="connsiteX6" fmla="*/ 1072813 w 1347585"/>
                <a:gd name="connsiteY6" fmla="*/ 416795 h 1282312"/>
                <a:gd name="connsiteX7" fmla="*/ 649971 w 1347585"/>
                <a:gd name="connsiteY7" fmla="*/ 611403 h 1282312"/>
                <a:gd name="connsiteX8" fmla="*/ 213082 w 1347585"/>
                <a:gd name="connsiteY8" fmla="*/ 794726 h 1282312"/>
                <a:gd name="connsiteX9" fmla="*/ 49 w 1347585"/>
                <a:gd name="connsiteY9" fmla="*/ 1262017 h 1282312"/>
                <a:gd name="connsiteX10" fmla="*/ 42195 w 1347585"/>
                <a:gd name="connsiteY10" fmla="*/ 1262017 h 1282312"/>
                <a:gd name="connsiteX11" fmla="*/ 42195 w 1347585"/>
                <a:gd name="connsiteY11" fmla="*/ 1262017 h 1282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7585" h="1282312">
                  <a:moveTo>
                    <a:pt x="42195" y="1262017"/>
                  </a:moveTo>
                  <a:cubicBezTo>
                    <a:pt x="39201" y="1054742"/>
                    <a:pt x="157117" y="859673"/>
                    <a:pt x="338598" y="761102"/>
                  </a:cubicBezTo>
                  <a:cubicBezTo>
                    <a:pt x="489679" y="678883"/>
                    <a:pt x="671851" y="656082"/>
                    <a:pt x="832604" y="596664"/>
                  </a:cubicBezTo>
                  <a:cubicBezTo>
                    <a:pt x="954436" y="551754"/>
                    <a:pt x="1067746" y="487499"/>
                    <a:pt x="1158486" y="393764"/>
                  </a:cubicBezTo>
                  <a:cubicBezTo>
                    <a:pt x="1258669" y="290127"/>
                    <a:pt x="1301967" y="159083"/>
                    <a:pt x="1346416" y="25736"/>
                  </a:cubicBezTo>
                  <a:cubicBezTo>
                    <a:pt x="1354937" y="-58"/>
                    <a:pt x="1314403" y="-11113"/>
                    <a:pt x="1305882" y="14681"/>
                  </a:cubicBezTo>
                  <a:cubicBezTo>
                    <a:pt x="1254063" y="170138"/>
                    <a:pt x="1200172" y="307169"/>
                    <a:pt x="1072813" y="416795"/>
                  </a:cubicBezTo>
                  <a:cubicBezTo>
                    <a:pt x="954436" y="518820"/>
                    <a:pt x="797597" y="569257"/>
                    <a:pt x="649971" y="611403"/>
                  </a:cubicBezTo>
                  <a:cubicBezTo>
                    <a:pt x="496818" y="654931"/>
                    <a:pt x="339059" y="692701"/>
                    <a:pt x="213082" y="794726"/>
                  </a:cubicBezTo>
                  <a:cubicBezTo>
                    <a:pt x="76741" y="905503"/>
                    <a:pt x="-2254" y="1088366"/>
                    <a:pt x="49" y="1262017"/>
                  </a:cubicBezTo>
                  <a:cubicBezTo>
                    <a:pt x="510" y="1288962"/>
                    <a:pt x="42656" y="1289193"/>
                    <a:pt x="42195" y="1262017"/>
                  </a:cubicBezTo>
                  <a:lnTo>
                    <a:pt x="42195" y="1262017"/>
                  </a:lnTo>
                  <a:close/>
                </a:path>
              </a:pathLst>
            </a:custGeom>
            <a:solidFill>
              <a:srgbClr val="0E514A"/>
            </a:solidFill>
            <a:ln w="229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xmlns="" id="{88256791-12DA-4506-B52B-0BD77C1DD584}"/>
                </a:ext>
              </a:extLst>
            </p:cNvPr>
            <p:cNvSpPr/>
            <p:nvPr/>
          </p:nvSpPr>
          <p:spPr>
            <a:xfrm>
              <a:off x="3477800" y="5796462"/>
              <a:ext cx="129996" cy="375553"/>
            </a:xfrm>
            <a:custGeom>
              <a:avLst/>
              <a:gdLst>
                <a:gd name="connsiteX0" fmla="*/ 40898 w 129996"/>
                <a:gd name="connsiteY0" fmla="*/ 360291 h 375553"/>
                <a:gd name="connsiteX1" fmla="*/ 129105 w 129996"/>
                <a:gd name="connsiteY1" fmla="*/ 26117 h 375553"/>
                <a:gd name="connsiteX2" fmla="*/ 88571 w 129996"/>
                <a:gd name="connsiteY2" fmla="*/ 14832 h 375553"/>
                <a:gd name="connsiteX3" fmla="*/ 364 w 129996"/>
                <a:gd name="connsiteY3" fmla="*/ 349006 h 375553"/>
                <a:gd name="connsiteX4" fmla="*/ 40898 w 129996"/>
                <a:gd name="connsiteY4" fmla="*/ 360291 h 375553"/>
                <a:gd name="connsiteX5" fmla="*/ 40898 w 129996"/>
                <a:gd name="connsiteY5" fmla="*/ 360291 h 375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996" h="375553">
                  <a:moveTo>
                    <a:pt x="40898" y="360291"/>
                  </a:moveTo>
                  <a:cubicBezTo>
                    <a:pt x="61165" y="246520"/>
                    <a:pt x="97783" y="137125"/>
                    <a:pt x="129105" y="26117"/>
                  </a:cubicBezTo>
                  <a:cubicBezTo>
                    <a:pt x="136475" y="-138"/>
                    <a:pt x="95941" y="-11192"/>
                    <a:pt x="88571" y="14832"/>
                  </a:cubicBezTo>
                  <a:cubicBezTo>
                    <a:pt x="57250" y="125840"/>
                    <a:pt x="20631" y="235235"/>
                    <a:pt x="364" y="349006"/>
                  </a:cubicBezTo>
                  <a:cubicBezTo>
                    <a:pt x="-4242" y="375721"/>
                    <a:pt x="36292" y="387006"/>
                    <a:pt x="40898" y="360291"/>
                  </a:cubicBezTo>
                  <a:lnTo>
                    <a:pt x="40898" y="360291"/>
                  </a:lnTo>
                  <a:close/>
                </a:path>
              </a:pathLst>
            </a:custGeom>
            <a:solidFill>
              <a:srgbClr val="0E514A"/>
            </a:solidFill>
            <a:ln w="229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xmlns="" id="{EFF03001-B48B-4BCA-BA89-A7CEBAD85881}"/>
                </a:ext>
              </a:extLst>
            </p:cNvPr>
            <p:cNvSpPr/>
            <p:nvPr/>
          </p:nvSpPr>
          <p:spPr>
            <a:xfrm>
              <a:off x="3340380" y="6185575"/>
              <a:ext cx="607160" cy="145197"/>
            </a:xfrm>
            <a:custGeom>
              <a:avLst/>
              <a:gdLst>
                <a:gd name="connsiteX0" fmla="*/ 8813 w 607160"/>
                <a:gd name="connsiteY0" fmla="*/ 40500 h 145197"/>
                <a:gd name="connsiteX1" fmla="*/ 597474 w 607160"/>
                <a:gd name="connsiteY1" fmla="*/ 72052 h 145197"/>
                <a:gd name="connsiteX2" fmla="*/ 576286 w 607160"/>
                <a:gd name="connsiteY2" fmla="*/ 35664 h 145197"/>
                <a:gd name="connsiteX3" fmla="*/ 30231 w 607160"/>
                <a:gd name="connsiteY3" fmla="*/ 4112 h 145197"/>
                <a:gd name="connsiteX4" fmla="*/ 8813 w 607160"/>
                <a:gd name="connsiteY4" fmla="*/ 40500 h 145197"/>
                <a:gd name="connsiteX5" fmla="*/ 8813 w 607160"/>
                <a:gd name="connsiteY5" fmla="*/ 40500 h 145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7160" h="145197">
                  <a:moveTo>
                    <a:pt x="8813" y="40500"/>
                  </a:moveTo>
                  <a:cubicBezTo>
                    <a:pt x="168414" y="163023"/>
                    <a:pt x="427048" y="183750"/>
                    <a:pt x="597474" y="72052"/>
                  </a:cubicBezTo>
                  <a:cubicBezTo>
                    <a:pt x="620044" y="57312"/>
                    <a:pt x="599086" y="20694"/>
                    <a:pt x="576286" y="35664"/>
                  </a:cubicBezTo>
                  <a:cubicBezTo>
                    <a:pt x="417144" y="139992"/>
                    <a:pt x="178778" y="118113"/>
                    <a:pt x="30231" y="4112"/>
                  </a:cubicBezTo>
                  <a:cubicBezTo>
                    <a:pt x="8582" y="-12240"/>
                    <a:pt x="-12376" y="24379"/>
                    <a:pt x="8813" y="40500"/>
                  </a:cubicBezTo>
                  <a:lnTo>
                    <a:pt x="8813" y="40500"/>
                  </a:lnTo>
                  <a:close/>
                </a:path>
              </a:pathLst>
            </a:custGeom>
            <a:solidFill>
              <a:srgbClr val="0E514A"/>
            </a:solidFill>
            <a:ln w="229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xmlns="" id="{DCDBEF1D-9372-4E71-97B1-D6914FD7D5CC}"/>
                </a:ext>
              </a:extLst>
            </p:cNvPr>
            <p:cNvSpPr/>
            <p:nvPr/>
          </p:nvSpPr>
          <p:spPr>
            <a:xfrm>
              <a:off x="2846810" y="6074267"/>
              <a:ext cx="169221" cy="349438"/>
            </a:xfrm>
            <a:custGeom>
              <a:avLst/>
              <a:gdLst>
                <a:gd name="connsiteX0" fmla="*/ 42233 w 169221"/>
                <a:gd name="connsiteY0" fmla="*/ 329143 h 349438"/>
                <a:gd name="connsiteX1" fmla="*/ 162222 w 169221"/>
                <a:gd name="connsiteY1" fmla="*/ 35042 h 349438"/>
                <a:gd name="connsiteX2" fmla="*/ 132512 w 169221"/>
                <a:gd name="connsiteY2" fmla="*/ 5333 h 349438"/>
                <a:gd name="connsiteX3" fmla="*/ 317 w 169221"/>
                <a:gd name="connsiteY3" fmla="*/ 329143 h 349438"/>
                <a:gd name="connsiteX4" fmla="*/ 42233 w 169221"/>
                <a:gd name="connsiteY4" fmla="*/ 329143 h 349438"/>
                <a:gd name="connsiteX5" fmla="*/ 42233 w 169221"/>
                <a:gd name="connsiteY5" fmla="*/ 329143 h 34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221" h="349438">
                  <a:moveTo>
                    <a:pt x="42233" y="329143"/>
                  </a:moveTo>
                  <a:cubicBezTo>
                    <a:pt x="38317" y="215372"/>
                    <a:pt x="74015" y="110122"/>
                    <a:pt x="162222" y="35042"/>
                  </a:cubicBezTo>
                  <a:cubicBezTo>
                    <a:pt x="182949" y="17539"/>
                    <a:pt x="153010" y="-12170"/>
                    <a:pt x="132512" y="5333"/>
                  </a:cubicBezTo>
                  <a:cubicBezTo>
                    <a:pt x="36705" y="86861"/>
                    <a:pt x="-4059" y="205238"/>
                    <a:pt x="317" y="329143"/>
                  </a:cubicBezTo>
                  <a:cubicBezTo>
                    <a:pt x="1238" y="356088"/>
                    <a:pt x="43154" y="356319"/>
                    <a:pt x="42233" y="329143"/>
                  </a:cubicBezTo>
                  <a:lnTo>
                    <a:pt x="42233" y="329143"/>
                  </a:lnTo>
                  <a:close/>
                </a:path>
              </a:pathLst>
            </a:custGeom>
            <a:solidFill>
              <a:srgbClr val="0E514A"/>
            </a:solidFill>
            <a:ln w="229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639672" y="3719855"/>
            <a:ext cx="2887804" cy="2969638"/>
            <a:chOff x="8694461" y="4007101"/>
            <a:chExt cx="2887804" cy="2969638"/>
          </a:xfrm>
        </p:grpSpPr>
        <p:pic>
          <p:nvPicPr>
            <p:cNvPr id="274" name="Graphic 273">
              <a:extLst>
                <a:ext uri="{FF2B5EF4-FFF2-40B4-BE49-F238E27FC236}">
                  <a16:creationId xmlns:a16="http://schemas.microsoft.com/office/drawing/2014/main" xmlns="" id="{944CF53C-23D0-4EE1-96DE-ECE02E6CB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20777931">
              <a:off x="9291245" y="4327071"/>
              <a:ext cx="1376593" cy="2413507"/>
            </a:xfrm>
            <a:prstGeom prst="rect">
              <a:avLst/>
            </a:prstGeom>
          </p:spPr>
        </p:pic>
        <p:pic>
          <p:nvPicPr>
            <p:cNvPr id="275" name="Graphic 274">
              <a:extLst>
                <a:ext uri="{FF2B5EF4-FFF2-40B4-BE49-F238E27FC236}">
                  <a16:creationId xmlns:a16="http://schemas.microsoft.com/office/drawing/2014/main" xmlns="" id="{37C336B9-E80E-4A0E-B0EC-A88D9A1A5F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 rot="3568998">
              <a:off x="10165324" y="5121569"/>
              <a:ext cx="962251" cy="1871630"/>
            </a:xfrm>
            <a:prstGeom prst="rect">
              <a:avLst/>
            </a:prstGeom>
          </p:spPr>
        </p:pic>
        <p:grpSp>
          <p:nvGrpSpPr>
            <p:cNvPr id="276" name="Graphic 233">
              <a:extLst>
                <a:ext uri="{FF2B5EF4-FFF2-40B4-BE49-F238E27FC236}">
                  <a16:creationId xmlns:a16="http://schemas.microsoft.com/office/drawing/2014/main" xmlns="" id="{436A6E0C-3822-407D-986C-1C1FD60903E3}"/>
                </a:ext>
              </a:extLst>
            </p:cNvPr>
            <p:cNvGrpSpPr/>
            <p:nvPr/>
          </p:nvGrpSpPr>
          <p:grpSpPr>
            <a:xfrm rot="18931059">
              <a:off x="9225323" y="5412270"/>
              <a:ext cx="1121715" cy="1141459"/>
              <a:chOff x="2651548" y="5448024"/>
              <a:chExt cx="1484014" cy="1429613"/>
            </a:xfrm>
          </p:grpSpPr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xmlns="" id="{3906443E-C312-4091-9911-13EF7BE0469D}"/>
                  </a:ext>
                </a:extLst>
              </p:cNvPr>
              <p:cNvSpPr/>
              <p:nvPr/>
            </p:nvSpPr>
            <p:spPr>
              <a:xfrm>
                <a:off x="3734725" y="5448024"/>
                <a:ext cx="400837" cy="596339"/>
              </a:xfrm>
              <a:custGeom>
                <a:avLst/>
                <a:gdLst>
                  <a:gd name="connsiteX0" fmla="*/ 22109 w 400837"/>
                  <a:gd name="connsiteY0" fmla="*/ 564557 h 596339"/>
                  <a:gd name="connsiteX1" fmla="*/ 97650 w 400837"/>
                  <a:gd name="connsiteY1" fmla="*/ 167510 h 596339"/>
                  <a:gd name="connsiteX2" fmla="*/ 343386 w 400837"/>
                  <a:gd name="connsiteY2" fmla="*/ 38309 h 596339"/>
                  <a:gd name="connsiteX3" fmla="*/ 378162 w 400837"/>
                  <a:gd name="connsiteY3" fmla="*/ 303161 h 596339"/>
                  <a:gd name="connsiteX4" fmla="*/ 160753 w 400837"/>
                  <a:gd name="connsiteY4" fmla="*/ 545903 h 596339"/>
                  <a:gd name="connsiteX5" fmla="*/ 0 w 400837"/>
                  <a:gd name="connsiteY5" fmla="*/ 596340 h 596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0837" h="596339">
                    <a:moveTo>
                      <a:pt x="22109" y="564557"/>
                    </a:moveTo>
                    <a:cubicBezTo>
                      <a:pt x="63104" y="435356"/>
                      <a:pt x="40994" y="296712"/>
                      <a:pt x="97650" y="167510"/>
                    </a:cubicBezTo>
                    <a:cubicBezTo>
                      <a:pt x="138644" y="72855"/>
                      <a:pt x="239518" y="-68783"/>
                      <a:pt x="343386" y="38309"/>
                    </a:cubicBezTo>
                    <a:cubicBezTo>
                      <a:pt x="412708" y="107631"/>
                      <a:pt x="412708" y="221172"/>
                      <a:pt x="378162" y="303161"/>
                    </a:cubicBezTo>
                    <a:cubicBezTo>
                      <a:pt x="340392" y="394592"/>
                      <a:pt x="245736" y="495466"/>
                      <a:pt x="160753" y="545903"/>
                    </a:cubicBezTo>
                    <a:cubicBezTo>
                      <a:pt x="110316" y="577455"/>
                      <a:pt x="44219" y="574230"/>
                      <a:pt x="0" y="596340"/>
                    </a:cubicBezTo>
                  </a:path>
                </a:pathLst>
              </a:custGeom>
              <a:solidFill>
                <a:srgbClr val="EDF4C3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xmlns="" id="{A6E5A8E6-71F6-43E7-9C88-907EA2A4437A}"/>
                  </a:ext>
                </a:extLst>
              </p:cNvPr>
              <p:cNvSpPr/>
              <p:nvPr/>
            </p:nvSpPr>
            <p:spPr>
              <a:xfrm>
                <a:off x="3484903" y="5645912"/>
                <a:ext cx="216606" cy="448427"/>
              </a:xfrm>
              <a:custGeom>
                <a:avLst/>
                <a:gdLst>
                  <a:gd name="connsiteX0" fmla="*/ 16753 w 216606"/>
                  <a:gd name="connsiteY0" fmla="*/ 442209 h 448427"/>
                  <a:gd name="connsiteX1" fmla="*/ 130293 w 216606"/>
                  <a:gd name="connsiteY1" fmla="*/ 943 h 448427"/>
                  <a:gd name="connsiteX2" fmla="*/ 177506 w 216606"/>
                  <a:gd name="connsiteY2" fmla="*/ 237237 h 448427"/>
                  <a:gd name="connsiteX3" fmla="*/ 101735 w 216606"/>
                  <a:gd name="connsiteY3" fmla="*/ 369663 h 448427"/>
                  <a:gd name="connsiteX4" fmla="*/ 19747 w 216606"/>
                  <a:gd name="connsiteY4" fmla="*/ 448427 h 448427"/>
                  <a:gd name="connsiteX5" fmla="*/ 19747 w 216606"/>
                  <a:gd name="connsiteY5" fmla="*/ 448427 h 448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6606" h="448427">
                    <a:moveTo>
                      <a:pt x="16753" y="442209"/>
                    </a:moveTo>
                    <a:cubicBezTo>
                      <a:pt x="1092" y="325674"/>
                      <a:pt x="-43127" y="23053"/>
                      <a:pt x="130293" y="943"/>
                    </a:cubicBezTo>
                    <a:cubicBezTo>
                      <a:pt x="262719" y="-14948"/>
                      <a:pt x="212282" y="174363"/>
                      <a:pt x="177506" y="237237"/>
                    </a:cubicBezTo>
                    <a:cubicBezTo>
                      <a:pt x="155397" y="281455"/>
                      <a:pt x="130293" y="331892"/>
                      <a:pt x="101735" y="369663"/>
                    </a:cubicBezTo>
                    <a:cubicBezTo>
                      <a:pt x="76632" y="401214"/>
                      <a:pt x="41856" y="420099"/>
                      <a:pt x="19747" y="448427"/>
                    </a:cubicBezTo>
                    <a:lnTo>
                      <a:pt x="19747" y="448427"/>
                    </a:lnTo>
                  </a:path>
                </a:pathLst>
              </a:custGeom>
              <a:solidFill>
                <a:srgbClr val="EDF4C3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xmlns="" id="{63838F39-2196-4159-82DD-82C178DF253B}"/>
                  </a:ext>
                </a:extLst>
              </p:cNvPr>
              <p:cNvSpPr/>
              <p:nvPr/>
            </p:nvSpPr>
            <p:spPr>
              <a:xfrm>
                <a:off x="3473328" y="6120338"/>
                <a:ext cx="560208" cy="314958"/>
              </a:xfrm>
              <a:custGeom>
                <a:avLst/>
                <a:gdLst>
                  <a:gd name="connsiteX0" fmla="*/ 0 w 560208"/>
                  <a:gd name="connsiteY0" fmla="*/ 163313 h 314958"/>
                  <a:gd name="connsiteX1" fmla="*/ 497921 w 560208"/>
                  <a:gd name="connsiteY1" fmla="*/ 242077 h 314958"/>
                  <a:gd name="connsiteX2" fmla="*/ 475811 w 560208"/>
                  <a:gd name="connsiteY2" fmla="*/ 5784 h 314958"/>
                  <a:gd name="connsiteX3" fmla="*/ 207966 w 560208"/>
                  <a:gd name="connsiteY3" fmla="*/ 93991 h 314958"/>
                  <a:gd name="connsiteX4" fmla="*/ 9443 w 560208"/>
                  <a:gd name="connsiteY4" fmla="*/ 163313 h 314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0208" h="314958">
                    <a:moveTo>
                      <a:pt x="0" y="163313"/>
                    </a:moveTo>
                    <a:cubicBezTo>
                      <a:pt x="129201" y="286296"/>
                      <a:pt x="346840" y="390164"/>
                      <a:pt x="497921" y="242077"/>
                    </a:cubicBezTo>
                    <a:cubicBezTo>
                      <a:pt x="570467" y="172755"/>
                      <a:pt x="598795" y="37336"/>
                      <a:pt x="475811" y="5784"/>
                    </a:cubicBezTo>
                    <a:cubicBezTo>
                      <a:pt x="378162" y="-19550"/>
                      <a:pt x="286731" y="43554"/>
                      <a:pt x="207966" y="93991"/>
                    </a:cubicBezTo>
                    <a:cubicBezTo>
                      <a:pt x="144862" y="131761"/>
                      <a:pt x="84983" y="169531"/>
                      <a:pt x="9443" y="163313"/>
                    </a:cubicBezTo>
                  </a:path>
                </a:pathLst>
              </a:custGeom>
              <a:solidFill>
                <a:srgbClr val="EDF4C3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xmlns="" id="{0A917C1C-2EC4-48B3-B0F0-12B5FBC95F90}"/>
                  </a:ext>
                </a:extLst>
              </p:cNvPr>
              <p:cNvSpPr/>
              <p:nvPr/>
            </p:nvSpPr>
            <p:spPr>
              <a:xfrm>
                <a:off x="2842432" y="5942815"/>
                <a:ext cx="287500" cy="381829"/>
              </a:xfrm>
              <a:custGeom>
                <a:avLst/>
                <a:gdLst>
                  <a:gd name="connsiteX0" fmla="*/ 12986 w 287500"/>
                  <a:gd name="connsiteY0" fmla="*/ 381830 h 381829"/>
                  <a:gd name="connsiteX1" fmla="*/ 208285 w 287500"/>
                  <a:gd name="connsiteY1" fmla="*/ 444 h 381829"/>
                  <a:gd name="connsiteX2" fmla="*/ 192625 w 287500"/>
                  <a:gd name="connsiteY2" fmla="*/ 255853 h 381829"/>
                  <a:gd name="connsiteX3" fmla="*/ 16211 w 287500"/>
                  <a:gd name="connsiteY3" fmla="*/ 378836 h 38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500" h="381829">
                    <a:moveTo>
                      <a:pt x="12986" y="381830"/>
                    </a:moveTo>
                    <a:cubicBezTo>
                      <a:pt x="-28008" y="249404"/>
                      <a:pt x="25653" y="-12223"/>
                      <a:pt x="208285" y="444"/>
                    </a:cubicBezTo>
                    <a:cubicBezTo>
                      <a:pt x="365815" y="13111"/>
                      <a:pt x="249280" y="202192"/>
                      <a:pt x="192625" y="255853"/>
                    </a:cubicBezTo>
                    <a:cubicBezTo>
                      <a:pt x="145412" y="300071"/>
                      <a:pt x="47532" y="325175"/>
                      <a:pt x="16211" y="378836"/>
                    </a:cubicBezTo>
                  </a:path>
                </a:pathLst>
              </a:custGeom>
              <a:solidFill>
                <a:srgbClr val="EDF4C3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xmlns="" id="{7FD2DFC7-E002-4AB3-86BE-B093C7AA7BC9}"/>
                  </a:ext>
                </a:extLst>
              </p:cNvPr>
              <p:cNvSpPr/>
              <p:nvPr/>
            </p:nvSpPr>
            <p:spPr>
              <a:xfrm>
                <a:off x="2651548" y="5595325"/>
                <a:ext cx="1347585" cy="1282312"/>
              </a:xfrm>
              <a:custGeom>
                <a:avLst/>
                <a:gdLst>
                  <a:gd name="connsiteX0" fmla="*/ 42195 w 1347585"/>
                  <a:gd name="connsiteY0" fmla="*/ 1262017 h 1282312"/>
                  <a:gd name="connsiteX1" fmla="*/ 338598 w 1347585"/>
                  <a:gd name="connsiteY1" fmla="*/ 761102 h 1282312"/>
                  <a:gd name="connsiteX2" fmla="*/ 832604 w 1347585"/>
                  <a:gd name="connsiteY2" fmla="*/ 596664 h 1282312"/>
                  <a:gd name="connsiteX3" fmla="*/ 1158486 w 1347585"/>
                  <a:gd name="connsiteY3" fmla="*/ 393764 h 1282312"/>
                  <a:gd name="connsiteX4" fmla="*/ 1346416 w 1347585"/>
                  <a:gd name="connsiteY4" fmla="*/ 25736 h 1282312"/>
                  <a:gd name="connsiteX5" fmla="*/ 1305882 w 1347585"/>
                  <a:gd name="connsiteY5" fmla="*/ 14681 h 1282312"/>
                  <a:gd name="connsiteX6" fmla="*/ 1072813 w 1347585"/>
                  <a:gd name="connsiteY6" fmla="*/ 416795 h 1282312"/>
                  <a:gd name="connsiteX7" fmla="*/ 649971 w 1347585"/>
                  <a:gd name="connsiteY7" fmla="*/ 611403 h 1282312"/>
                  <a:gd name="connsiteX8" fmla="*/ 213082 w 1347585"/>
                  <a:gd name="connsiteY8" fmla="*/ 794726 h 1282312"/>
                  <a:gd name="connsiteX9" fmla="*/ 49 w 1347585"/>
                  <a:gd name="connsiteY9" fmla="*/ 1262017 h 1282312"/>
                  <a:gd name="connsiteX10" fmla="*/ 42195 w 1347585"/>
                  <a:gd name="connsiteY10" fmla="*/ 1262017 h 1282312"/>
                  <a:gd name="connsiteX11" fmla="*/ 42195 w 1347585"/>
                  <a:gd name="connsiteY11" fmla="*/ 1262017 h 1282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47585" h="1282312">
                    <a:moveTo>
                      <a:pt x="42195" y="1262017"/>
                    </a:moveTo>
                    <a:cubicBezTo>
                      <a:pt x="39201" y="1054742"/>
                      <a:pt x="157117" y="859673"/>
                      <a:pt x="338598" y="761102"/>
                    </a:cubicBezTo>
                    <a:cubicBezTo>
                      <a:pt x="489679" y="678883"/>
                      <a:pt x="671851" y="656082"/>
                      <a:pt x="832604" y="596664"/>
                    </a:cubicBezTo>
                    <a:cubicBezTo>
                      <a:pt x="954436" y="551754"/>
                      <a:pt x="1067746" y="487499"/>
                      <a:pt x="1158486" y="393764"/>
                    </a:cubicBezTo>
                    <a:cubicBezTo>
                      <a:pt x="1258669" y="290127"/>
                      <a:pt x="1301967" y="159083"/>
                      <a:pt x="1346416" y="25736"/>
                    </a:cubicBezTo>
                    <a:cubicBezTo>
                      <a:pt x="1354937" y="-58"/>
                      <a:pt x="1314403" y="-11113"/>
                      <a:pt x="1305882" y="14681"/>
                    </a:cubicBezTo>
                    <a:cubicBezTo>
                      <a:pt x="1254063" y="170138"/>
                      <a:pt x="1200172" y="307169"/>
                      <a:pt x="1072813" y="416795"/>
                    </a:cubicBezTo>
                    <a:cubicBezTo>
                      <a:pt x="954436" y="518820"/>
                      <a:pt x="797597" y="569257"/>
                      <a:pt x="649971" y="611403"/>
                    </a:cubicBezTo>
                    <a:cubicBezTo>
                      <a:pt x="496818" y="654931"/>
                      <a:pt x="339059" y="692701"/>
                      <a:pt x="213082" y="794726"/>
                    </a:cubicBezTo>
                    <a:cubicBezTo>
                      <a:pt x="76741" y="905503"/>
                      <a:pt x="-2254" y="1088366"/>
                      <a:pt x="49" y="1262017"/>
                    </a:cubicBezTo>
                    <a:cubicBezTo>
                      <a:pt x="510" y="1288962"/>
                      <a:pt x="42656" y="1289193"/>
                      <a:pt x="42195" y="1262017"/>
                    </a:cubicBezTo>
                    <a:lnTo>
                      <a:pt x="42195" y="1262017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xmlns="" id="{D40B47AE-485E-4A18-AB43-227BC0DCA02F}"/>
                  </a:ext>
                </a:extLst>
              </p:cNvPr>
              <p:cNvSpPr/>
              <p:nvPr/>
            </p:nvSpPr>
            <p:spPr>
              <a:xfrm>
                <a:off x="3477800" y="5796462"/>
                <a:ext cx="129996" cy="375553"/>
              </a:xfrm>
              <a:custGeom>
                <a:avLst/>
                <a:gdLst>
                  <a:gd name="connsiteX0" fmla="*/ 40898 w 129996"/>
                  <a:gd name="connsiteY0" fmla="*/ 360291 h 375553"/>
                  <a:gd name="connsiteX1" fmla="*/ 129105 w 129996"/>
                  <a:gd name="connsiteY1" fmla="*/ 26117 h 375553"/>
                  <a:gd name="connsiteX2" fmla="*/ 88571 w 129996"/>
                  <a:gd name="connsiteY2" fmla="*/ 14832 h 375553"/>
                  <a:gd name="connsiteX3" fmla="*/ 364 w 129996"/>
                  <a:gd name="connsiteY3" fmla="*/ 349006 h 375553"/>
                  <a:gd name="connsiteX4" fmla="*/ 40898 w 129996"/>
                  <a:gd name="connsiteY4" fmla="*/ 360291 h 375553"/>
                  <a:gd name="connsiteX5" fmla="*/ 40898 w 129996"/>
                  <a:gd name="connsiteY5" fmla="*/ 360291 h 37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9996" h="375553">
                    <a:moveTo>
                      <a:pt x="40898" y="360291"/>
                    </a:moveTo>
                    <a:cubicBezTo>
                      <a:pt x="61165" y="246520"/>
                      <a:pt x="97783" y="137125"/>
                      <a:pt x="129105" y="26117"/>
                    </a:cubicBezTo>
                    <a:cubicBezTo>
                      <a:pt x="136475" y="-138"/>
                      <a:pt x="95941" y="-11192"/>
                      <a:pt x="88571" y="14832"/>
                    </a:cubicBezTo>
                    <a:cubicBezTo>
                      <a:pt x="57250" y="125840"/>
                      <a:pt x="20631" y="235235"/>
                      <a:pt x="364" y="349006"/>
                    </a:cubicBezTo>
                    <a:cubicBezTo>
                      <a:pt x="-4242" y="375721"/>
                      <a:pt x="36292" y="387006"/>
                      <a:pt x="40898" y="360291"/>
                    </a:cubicBezTo>
                    <a:lnTo>
                      <a:pt x="40898" y="360291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xmlns="" id="{1C443B21-787B-4AF4-BBA3-EFAFEBC9CDE7}"/>
                  </a:ext>
                </a:extLst>
              </p:cNvPr>
              <p:cNvSpPr/>
              <p:nvPr/>
            </p:nvSpPr>
            <p:spPr>
              <a:xfrm>
                <a:off x="3340380" y="6185575"/>
                <a:ext cx="607160" cy="145197"/>
              </a:xfrm>
              <a:custGeom>
                <a:avLst/>
                <a:gdLst>
                  <a:gd name="connsiteX0" fmla="*/ 8813 w 607160"/>
                  <a:gd name="connsiteY0" fmla="*/ 40500 h 145197"/>
                  <a:gd name="connsiteX1" fmla="*/ 597474 w 607160"/>
                  <a:gd name="connsiteY1" fmla="*/ 72052 h 145197"/>
                  <a:gd name="connsiteX2" fmla="*/ 576286 w 607160"/>
                  <a:gd name="connsiteY2" fmla="*/ 35664 h 145197"/>
                  <a:gd name="connsiteX3" fmla="*/ 30231 w 607160"/>
                  <a:gd name="connsiteY3" fmla="*/ 4112 h 145197"/>
                  <a:gd name="connsiteX4" fmla="*/ 8813 w 607160"/>
                  <a:gd name="connsiteY4" fmla="*/ 40500 h 145197"/>
                  <a:gd name="connsiteX5" fmla="*/ 8813 w 607160"/>
                  <a:gd name="connsiteY5" fmla="*/ 40500 h 145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7160" h="145197">
                    <a:moveTo>
                      <a:pt x="8813" y="40500"/>
                    </a:moveTo>
                    <a:cubicBezTo>
                      <a:pt x="168414" y="163023"/>
                      <a:pt x="427048" y="183750"/>
                      <a:pt x="597474" y="72052"/>
                    </a:cubicBezTo>
                    <a:cubicBezTo>
                      <a:pt x="620044" y="57312"/>
                      <a:pt x="599086" y="20694"/>
                      <a:pt x="576286" y="35664"/>
                    </a:cubicBezTo>
                    <a:cubicBezTo>
                      <a:pt x="417144" y="139992"/>
                      <a:pt x="178778" y="118113"/>
                      <a:pt x="30231" y="4112"/>
                    </a:cubicBezTo>
                    <a:cubicBezTo>
                      <a:pt x="8582" y="-12240"/>
                      <a:pt x="-12376" y="24379"/>
                      <a:pt x="8813" y="40500"/>
                    </a:cubicBezTo>
                    <a:lnTo>
                      <a:pt x="8813" y="40500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xmlns="" id="{77DD616A-9E85-4F3C-A279-3383BF4CCB46}"/>
                  </a:ext>
                </a:extLst>
              </p:cNvPr>
              <p:cNvSpPr/>
              <p:nvPr/>
            </p:nvSpPr>
            <p:spPr>
              <a:xfrm>
                <a:off x="2846810" y="6074267"/>
                <a:ext cx="169221" cy="349438"/>
              </a:xfrm>
              <a:custGeom>
                <a:avLst/>
                <a:gdLst>
                  <a:gd name="connsiteX0" fmla="*/ 42233 w 169221"/>
                  <a:gd name="connsiteY0" fmla="*/ 329143 h 349438"/>
                  <a:gd name="connsiteX1" fmla="*/ 162222 w 169221"/>
                  <a:gd name="connsiteY1" fmla="*/ 35042 h 349438"/>
                  <a:gd name="connsiteX2" fmla="*/ 132512 w 169221"/>
                  <a:gd name="connsiteY2" fmla="*/ 5333 h 349438"/>
                  <a:gd name="connsiteX3" fmla="*/ 317 w 169221"/>
                  <a:gd name="connsiteY3" fmla="*/ 329143 h 349438"/>
                  <a:gd name="connsiteX4" fmla="*/ 42233 w 169221"/>
                  <a:gd name="connsiteY4" fmla="*/ 329143 h 349438"/>
                  <a:gd name="connsiteX5" fmla="*/ 42233 w 169221"/>
                  <a:gd name="connsiteY5" fmla="*/ 329143 h 349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221" h="349438">
                    <a:moveTo>
                      <a:pt x="42233" y="329143"/>
                    </a:moveTo>
                    <a:cubicBezTo>
                      <a:pt x="38317" y="215372"/>
                      <a:pt x="74015" y="110122"/>
                      <a:pt x="162222" y="35042"/>
                    </a:cubicBezTo>
                    <a:cubicBezTo>
                      <a:pt x="182949" y="17539"/>
                      <a:pt x="153010" y="-12170"/>
                      <a:pt x="132512" y="5333"/>
                    </a:cubicBezTo>
                    <a:cubicBezTo>
                      <a:pt x="36705" y="86861"/>
                      <a:pt x="-4059" y="205238"/>
                      <a:pt x="317" y="329143"/>
                    </a:cubicBezTo>
                    <a:cubicBezTo>
                      <a:pt x="1238" y="356088"/>
                      <a:pt x="43154" y="356319"/>
                      <a:pt x="42233" y="329143"/>
                    </a:cubicBezTo>
                    <a:lnTo>
                      <a:pt x="42233" y="329143"/>
                    </a:lnTo>
                    <a:close/>
                  </a:path>
                </a:pathLst>
              </a:custGeom>
              <a:solidFill>
                <a:srgbClr val="0E514A"/>
              </a:solidFill>
              <a:ln w="22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</p:txBody>
          </p:sp>
        </p:grpSp>
        <p:pic>
          <p:nvPicPr>
            <p:cNvPr id="286" name="Graphic 285">
              <a:extLst>
                <a:ext uri="{FF2B5EF4-FFF2-40B4-BE49-F238E27FC236}">
                  <a16:creationId xmlns:a16="http://schemas.microsoft.com/office/drawing/2014/main" xmlns="" id="{CD0394B4-222B-433C-89AE-DD412C3A4F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8694461" y="4007101"/>
              <a:ext cx="1796152" cy="2969638"/>
            </a:xfrm>
            <a:prstGeom prst="rect">
              <a:avLst/>
            </a:prstGeom>
          </p:spPr>
        </p:pic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xmlns="" id="{0793B03E-9A6D-4C40-AE73-EB0BD3D972D5}"/>
              </a:ext>
            </a:extLst>
          </p:cNvPr>
          <p:cNvGrpSpPr/>
          <p:nvPr/>
        </p:nvGrpSpPr>
        <p:grpSpPr>
          <a:xfrm flipH="1">
            <a:off x="9703543" y="2626046"/>
            <a:ext cx="2428670" cy="1434296"/>
            <a:chOff x="9473762" y="968123"/>
            <a:chExt cx="2428670" cy="1434296"/>
          </a:xfrm>
        </p:grpSpPr>
        <p:grpSp>
          <p:nvGrpSpPr>
            <p:cNvPr id="287" name="Group 286">
              <a:extLst>
                <a:ext uri="{FF2B5EF4-FFF2-40B4-BE49-F238E27FC236}">
                  <a16:creationId xmlns:a16="http://schemas.microsoft.com/office/drawing/2014/main" xmlns="" id="{6183B95B-988C-412D-A00E-D706F994BB75}"/>
                </a:ext>
              </a:extLst>
            </p:cNvPr>
            <p:cNvGrpSpPr/>
            <p:nvPr/>
          </p:nvGrpSpPr>
          <p:grpSpPr>
            <a:xfrm>
              <a:off x="10277330" y="968123"/>
              <a:ext cx="1625102" cy="888291"/>
              <a:chOff x="-2757327" y="585888"/>
              <a:chExt cx="1625102" cy="888291"/>
            </a:xfrm>
          </p:grpSpPr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xmlns="" id="{B72F4747-275C-48E8-BBC1-B948169CB70A}"/>
                  </a:ext>
                </a:extLst>
              </p:cNvPr>
              <p:cNvSpPr/>
              <p:nvPr/>
            </p:nvSpPr>
            <p:spPr>
              <a:xfrm>
                <a:off x="-2746889" y="592219"/>
                <a:ext cx="1609688" cy="881960"/>
              </a:xfrm>
              <a:custGeom>
                <a:avLst/>
                <a:gdLst>
                  <a:gd name="connsiteX0" fmla="*/ 818901 w 1609688"/>
                  <a:gd name="connsiteY0" fmla="*/ 135 h 881960"/>
                  <a:gd name="connsiteX1" fmla="*/ 1590522 w 1609688"/>
                  <a:gd name="connsiteY1" fmla="*/ 423760 h 881960"/>
                  <a:gd name="connsiteX2" fmla="*/ 1609688 w 1609688"/>
                  <a:gd name="connsiteY2" fmla="*/ 474206 h 881960"/>
                  <a:gd name="connsiteX3" fmla="*/ 1118407 w 1609688"/>
                  <a:gd name="connsiteY3" fmla="*/ 474206 h 881960"/>
                  <a:gd name="connsiteX4" fmla="*/ 1086795 w 1609688"/>
                  <a:gd name="connsiteY4" fmla="*/ 430876 h 881960"/>
                  <a:gd name="connsiteX5" fmla="*/ 877194 w 1609688"/>
                  <a:gd name="connsiteY5" fmla="*/ 348274 h 881960"/>
                  <a:gd name="connsiteX6" fmla="*/ 491051 w 1609688"/>
                  <a:gd name="connsiteY6" fmla="*/ 881960 h 881960"/>
                  <a:gd name="connsiteX7" fmla="*/ 4514 w 1609688"/>
                  <a:gd name="connsiteY7" fmla="*/ 869387 h 881960"/>
                  <a:gd name="connsiteX8" fmla="*/ 818901 w 1609688"/>
                  <a:gd name="connsiteY8" fmla="*/ 135 h 881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9688" h="881960">
                    <a:moveTo>
                      <a:pt x="818901" y="135"/>
                    </a:moveTo>
                    <a:cubicBezTo>
                      <a:pt x="1283531" y="-6152"/>
                      <a:pt x="1495105" y="208018"/>
                      <a:pt x="1590522" y="423760"/>
                    </a:cubicBezTo>
                    <a:lnTo>
                      <a:pt x="1609688" y="474206"/>
                    </a:lnTo>
                    <a:lnTo>
                      <a:pt x="1118407" y="474206"/>
                    </a:lnTo>
                    <a:lnTo>
                      <a:pt x="1086795" y="430876"/>
                    </a:lnTo>
                    <a:cubicBezTo>
                      <a:pt x="1038083" y="382611"/>
                      <a:pt x="970587" y="349846"/>
                      <a:pt x="877194" y="348274"/>
                    </a:cubicBezTo>
                    <a:cubicBezTo>
                      <a:pt x="393800" y="340178"/>
                      <a:pt x="494194" y="875673"/>
                      <a:pt x="491051" y="881960"/>
                    </a:cubicBezTo>
                    <a:lnTo>
                      <a:pt x="4514" y="869387"/>
                    </a:lnTo>
                    <a:cubicBezTo>
                      <a:pt x="4514" y="869387"/>
                      <a:pt x="-110358" y="12708"/>
                      <a:pt x="818901" y="135"/>
                    </a:cubicBezTo>
                    <a:close/>
                  </a:path>
                </a:pathLst>
              </a:custGeom>
              <a:solidFill>
                <a:srgbClr val="FFDB6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xmlns="" id="{C4C2EA63-CED1-4F32-936D-EC724058E3C0}"/>
                  </a:ext>
                </a:extLst>
              </p:cNvPr>
              <p:cNvSpPr/>
              <p:nvPr/>
            </p:nvSpPr>
            <p:spPr>
              <a:xfrm>
                <a:off x="-2746889" y="592128"/>
                <a:ext cx="1614664" cy="877195"/>
              </a:xfrm>
              <a:custGeom>
                <a:avLst/>
                <a:gdLst>
                  <a:gd name="connsiteX0" fmla="*/ 818900 w 1614664"/>
                  <a:gd name="connsiteY0" fmla="*/ 133 h 877195"/>
                  <a:gd name="connsiteX1" fmla="*/ 1590533 w 1614664"/>
                  <a:gd name="connsiteY1" fmla="*/ 423841 h 877195"/>
                  <a:gd name="connsiteX2" fmla="*/ 1614664 w 1614664"/>
                  <a:gd name="connsiteY2" fmla="*/ 487349 h 877195"/>
                  <a:gd name="connsiteX3" fmla="*/ 1250947 w 1614664"/>
                  <a:gd name="connsiteY3" fmla="*/ 487349 h 877195"/>
                  <a:gd name="connsiteX4" fmla="*/ 1248918 w 1614664"/>
                  <a:gd name="connsiteY4" fmla="*/ 483122 h 877195"/>
                  <a:gd name="connsiteX5" fmla="*/ 1142560 w 1614664"/>
                  <a:gd name="connsiteY5" fmla="*/ 360464 h 877195"/>
                  <a:gd name="connsiteX6" fmla="*/ 803470 w 1614664"/>
                  <a:gd name="connsiteY6" fmla="*/ 255594 h 877195"/>
                  <a:gd name="connsiteX7" fmla="*/ 473333 w 1614664"/>
                  <a:gd name="connsiteY7" fmla="*/ 385229 h 877195"/>
                  <a:gd name="connsiteX8" fmla="*/ 347984 w 1614664"/>
                  <a:gd name="connsiteY8" fmla="*/ 877195 h 877195"/>
                  <a:gd name="connsiteX9" fmla="*/ 4513 w 1614664"/>
                  <a:gd name="connsiteY9" fmla="*/ 869385 h 877195"/>
                  <a:gd name="connsiteX10" fmla="*/ 818900 w 1614664"/>
                  <a:gd name="connsiteY10" fmla="*/ 133 h 877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14664" h="877195">
                    <a:moveTo>
                      <a:pt x="818900" y="133"/>
                    </a:moveTo>
                    <a:cubicBezTo>
                      <a:pt x="1283530" y="-6106"/>
                      <a:pt x="1495104" y="208087"/>
                      <a:pt x="1590533" y="423841"/>
                    </a:cubicBezTo>
                    <a:lnTo>
                      <a:pt x="1614664" y="487349"/>
                    </a:lnTo>
                    <a:lnTo>
                      <a:pt x="1250947" y="487349"/>
                    </a:lnTo>
                    <a:lnTo>
                      <a:pt x="1248918" y="483122"/>
                    </a:lnTo>
                    <a:cubicBezTo>
                      <a:pt x="1227023" y="445689"/>
                      <a:pt x="1195567" y="407517"/>
                      <a:pt x="1142560" y="360464"/>
                    </a:cubicBezTo>
                    <a:cubicBezTo>
                      <a:pt x="1028545" y="259308"/>
                      <a:pt x="885766" y="249212"/>
                      <a:pt x="803470" y="255594"/>
                    </a:cubicBezTo>
                    <a:cubicBezTo>
                      <a:pt x="688027" y="264547"/>
                      <a:pt x="556677" y="306933"/>
                      <a:pt x="473333" y="385229"/>
                    </a:cubicBezTo>
                    <a:cubicBezTo>
                      <a:pt x="344269" y="506387"/>
                      <a:pt x="334459" y="700506"/>
                      <a:pt x="347984" y="877195"/>
                    </a:cubicBezTo>
                    <a:lnTo>
                      <a:pt x="4513" y="869385"/>
                    </a:lnTo>
                    <a:cubicBezTo>
                      <a:pt x="4513" y="869385"/>
                      <a:pt x="-110359" y="12706"/>
                      <a:pt x="818900" y="133"/>
                    </a:cubicBezTo>
                    <a:close/>
                  </a:path>
                </a:pathLst>
              </a:custGeom>
              <a:solidFill>
                <a:srgbClr val="BFC4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AFE2DB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xmlns="" id="{78989FD4-128D-42C7-AB77-ACE1785E5FD5}"/>
                  </a:ext>
                </a:extLst>
              </p:cNvPr>
              <p:cNvSpPr/>
              <p:nvPr/>
            </p:nvSpPr>
            <p:spPr>
              <a:xfrm>
                <a:off x="-2746889" y="592127"/>
                <a:ext cx="1614649" cy="874433"/>
              </a:xfrm>
              <a:custGeom>
                <a:avLst/>
                <a:gdLst>
                  <a:gd name="connsiteX0" fmla="*/ 818901 w 1614649"/>
                  <a:gd name="connsiteY0" fmla="*/ 133 h 874433"/>
                  <a:gd name="connsiteX1" fmla="*/ 1590522 w 1614649"/>
                  <a:gd name="connsiteY1" fmla="*/ 423841 h 874433"/>
                  <a:gd name="connsiteX2" fmla="*/ 1614649 w 1614649"/>
                  <a:gd name="connsiteY2" fmla="*/ 487349 h 874433"/>
                  <a:gd name="connsiteX3" fmla="*/ 1377954 w 1614649"/>
                  <a:gd name="connsiteY3" fmla="*/ 487349 h 874433"/>
                  <a:gd name="connsiteX4" fmla="*/ 1309344 w 1614649"/>
                  <a:gd name="connsiteY4" fmla="*/ 393992 h 874433"/>
                  <a:gd name="connsiteX5" fmla="*/ 634402 w 1614649"/>
                  <a:gd name="connsiteY5" fmla="*/ 178822 h 874433"/>
                  <a:gd name="connsiteX6" fmla="*/ 296836 w 1614649"/>
                  <a:gd name="connsiteY6" fmla="*/ 434187 h 874433"/>
                  <a:gd name="connsiteX7" fmla="*/ 198347 w 1614649"/>
                  <a:gd name="connsiteY7" fmla="*/ 874433 h 874433"/>
                  <a:gd name="connsiteX8" fmla="*/ 4514 w 1614649"/>
                  <a:gd name="connsiteY8" fmla="*/ 869385 h 874433"/>
                  <a:gd name="connsiteX9" fmla="*/ 818901 w 1614649"/>
                  <a:gd name="connsiteY9" fmla="*/ 133 h 874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14649" h="874433">
                    <a:moveTo>
                      <a:pt x="818901" y="133"/>
                    </a:moveTo>
                    <a:cubicBezTo>
                      <a:pt x="1283531" y="-6106"/>
                      <a:pt x="1495105" y="208088"/>
                      <a:pt x="1590522" y="423841"/>
                    </a:cubicBezTo>
                    <a:lnTo>
                      <a:pt x="1614649" y="487349"/>
                    </a:lnTo>
                    <a:lnTo>
                      <a:pt x="1377954" y="487349"/>
                    </a:lnTo>
                    <a:lnTo>
                      <a:pt x="1309344" y="393992"/>
                    </a:lnTo>
                    <a:cubicBezTo>
                      <a:pt x="1143418" y="203587"/>
                      <a:pt x="879480" y="122434"/>
                      <a:pt x="634402" y="178822"/>
                    </a:cubicBezTo>
                    <a:cubicBezTo>
                      <a:pt x="487336" y="212636"/>
                      <a:pt x="371607" y="304171"/>
                      <a:pt x="296836" y="434187"/>
                    </a:cubicBezTo>
                    <a:cubicBezTo>
                      <a:pt x="220445" y="567156"/>
                      <a:pt x="201014" y="723176"/>
                      <a:pt x="198347" y="874433"/>
                    </a:cubicBezTo>
                    <a:lnTo>
                      <a:pt x="4514" y="869385"/>
                    </a:lnTo>
                    <a:cubicBezTo>
                      <a:pt x="4514" y="869385"/>
                      <a:pt x="-110358" y="12706"/>
                      <a:pt x="818901" y="133"/>
                    </a:cubicBezTo>
                    <a:close/>
                  </a:path>
                </a:pathLst>
              </a:custGeom>
              <a:solidFill>
                <a:srgbClr val="67BAB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xmlns="" id="{61D733CD-26BC-44EA-A11B-3A8A02526864}"/>
                  </a:ext>
                </a:extLst>
              </p:cNvPr>
              <p:cNvSpPr/>
              <p:nvPr/>
            </p:nvSpPr>
            <p:spPr>
              <a:xfrm>
                <a:off x="-2757327" y="585888"/>
                <a:ext cx="1620126" cy="872433"/>
              </a:xfrm>
              <a:custGeom>
                <a:avLst/>
                <a:gdLst>
                  <a:gd name="connsiteX0" fmla="*/ 818901 w 1620126"/>
                  <a:gd name="connsiteY0" fmla="*/ 133 h 872433"/>
                  <a:gd name="connsiteX1" fmla="*/ 1590522 w 1620126"/>
                  <a:gd name="connsiteY1" fmla="*/ 423853 h 872433"/>
                  <a:gd name="connsiteX2" fmla="*/ 1620126 w 1620126"/>
                  <a:gd name="connsiteY2" fmla="*/ 501781 h 872433"/>
                  <a:gd name="connsiteX3" fmla="*/ 1501006 w 1620126"/>
                  <a:gd name="connsiteY3" fmla="*/ 501781 h 872433"/>
                  <a:gd name="connsiteX4" fmla="*/ 1497571 w 1620126"/>
                  <a:gd name="connsiteY4" fmla="*/ 493281 h 872433"/>
                  <a:gd name="connsiteX5" fmla="*/ 1433454 w 1620126"/>
                  <a:gd name="connsiteY5" fmla="*/ 384467 h 872433"/>
                  <a:gd name="connsiteX6" fmla="*/ 830807 w 1620126"/>
                  <a:gd name="connsiteY6" fmla="*/ 81667 h 872433"/>
                  <a:gd name="connsiteX7" fmla="*/ 308552 w 1620126"/>
                  <a:gd name="connsiteY7" fmla="*/ 259594 h 872433"/>
                  <a:gd name="connsiteX8" fmla="*/ 124052 w 1620126"/>
                  <a:gd name="connsiteY8" fmla="*/ 872433 h 872433"/>
                  <a:gd name="connsiteX9" fmla="*/ 4514 w 1620126"/>
                  <a:gd name="connsiteY9" fmla="*/ 869385 h 872433"/>
                  <a:gd name="connsiteX10" fmla="*/ 818901 w 1620126"/>
                  <a:gd name="connsiteY10" fmla="*/ 133 h 872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20126" h="872433">
                    <a:moveTo>
                      <a:pt x="818901" y="133"/>
                    </a:moveTo>
                    <a:cubicBezTo>
                      <a:pt x="1283531" y="-6106"/>
                      <a:pt x="1495105" y="208088"/>
                      <a:pt x="1590522" y="423853"/>
                    </a:cubicBezTo>
                    <a:lnTo>
                      <a:pt x="1620126" y="501781"/>
                    </a:lnTo>
                    <a:lnTo>
                      <a:pt x="1501006" y="501781"/>
                    </a:lnTo>
                    <a:lnTo>
                      <a:pt x="1497571" y="493281"/>
                    </a:lnTo>
                    <a:cubicBezTo>
                      <a:pt x="1479121" y="455583"/>
                      <a:pt x="1457838" y="419186"/>
                      <a:pt x="1433454" y="384467"/>
                    </a:cubicBezTo>
                    <a:cubicBezTo>
                      <a:pt x="1295056" y="187490"/>
                      <a:pt x="1067885" y="85477"/>
                      <a:pt x="830807" y="81667"/>
                    </a:cubicBezTo>
                    <a:cubicBezTo>
                      <a:pt x="647070" y="78619"/>
                      <a:pt x="442949" y="127387"/>
                      <a:pt x="308552" y="259594"/>
                    </a:cubicBezTo>
                    <a:cubicBezTo>
                      <a:pt x="145007" y="420757"/>
                      <a:pt x="134339" y="656691"/>
                      <a:pt x="124052" y="872433"/>
                    </a:cubicBezTo>
                    <a:lnTo>
                      <a:pt x="4514" y="869385"/>
                    </a:lnTo>
                    <a:cubicBezTo>
                      <a:pt x="4514" y="869385"/>
                      <a:pt x="-110358" y="12706"/>
                      <a:pt x="818901" y="133"/>
                    </a:cubicBezTo>
                    <a:close/>
                  </a:path>
                </a:pathLst>
              </a:custGeom>
              <a:solidFill>
                <a:srgbClr val="FF888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92" name="Graphic 291">
              <a:extLst>
                <a:ext uri="{FF2B5EF4-FFF2-40B4-BE49-F238E27FC236}">
                  <a16:creationId xmlns:a16="http://schemas.microsoft.com/office/drawing/2014/main" xmlns="" id="{13A839FE-540F-41F9-BAE2-6D2B8C8565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9473762" y="1507335"/>
              <a:ext cx="1910403" cy="895084"/>
            </a:xfrm>
            <a:prstGeom prst="rect">
              <a:avLst/>
            </a:prstGeom>
          </p:spPr>
        </p:pic>
      </p:grpSp>
      <p:pic>
        <p:nvPicPr>
          <p:cNvPr id="295" name="Graphic 294">
            <a:extLst>
              <a:ext uri="{FF2B5EF4-FFF2-40B4-BE49-F238E27FC236}">
                <a16:creationId xmlns:a16="http://schemas.microsoft.com/office/drawing/2014/main" xmlns="" id="{D6FA705B-E416-45D2-85B1-44E67A6F80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129252" y="910185"/>
            <a:ext cx="1460633" cy="684352"/>
          </a:xfrm>
          <a:prstGeom prst="rect">
            <a:avLst/>
          </a:prstGeom>
        </p:spPr>
      </p:pic>
      <p:pic>
        <p:nvPicPr>
          <p:cNvPr id="297" name="Graphic 296">
            <a:extLst>
              <a:ext uri="{FF2B5EF4-FFF2-40B4-BE49-F238E27FC236}">
                <a16:creationId xmlns:a16="http://schemas.microsoft.com/office/drawing/2014/main" xmlns="" id="{AA788C04-2001-4C54-93A7-0EAA213D81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8555577" y="534271"/>
            <a:ext cx="2444487" cy="1145318"/>
          </a:xfrm>
          <a:prstGeom prst="rect">
            <a:avLst/>
          </a:prstGeom>
        </p:spPr>
      </p:pic>
      <p:pic>
        <p:nvPicPr>
          <p:cNvPr id="299" name="Graphic 298">
            <a:extLst>
              <a:ext uri="{FF2B5EF4-FFF2-40B4-BE49-F238E27FC236}">
                <a16:creationId xmlns:a16="http://schemas.microsoft.com/office/drawing/2014/main" xmlns="" id="{760501EE-1A66-40B0-9A10-6C1E40E6E8C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86806" y="3118555"/>
            <a:ext cx="1090936" cy="5111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01663" y="1681422"/>
            <a:ext cx="7755740" cy="14458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11922" y="3165715"/>
            <a:ext cx="6535478" cy="3694496"/>
          </a:xfrm>
          <a:prstGeom prst="rect">
            <a:avLst/>
          </a:prstGeom>
        </p:spPr>
      </p:pic>
      <p:pic>
        <p:nvPicPr>
          <p:cNvPr id="85" name="Graphic 284">
            <a:extLst>
              <a:ext uri="{FF2B5EF4-FFF2-40B4-BE49-F238E27FC236}">
                <a16:creationId xmlns:a16="http://schemas.microsoft.com/office/drawing/2014/main" xmlns="" id="{C5B8FBF9-05AC-4056-93CF-40A01CCCCA0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flipH="1">
            <a:off x="1072077" y="3785859"/>
            <a:ext cx="1876680" cy="298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9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raphic 153">
            <a:extLst>
              <a:ext uri="{FF2B5EF4-FFF2-40B4-BE49-F238E27FC236}">
                <a16:creationId xmlns:a16="http://schemas.microsoft.com/office/drawing/2014/main" xmlns="" id="{4DEEDB91-8DF5-4EE0-8257-3114A4B18598}"/>
              </a:ext>
            </a:extLst>
          </p:cNvPr>
          <p:cNvGrpSpPr/>
          <p:nvPr/>
        </p:nvGrpSpPr>
        <p:grpSpPr>
          <a:xfrm rot="5043306">
            <a:off x="931663" y="5909448"/>
            <a:ext cx="796145" cy="954309"/>
            <a:chOff x="11161825" y="3187825"/>
            <a:chExt cx="1068908" cy="1281259"/>
          </a:xfrm>
        </p:grpSpPr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xmlns="" id="{5B732E56-8EAB-4EB6-ADC4-C55A9B58697A}"/>
                </a:ext>
              </a:extLst>
            </p:cNvPr>
            <p:cNvSpPr/>
            <p:nvPr/>
          </p:nvSpPr>
          <p:spPr>
            <a:xfrm>
              <a:off x="11161825" y="3187825"/>
              <a:ext cx="1065500" cy="1267823"/>
            </a:xfrm>
            <a:custGeom>
              <a:avLst/>
              <a:gdLst>
                <a:gd name="connsiteX0" fmla="*/ 996210 w 1065500"/>
                <a:gd name="connsiteY0" fmla="*/ 1267823 h 1267823"/>
                <a:gd name="connsiteX1" fmla="*/ 199371 w 1065500"/>
                <a:gd name="connsiteY1" fmla="*/ 961111 h 1267823"/>
                <a:gd name="connsiteX2" fmla="*/ 59 w 1065500"/>
                <a:gd name="connsiteY2" fmla="*/ 814786 h 1267823"/>
                <a:gd name="connsiteX3" fmla="*/ 163096 w 1065500"/>
                <a:gd name="connsiteY3" fmla="*/ 788701 h 1267823"/>
                <a:gd name="connsiteX4" fmla="*/ 576188 w 1065500"/>
                <a:gd name="connsiteY4" fmla="*/ 936656 h 1267823"/>
                <a:gd name="connsiteX5" fmla="*/ 95232 w 1065500"/>
                <a:gd name="connsiteY5" fmla="*/ 448566 h 1267823"/>
                <a:gd name="connsiteX6" fmla="*/ 362407 w 1065500"/>
                <a:gd name="connsiteY6" fmla="*/ 547407 h 1267823"/>
                <a:gd name="connsiteX7" fmla="*/ 674010 w 1065500"/>
                <a:gd name="connsiteY7" fmla="*/ 768729 h 1267823"/>
                <a:gd name="connsiteX8" fmla="*/ 451466 w 1065500"/>
                <a:gd name="connsiteY8" fmla="*/ 409845 h 1267823"/>
                <a:gd name="connsiteX9" fmla="*/ 346511 w 1065500"/>
                <a:gd name="connsiteY9" fmla="*/ 135741 h 1267823"/>
                <a:gd name="connsiteX10" fmla="*/ 574966 w 1065500"/>
                <a:gd name="connsiteY10" fmla="*/ 260871 h 1267823"/>
                <a:gd name="connsiteX11" fmla="*/ 808311 w 1065500"/>
                <a:gd name="connsiteY11" fmla="*/ 639319 h 1267823"/>
                <a:gd name="connsiteX12" fmla="*/ 705598 w 1065500"/>
                <a:gd name="connsiteY12" fmla="*/ 166514 h 1267823"/>
                <a:gd name="connsiteX13" fmla="*/ 912451 w 1065500"/>
                <a:gd name="connsiteY13" fmla="*/ 133703 h 1267823"/>
                <a:gd name="connsiteX14" fmla="*/ 1050827 w 1065500"/>
                <a:gd name="connsiteY14" fmla="*/ 883262 h 1267823"/>
                <a:gd name="connsiteX15" fmla="*/ 1065501 w 1065500"/>
                <a:gd name="connsiteY15" fmla="*/ 1260283 h 126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65500" h="1267823">
                  <a:moveTo>
                    <a:pt x="996210" y="1267823"/>
                  </a:moveTo>
                  <a:cubicBezTo>
                    <a:pt x="733518" y="1153902"/>
                    <a:pt x="462063" y="1069938"/>
                    <a:pt x="199371" y="961111"/>
                  </a:cubicBezTo>
                  <a:cubicBezTo>
                    <a:pt x="149034" y="938286"/>
                    <a:pt x="2913" y="889172"/>
                    <a:pt x="59" y="814786"/>
                  </a:cubicBezTo>
                  <a:cubicBezTo>
                    <a:pt x="-2998" y="735510"/>
                    <a:pt x="112758" y="775658"/>
                    <a:pt x="163096" y="788701"/>
                  </a:cubicBezTo>
                  <a:cubicBezTo>
                    <a:pt x="293932" y="833332"/>
                    <a:pt x="429456" y="867773"/>
                    <a:pt x="576188" y="936656"/>
                  </a:cubicBezTo>
                  <a:cubicBezTo>
                    <a:pt x="481627" y="806227"/>
                    <a:pt x="16159" y="585924"/>
                    <a:pt x="95232" y="448566"/>
                  </a:cubicBezTo>
                  <a:cubicBezTo>
                    <a:pt x="156574" y="342185"/>
                    <a:pt x="305956" y="505018"/>
                    <a:pt x="362407" y="547407"/>
                  </a:cubicBezTo>
                  <a:cubicBezTo>
                    <a:pt x="464712" y="623015"/>
                    <a:pt x="576392" y="688230"/>
                    <a:pt x="674010" y="768729"/>
                  </a:cubicBezTo>
                  <a:cubicBezTo>
                    <a:pt x="630194" y="661125"/>
                    <a:pt x="510159" y="516838"/>
                    <a:pt x="451466" y="409845"/>
                  </a:cubicBezTo>
                  <a:cubicBezTo>
                    <a:pt x="403574" y="327308"/>
                    <a:pt x="320425" y="231117"/>
                    <a:pt x="346511" y="135741"/>
                  </a:cubicBezTo>
                  <a:cubicBezTo>
                    <a:pt x="384825" y="-29741"/>
                    <a:pt x="532984" y="202993"/>
                    <a:pt x="574966" y="260871"/>
                  </a:cubicBezTo>
                  <a:cubicBezTo>
                    <a:pt x="638346" y="357674"/>
                    <a:pt x="743301" y="502776"/>
                    <a:pt x="808311" y="639319"/>
                  </a:cubicBezTo>
                  <a:cubicBezTo>
                    <a:pt x="823188" y="509501"/>
                    <a:pt x="715788" y="300203"/>
                    <a:pt x="705598" y="166514"/>
                  </a:cubicBezTo>
                  <a:cubicBezTo>
                    <a:pt x="692148" y="-41561"/>
                    <a:pt x="835620" y="-57050"/>
                    <a:pt x="912451" y="133703"/>
                  </a:cubicBezTo>
                  <a:cubicBezTo>
                    <a:pt x="1011087" y="373162"/>
                    <a:pt x="1030652" y="620977"/>
                    <a:pt x="1050827" y="883262"/>
                  </a:cubicBezTo>
                  <a:cubicBezTo>
                    <a:pt x="1060202" y="997183"/>
                    <a:pt x="1061017" y="1146158"/>
                    <a:pt x="1065501" y="1260283"/>
                  </a:cubicBezTo>
                </a:path>
              </a:pathLst>
            </a:custGeom>
            <a:solidFill>
              <a:srgbClr val="FFDB69"/>
            </a:solidFill>
            <a:ln w="203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xmlns="" id="{4A4816E0-EA86-422A-A1A5-D013BE0AFF87}"/>
                </a:ext>
              </a:extLst>
            </p:cNvPr>
            <p:cNvSpPr/>
            <p:nvPr/>
          </p:nvSpPr>
          <p:spPr>
            <a:xfrm>
              <a:off x="11581671" y="3386307"/>
              <a:ext cx="649062" cy="1076344"/>
            </a:xfrm>
            <a:custGeom>
              <a:avLst/>
              <a:gdLst>
                <a:gd name="connsiteX0" fmla="*/ 2885 w 649062"/>
                <a:gd name="connsiteY0" fmla="*/ 27541 h 1076344"/>
                <a:gd name="connsiteX1" fmla="*/ 362583 w 649062"/>
                <a:gd name="connsiteY1" fmla="*/ 612433 h 1076344"/>
                <a:gd name="connsiteX2" fmla="*/ 517264 w 649062"/>
                <a:gd name="connsiteY2" fmla="*/ 884907 h 1076344"/>
                <a:gd name="connsiteX3" fmla="*/ 617531 w 649062"/>
                <a:gd name="connsiteY3" fmla="*/ 1070565 h 1076344"/>
                <a:gd name="connsiteX4" fmla="*/ 643821 w 649062"/>
                <a:gd name="connsiteY4" fmla="*/ 1044275 h 1076344"/>
                <a:gd name="connsiteX5" fmla="*/ 541719 w 649062"/>
                <a:gd name="connsiteY5" fmla="*/ 849243 h 1076344"/>
                <a:gd name="connsiteX6" fmla="*/ 379702 w 649062"/>
                <a:gd name="connsiteY6" fmla="*/ 570451 h 1076344"/>
                <a:gd name="connsiteX7" fmla="*/ 35288 w 649062"/>
                <a:gd name="connsiteY7" fmla="*/ 8791 h 1076344"/>
                <a:gd name="connsiteX8" fmla="*/ 2885 w 649062"/>
                <a:gd name="connsiteY8" fmla="*/ 27541 h 1076344"/>
                <a:gd name="connsiteX9" fmla="*/ 2885 w 649062"/>
                <a:gd name="connsiteY9" fmla="*/ 27541 h 1076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9062" h="1076344">
                  <a:moveTo>
                    <a:pt x="2885" y="27541"/>
                  </a:moveTo>
                  <a:cubicBezTo>
                    <a:pt x="123124" y="222573"/>
                    <a:pt x="237249" y="420662"/>
                    <a:pt x="362583" y="612433"/>
                  </a:cubicBezTo>
                  <a:cubicBezTo>
                    <a:pt x="419238" y="699046"/>
                    <a:pt x="473855" y="790957"/>
                    <a:pt x="517264" y="884907"/>
                  </a:cubicBezTo>
                  <a:cubicBezTo>
                    <a:pt x="546406" y="948084"/>
                    <a:pt x="569028" y="1019004"/>
                    <a:pt x="617531" y="1070565"/>
                  </a:cubicBezTo>
                  <a:cubicBezTo>
                    <a:pt x="634038" y="1088091"/>
                    <a:pt x="660328" y="1061801"/>
                    <a:pt x="643821" y="1044275"/>
                  </a:cubicBezTo>
                  <a:cubicBezTo>
                    <a:pt x="594298" y="991696"/>
                    <a:pt x="571473" y="913846"/>
                    <a:pt x="541719" y="849243"/>
                  </a:cubicBezTo>
                  <a:cubicBezTo>
                    <a:pt x="497088" y="752644"/>
                    <a:pt x="437784" y="659306"/>
                    <a:pt x="379702" y="570451"/>
                  </a:cubicBezTo>
                  <a:cubicBezTo>
                    <a:pt x="259463" y="386424"/>
                    <a:pt x="150636" y="195875"/>
                    <a:pt x="35288" y="8791"/>
                  </a:cubicBezTo>
                  <a:cubicBezTo>
                    <a:pt x="22449" y="-11588"/>
                    <a:pt x="-9751" y="7161"/>
                    <a:pt x="2885" y="27541"/>
                  </a:cubicBezTo>
                  <a:lnTo>
                    <a:pt x="2885" y="27541"/>
                  </a:lnTo>
                  <a:close/>
                </a:path>
              </a:pathLst>
            </a:custGeom>
            <a:solidFill>
              <a:srgbClr val="FFA522"/>
            </a:solidFill>
            <a:ln w="203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xmlns="" id="{6DD3DA5F-9A7D-4D4B-817F-518BC5F56E11}"/>
                </a:ext>
              </a:extLst>
            </p:cNvPr>
            <p:cNvSpPr/>
            <p:nvPr/>
          </p:nvSpPr>
          <p:spPr>
            <a:xfrm>
              <a:off x="11345328" y="3703811"/>
              <a:ext cx="879995" cy="764358"/>
            </a:xfrm>
            <a:custGeom>
              <a:avLst/>
              <a:gdLst>
                <a:gd name="connsiteX0" fmla="*/ 6086 w 879995"/>
                <a:gd name="connsiteY0" fmla="*/ 31014 h 764358"/>
                <a:gd name="connsiteX1" fmla="*/ 445469 w 879995"/>
                <a:gd name="connsiteY1" fmla="*/ 375428 h 764358"/>
                <a:gd name="connsiteX2" fmla="*/ 848779 w 879995"/>
                <a:gd name="connsiteY2" fmla="*/ 758359 h 764358"/>
                <a:gd name="connsiteX3" fmla="*/ 875069 w 879995"/>
                <a:gd name="connsiteY3" fmla="*/ 732070 h 764358"/>
                <a:gd name="connsiteX4" fmla="*/ 531266 w 879995"/>
                <a:gd name="connsiteY4" fmla="*/ 390509 h 764358"/>
                <a:gd name="connsiteX5" fmla="*/ 32172 w 879995"/>
                <a:gd name="connsiteY5" fmla="*/ 4928 h 764358"/>
                <a:gd name="connsiteX6" fmla="*/ 6086 w 879995"/>
                <a:gd name="connsiteY6" fmla="*/ 31014 h 764358"/>
                <a:gd name="connsiteX7" fmla="*/ 6086 w 879995"/>
                <a:gd name="connsiteY7" fmla="*/ 31014 h 764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9995" h="764358">
                  <a:moveTo>
                    <a:pt x="6086" y="31014"/>
                  </a:moveTo>
                  <a:cubicBezTo>
                    <a:pt x="147316" y="152476"/>
                    <a:pt x="294049" y="267009"/>
                    <a:pt x="445469" y="375428"/>
                  </a:cubicBezTo>
                  <a:cubicBezTo>
                    <a:pt x="601576" y="487108"/>
                    <a:pt x="722426" y="615295"/>
                    <a:pt x="848779" y="758359"/>
                  </a:cubicBezTo>
                  <a:cubicBezTo>
                    <a:pt x="864675" y="776293"/>
                    <a:pt x="890965" y="750004"/>
                    <a:pt x="875069" y="732070"/>
                  </a:cubicBezTo>
                  <a:cubicBezTo>
                    <a:pt x="767261" y="609996"/>
                    <a:pt x="663733" y="486904"/>
                    <a:pt x="531266" y="390509"/>
                  </a:cubicBezTo>
                  <a:cubicBezTo>
                    <a:pt x="360894" y="266398"/>
                    <a:pt x="192355" y="142490"/>
                    <a:pt x="32172" y="4928"/>
                  </a:cubicBezTo>
                  <a:cubicBezTo>
                    <a:pt x="14442" y="-10968"/>
                    <a:pt x="-12052" y="15322"/>
                    <a:pt x="6086" y="31014"/>
                  </a:cubicBezTo>
                  <a:lnTo>
                    <a:pt x="6086" y="31014"/>
                  </a:lnTo>
                  <a:close/>
                </a:path>
              </a:pathLst>
            </a:custGeom>
            <a:solidFill>
              <a:srgbClr val="FFA522"/>
            </a:solidFill>
            <a:ln w="203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xmlns="" id="{EAF9C151-AA19-4DC8-889C-11645790AF87}"/>
                </a:ext>
              </a:extLst>
            </p:cNvPr>
            <p:cNvSpPr/>
            <p:nvPr/>
          </p:nvSpPr>
          <p:spPr>
            <a:xfrm>
              <a:off x="11239302" y="4015204"/>
              <a:ext cx="970593" cy="453881"/>
            </a:xfrm>
            <a:custGeom>
              <a:avLst/>
              <a:gdLst>
                <a:gd name="connsiteX0" fmla="*/ 13271 w 970593"/>
                <a:gd name="connsiteY0" fmla="*/ 36523 h 453881"/>
                <a:gd name="connsiteX1" fmla="*/ 478332 w 970593"/>
                <a:gd name="connsiteY1" fmla="*/ 217086 h 453881"/>
                <a:gd name="connsiteX2" fmla="*/ 944004 w 970593"/>
                <a:gd name="connsiteY2" fmla="*/ 450227 h 453881"/>
                <a:gd name="connsiteX3" fmla="*/ 962753 w 970593"/>
                <a:gd name="connsiteY3" fmla="*/ 418028 h 453881"/>
                <a:gd name="connsiteX4" fmla="*/ 536414 w 970593"/>
                <a:gd name="connsiteY4" fmla="*/ 198744 h 453881"/>
                <a:gd name="connsiteX5" fmla="*/ 23257 w 970593"/>
                <a:gd name="connsiteY5" fmla="*/ 655 h 453881"/>
                <a:gd name="connsiteX6" fmla="*/ 13271 w 970593"/>
                <a:gd name="connsiteY6" fmla="*/ 36523 h 453881"/>
                <a:gd name="connsiteX7" fmla="*/ 13271 w 970593"/>
                <a:gd name="connsiteY7" fmla="*/ 36523 h 453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0593" h="453881">
                  <a:moveTo>
                    <a:pt x="13271" y="36523"/>
                  </a:moveTo>
                  <a:cubicBezTo>
                    <a:pt x="175492" y="76671"/>
                    <a:pt x="323244" y="156762"/>
                    <a:pt x="478332" y="217086"/>
                  </a:cubicBezTo>
                  <a:cubicBezTo>
                    <a:pt x="642591" y="281281"/>
                    <a:pt x="802366" y="342420"/>
                    <a:pt x="944004" y="450227"/>
                  </a:cubicBezTo>
                  <a:cubicBezTo>
                    <a:pt x="963161" y="464697"/>
                    <a:pt x="981502" y="432497"/>
                    <a:pt x="962753" y="418028"/>
                  </a:cubicBezTo>
                  <a:cubicBezTo>
                    <a:pt x="833751" y="319798"/>
                    <a:pt x="687630" y="254992"/>
                    <a:pt x="536414" y="198744"/>
                  </a:cubicBezTo>
                  <a:cubicBezTo>
                    <a:pt x="364818" y="135160"/>
                    <a:pt x="201782" y="44879"/>
                    <a:pt x="23257" y="655"/>
                  </a:cubicBezTo>
                  <a:cubicBezTo>
                    <a:pt x="-179" y="-5255"/>
                    <a:pt x="-9961" y="30613"/>
                    <a:pt x="13271" y="36523"/>
                  </a:cubicBezTo>
                  <a:lnTo>
                    <a:pt x="13271" y="36523"/>
                  </a:lnTo>
                  <a:close/>
                </a:path>
              </a:pathLst>
            </a:custGeom>
            <a:solidFill>
              <a:srgbClr val="FFA522"/>
            </a:solidFill>
            <a:ln w="203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xmlns="" id="{65C7EEA8-72DC-4CC0-AD58-EA81FEEADD50}"/>
                </a:ext>
              </a:extLst>
            </p:cNvPr>
            <p:cNvSpPr/>
            <p:nvPr/>
          </p:nvSpPr>
          <p:spPr>
            <a:xfrm>
              <a:off x="11926029" y="3314013"/>
              <a:ext cx="284246" cy="1128593"/>
            </a:xfrm>
            <a:custGeom>
              <a:avLst/>
              <a:gdLst>
                <a:gd name="connsiteX0" fmla="*/ 284178 w 284246"/>
                <a:gd name="connsiteY0" fmla="*/ 1110659 h 1128593"/>
                <a:gd name="connsiteX1" fmla="*/ 234452 w 284246"/>
                <a:gd name="connsiteY1" fmla="*/ 872626 h 1128593"/>
                <a:gd name="connsiteX2" fmla="*/ 173517 w 284246"/>
                <a:gd name="connsiteY2" fmla="*/ 585479 h 1128593"/>
                <a:gd name="connsiteX3" fmla="*/ 110340 w 284246"/>
                <a:gd name="connsiteY3" fmla="*/ 299758 h 1128593"/>
                <a:gd name="connsiteX4" fmla="*/ 37178 w 284246"/>
                <a:gd name="connsiteY4" fmla="*/ 12610 h 1128593"/>
                <a:gd name="connsiteX5" fmla="*/ 1310 w 284246"/>
                <a:gd name="connsiteY5" fmla="*/ 22392 h 1128593"/>
                <a:gd name="connsiteX6" fmla="*/ 126032 w 284246"/>
                <a:gd name="connsiteY6" fmla="*/ 540440 h 1128593"/>
                <a:gd name="connsiteX7" fmla="*/ 185948 w 284246"/>
                <a:gd name="connsiteY7" fmla="*/ 836962 h 1128593"/>
                <a:gd name="connsiteX8" fmla="*/ 246679 w 284246"/>
                <a:gd name="connsiteY8" fmla="*/ 1110455 h 1128593"/>
                <a:gd name="connsiteX9" fmla="*/ 284178 w 284246"/>
                <a:gd name="connsiteY9" fmla="*/ 1110659 h 1128593"/>
                <a:gd name="connsiteX10" fmla="*/ 284178 w 284246"/>
                <a:gd name="connsiteY10" fmla="*/ 1110659 h 1128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246" h="1128593">
                  <a:moveTo>
                    <a:pt x="284178" y="1110659"/>
                  </a:moveTo>
                  <a:cubicBezTo>
                    <a:pt x="285808" y="1027918"/>
                    <a:pt x="258296" y="950680"/>
                    <a:pt x="234452" y="872626"/>
                  </a:cubicBezTo>
                  <a:cubicBezTo>
                    <a:pt x="206124" y="779492"/>
                    <a:pt x="193081" y="680855"/>
                    <a:pt x="173517" y="585479"/>
                  </a:cubicBezTo>
                  <a:cubicBezTo>
                    <a:pt x="153952" y="489899"/>
                    <a:pt x="129905" y="395338"/>
                    <a:pt x="110340" y="299758"/>
                  </a:cubicBezTo>
                  <a:cubicBezTo>
                    <a:pt x="90572" y="202547"/>
                    <a:pt x="72842" y="105337"/>
                    <a:pt x="37178" y="12610"/>
                  </a:cubicBezTo>
                  <a:cubicBezTo>
                    <a:pt x="28618" y="-9603"/>
                    <a:pt x="-7250" y="-25"/>
                    <a:pt x="1310" y="22392"/>
                  </a:cubicBezTo>
                  <a:cubicBezTo>
                    <a:pt x="64079" y="186244"/>
                    <a:pt x="89146" y="369252"/>
                    <a:pt x="126032" y="540440"/>
                  </a:cubicBezTo>
                  <a:cubicBezTo>
                    <a:pt x="147227" y="639077"/>
                    <a:pt x="164142" y="738529"/>
                    <a:pt x="185948" y="836962"/>
                  </a:cubicBezTo>
                  <a:cubicBezTo>
                    <a:pt x="206328" y="929078"/>
                    <a:pt x="248513" y="1014264"/>
                    <a:pt x="246679" y="1110455"/>
                  </a:cubicBezTo>
                  <a:cubicBezTo>
                    <a:pt x="246475" y="1134707"/>
                    <a:pt x="283770" y="1134503"/>
                    <a:pt x="284178" y="1110659"/>
                  </a:cubicBezTo>
                  <a:lnTo>
                    <a:pt x="284178" y="1110659"/>
                  </a:lnTo>
                  <a:close/>
                </a:path>
              </a:pathLst>
            </a:custGeom>
            <a:solidFill>
              <a:srgbClr val="FFA522"/>
            </a:solidFill>
            <a:ln w="203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151" name="Graphic 7">
            <a:extLst>
              <a:ext uri="{FF2B5EF4-FFF2-40B4-BE49-F238E27FC236}">
                <a16:creationId xmlns:a16="http://schemas.microsoft.com/office/drawing/2014/main" xmlns="" id="{81772FF2-C514-4775-85BF-A3FFFFE80AA6}"/>
              </a:ext>
            </a:extLst>
          </p:cNvPr>
          <p:cNvGrpSpPr/>
          <p:nvPr/>
        </p:nvGrpSpPr>
        <p:grpSpPr>
          <a:xfrm rot="180845">
            <a:off x="-562390" y="1936821"/>
            <a:ext cx="2707025" cy="4772244"/>
            <a:chOff x="0" y="2213069"/>
            <a:chExt cx="2613113" cy="4606687"/>
          </a:xfrm>
        </p:grpSpPr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xmlns="" id="{9EEEEFFC-2864-49FB-8514-C100F5289B40}"/>
                </a:ext>
              </a:extLst>
            </p:cNvPr>
            <p:cNvSpPr/>
            <p:nvPr/>
          </p:nvSpPr>
          <p:spPr>
            <a:xfrm>
              <a:off x="0" y="2213069"/>
              <a:ext cx="2613113" cy="2465592"/>
            </a:xfrm>
            <a:custGeom>
              <a:avLst/>
              <a:gdLst>
                <a:gd name="connsiteX0" fmla="*/ 841518 w 2613113"/>
                <a:gd name="connsiteY0" fmla="*/ 2039175 h 2465592"/>
                <a:gd name="connsiteX1" fmla="*/ 85391 w 2613113"/>
                <a:gd name="connsiteY1" fmla="*/ 1932305 h 2465592"/>
                <a:gd name="connsiteX2" fmla="*/ 467296 w 2613113"/>
                <a:gd name="connsiteY2" fmla="*/ 1183687 h 2465592"/>
                <a:gd name="connsiteX3" fmla="*/ 169386 w 2613113"/>
                <a:gd name="connsiteY3" fmla="*/ 878093 h 2465592"/>
                <a:gd name="connsiteX4" fmla="*/ 199945 w 2613113"/>
                <a:gd name="connsiteY4" fmla="*/ 427386 h 2465592"/>
                <a:gd name="connsiteX5" fmla="*/ 1032558 w 2613113"/>
                <a:gd name="connsiteY5" fmla="*/ 435069 h 2465592"/>
                <a:gd name="connsiteX6" fmla="*/ 1895729 w 2613113"/>
                <a:gd name="connsiteY6" fmla="*/ 60848 h 2465592"/>
                <a:gd name="connsiteX7" fmla="*/ 2048526 w 2613113"/>
                <a:gd name="connsiteY7" fmla="*/ 840025 h 2465592"/>
                <a:gd name="connsiteX8" fmla="*/ 2606104 w 2613113"/>
                <a:gd name="connsiteY8" fmla="*/ 1313783 h 2465592"/>
                <a:gd name="connsiteX9" fmla="*/ 1910922 w 2613113"/>
                <a:gd name="connsiteY9" fmla="*/ 1756806 h 2465592"/>
                <a:gd name="connsiteX10" fmla="*/ 1880362 w 2613113"/>
                <a:gd name="connsiteY10" fmla="*/ 2222706 h 2465592"/>
                <a:gd name="connsiteX11" fmla="*/ 1521333 w 2613113"/>
                <a:gd name="connsiteY11" fmla="*/ 2459498 h 2465592"/>
                <a:gd name="connsiteX12" fmla="*/ 864394 w 2613113"/>
                <a:gd name="connsiteY12" fmla="*/ 2062226 h 246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13113" h="2465592">
                  <a:moveTo>
                    <a:pt x="841518" y="2039175"/>
                  </a:moveTo>
                  <a:cubicBezTo>
                    <a:pt x="604726" y="2161413"/>
                    <a:pt x="261064" y="2161413"/>
                    <a:pt x="85391" y="1932305"/>
                  </a:cubicBezTo>
                  <a:cubicBezTo>
                    <a:pt x="-159084" y="1619202"/>
                    <a:pt x="169386" y="1283049"/>
                    <a:pt x="467296" y="1183687"/>
                  </a:cubicBezTo>
                  <a:cubicBezTo>
                    <a:pt x="367935" y="1076642"/>
                    <a:pt x="230505" y="1030890"/>
                    <a:pt x="169386" y="878093"/>
                  </a:cubicBezTo>
                  <a:cubicBezTo>
                    <a:pt x="115951" y="740663"/>
                    <a:pt x="108267" y="549623"/>
                    <a:pt x="199945" y="427386"/>
                  </a:cubicBezTo>
                  <a:cubicBezTo>
                    <a:pt x="444421" y="129475"/>
                    <a:pt x="780399" y="244029"/>
                    <a:pt x="1032558" y="435069"/>
                  </a:cubicBezTo>
                  <a:cubicBezTo>
                    <a:pt x="1116552" y="68357"/>
                    <a:pt x="1567260" y="-99633"/>
                    <a:pt x="1895729" y="60848"/>
                  </a:cubicBezTo>
                  <a:cubicBezTo>
                    <a:pt x="2216516" y="221328"/>
                    <a:pt x="2208832" y="572674"/>
                    <a:pt x="2048526" y="840025"/>
                  </a:cubicBezTo>
                  <a:cubicBezTo>
                    <a:pt x="2315877" y="870584"/>
                    <a:pt x="2667223" y="954579"/>
                    <a:pt x="2606104" y="1313783"/>
                  </a:cubicBezTo>
                  <a:cubicBezTo>
                    <a:pt x="2537302" y="1672812"/>
                    <a:pt x="2224199" y="1756806"/>
                    <a:pt x="1910922" y="1756806"/>
                  </a:cubicBezTo>
                  <a:cubicBezTo>
                    <a:pt x="1918605" y="1955355"/>
                    <a:pt x="1956674" y="2077593"/>
                    <a:pt x="1880362" y="2222706"/>
                  </a:cubicBezTo>
                  <a:cubicBezTo>
                    <a:pt x="1811560" y="2352453"/>
                    <a:pt x="1658938" y="2444131"/>
                    <a:pt x="1521333" y="2459498"/>
                  </a:cubicBezTo>
                  <a:cubicBezTo>
                    <a:pt x="1246299" y="2505424"/>
                    <a:pt x="978948" y="2283825"/>
                    <a:pt x="864394" y="2062226"/>
                  </a:cubicBezTo>
                </a:path>
              </a:pathLst>
            </a:custGeom>
            <a:solidFill>
              <a:srgbClr val="459B97"/>
            </a:solidFill>
            <a:ln w="17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grpSp>
          <p:nvGrpSpPr>
            <p:cNvPr id="153" name="Graphic 7">
              <a:extLst>
                <a:ext uri="{FF2B5EF4-FFF2-40B4-BE49-F238E27FC236}">
                  <a16:creationId xmlns:a16="http://schemas.microsoft.com/office/drawing/2014/main" xmlns="" id="{FFAF42CF-4565-44AA-BD8A-90EC2291259D}"/>
                </a:ext>
              </a:extLst>
            </p:cNvPr>
            <p:cNvGrpSpPr/>
            <p:nvPr/>
          </p:nvGrpSpPr>
          <p:grpSpPr>
            <a:xfrm>
              <a:off x="101106" y="2960878"/>
              <a:ext cx="1687576" cy="3858878"/>
              <a:chOff x="101106" y="2960878"/>
              <a:chExt cx="1687576" cy="3858878"/>
            </a:xfrm>
          </p:grpSpPr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xmlns="" id="{7FF4592B-BD50-4BB3-904C-8422B9E3636F}"/>
                  </a:ext>
                </a:extLst>
              </p:cNvPr>
              <p:cNvSpPr/>
              <p:nvPr/>
            </p:nvSpPr>
            <p:spPr>
              <a:xfrm>
                <a:off x="101106" y="2960878"/>
                <a:ext cx="1687576" cy="3858878"/>
              </a:xfrm>
              <a:custGeom>
                <a:avLst/>
                <a:gdLst>
                  <a:gd name="connsiteX0" fmla="*/ 0 w 1687576"/>
                  <a:gd name="connsiteY0" fmla="*/ 3858879 h 3858878"/>
                  <a:gd name="connsiteX1" fmla="*/ 893207 w 1687576"/>
                  <a:gd name="connsiteY1" fmla="*/ 664986 h 3858878"/>
                  <a:gd name="connsiteX2" fmla="*/ 1061197 w 1687576"/>
                  <a:gd name="connsiteY2" fmla="*/ 363 h 3858878"/>
                  <a:gd name="connsiteX3" fmla="*/ 1061197 w 1687576"/>
                  <a:gd name="connsiteY3" fmla="*/ 363 h 3858878"/>
                  <a:gd name="connsiteX4" fmla="*/ 1000078 w 1687576"/>
                  <a:gd name="connsiteY4" fmla="*/ 810099 h 3858878"/>
                  <a:gd name="connsiteX5" fmla="*/ 1687577 w 1687576"/>
                  <a:gd name="connsiteY5" fmla="*/ 451070 h 3858878"/>
                  <a:gd name="connsiteX6" fmla="*/ 1084247 w 1687576"/>
                  <a:gd name="connsiteY6" fmla="*/ 916970 h 3858878"/>
                  <a:gd name="connsiteX7" fmla="*/ 587788 w 1687576"/>
                  <a:gd name="connsiteY7" fmla="*/ 2322527 h 3858878"/>
                  <a:gd name="connsiteX8" fmla="*/ 542560 w 1687576"/>
                  <a:gd name="connsiteY8" fmla="*/ 3849274 h 3858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87576" h="3858878">
                    <a:moveTo>
                      <a:pt x="0" y="3858879"/>
                    </a:moveTo>
                    <a:cubicBezTo>
                      <a:pt x="145113" y="2094467"/>
                      <a:pt x="832088" y="894094"/>
                      <a:pt x="893207" y="664986"/>
                    </a:cubicBezTo>
                    <a:cubicBezTo>
                      <a:pt x="962010" y="451070"/>
                      <a:pt x="1000078" y="-14830"/>
                      <a:pt x="1061197" y="363"/>
                    </a:cubicBezTo>
                    <a:lnTo>
                      <a:pt x="1061197" y="363"/>
                    </a:lnTo>
                    <a:cubicBezTo>
                      <a:pt x="1145191" y="46115"/>
                      <a:pt x="1084073" y="527556"/>
                      <a:pt x="1000078" y="810099"/>
                    </a:cubicBezTo>
                    <a:cubicBezTo>
                      <a:pt x="1389666" y="458754"/>
                      <a:pt x="1657017" y="397635"/>
                      <a:pt x="1687577" y="451070"/>
                    </a:cubicBezTo>
                    <a:cubicBezTo>
                      <a:pt x="1687577" y="512189"/>
                      <a:pt x="1313355" y="664986"/>
                      <a:pt x="1084247" y="916970"/>
                    </a:cubicBezTo>
                    <a:cubicBezTo>
                      <a:pt x="778653" y="1199513"/>
                      <a:pt x="664099" y="1917572"/>
                      <a:pt x="587788" y="2322527"/>
                    </a:cubicBezTo>
                    <a:cubicBezTo>
                      <a:pt x="500825" y="2783363"/>
                      <a:pt x="450882" y="3528488"/>
                      <a:pt x="542560" y="3849274"/>
                    </a:cubicBezTo>
                  </a:path>
                </a:pathLst>
              </a:custGeom>
              <a:solidFill>
                <a:srgbClr val="724120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xmlns="" id="{50C5B737-6BFB-4CAC-8C1C-084813B352A3}"/>
                  </a:ext>
                </a:extLst>
              </p:cNvPr>
              <p:cNvSpPr/>
              <p:nvPr/>
            </p:nvSpPr>
            <p:spPr>
              <a:xfrm>
                <a:off x="779057" y="3831456"/>
                <a:ext cx="261635" cy="504625"/>
              </a:xfrm>
              <a:custGeom>
                <a:avLst/>
                <a:gdLst>
                  <a:gd name="connsiteX0" fmla="*/ 232021 w 261635"/>
                  <a:gd name="connsiteY0" fmla="*/ 7974 h 504625"/>
                  <a:gd name="connsiteX1" fmla="*/ 1167 w 261635"/>
                  <a:gd name="connsiteY1" fmla="*/ 485399 h 504625"/>
                  <a:gd name="connsiteX2" fmla="*/ 31901 w 261635"/>
                  <a:gd name="connsiteY2" fmla="*/ 493956 h 504625"/>
                  <a:gd name="connsiteX3" fmla="*/ 259437 w 261635"/>
                  <a:gd name="connsiteY3" fmla="*/ 24214 h 504625"/>
                  <a:gd name="connsiteX4" fmla="*/ 232021 w 261635"/>
                  <a:gd name="connsiteY4" fmla="*/ 7974 h 504625"/>
                  <a:gd name="connsiteX5" fmla="*/ 232021 w 261635"/>
                  <a:gd name="connsiteY5" fmla="*/ 7974 h 504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1635" h="504625">
                    <a:moveTo>
                      <a:pt x="232021" y="7974"/>
                    </a:moveTo>
                    <a:cubicBezTo>
                      <a:pt x="146979" y="163041"/>
                      <a:pt x="65254" y="320204"/>
                      <a:pt x="1167" y="485399"/>
                    </a:cubicBezTo>
                    <a:cubicBezTo>
                      <a:pt x="-6342" y="504608"/>
                      <a:pt x="24567" y="512815"/>
                      <a:pt x="31901" y="493956"/>
                    </a:cubicBezTo>
                    <a:cubicBezTo>
                      <a:pt x="94940" y="331380"/>
                      <a:pt x="175617" y="176837"/>
                      <a:pt x="259437" y="24214"/>
                    </a:cubicBezTo>
                    <a:cubicBezTo>
                      <a:pt x="269565" y="5879"/>
                      <a:pt x="241975" y="-10187"/>
                      <a:pt x="232021" y="7974"/>
                    </a:cubicBezTo>
                    <a:lnTo>
                      <a:pt x="232021" y="7974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xmlns="" id="{60BA4E20-E206-466C-AEA8-8C0D5FE0E3F2}"/>
                  </a:ext>
                </a:extLst>
              </p:cNvPr>
              <p:cNvSpPr/>
              <p:nvPr/>
            </p:nvSpPr>
            <p:spPr>
              <a:xfrm>
                <a:off x="741557" y="4450472"/>
                <a:ext cx="62490" cy="130486"/>
              </a:xfrm>
              <a:custGeom>
                <a:avLst/>
                <a:gdLst>
                  <a:gd name="connsiteX0" fmla="*/ 31158 w 62490"/>
                  <a:gd name="connsiteY0" fmla="*/ 11322 h 130486"/>
                  <a:gd name="connsiteX1" fmla="*/ 598 w 62490"/>
                  <a:gd name="connsiteY1" fmla="*/ 110684 h 130486"/>
                  <a:gd name="connsiteX2" fmla="*/ 31332 w 62490"/>
                  <a:gd name="connsiteY2" fmla="*/ 119240 h 130486"/>
                  <a:gd name="connsiteX3" fmla="*/ 61892 w 62490"/>
                  <a:gd name="connsiteY3" fmla="*/ 19879 h 130486"/>
                  <a:gd name="connsiteX4" fmla="*/ 31158 w 62490"/>
                  <a:gd name="connsiteY4" fmla="*/ 11322 h 130486"/>
                  <a:gd name="connsiteX5" fmla="*/ 31158 w 62490"/>
                  <a:gd name="connsiteY5" fmla="*/ 11322 h 130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490" h="130486">
                    <a:moveTo>
                      <a:pt x="31158" y="11322"/>
                    </a:moveTo>
                    <a:cubicBezTo>
                      <a:pt x="22427" y="44850"/>
                      <a:pt x="9330" y="77156"/>
                      <a:pt x="598" y="110684"/>
                    </a:cubicBezTo>
                    <a:cubicBezTo>
                      <a:pt x="-4640" y="130591"/>
                      <a:pt x="26094" y="138973"/>
                      <a:pt x="31332" y="119240"/>
                    </a:cubicBezTo>
                    <a:cubicBezTo>
                      <a:pt x="40064" y="85712"/>
                      <a:pt x="53161" y="53407"/>
                      <a:pt x="61892" y="19879"/>
                    </a:cubicBezTo>
                    <a:cubicBezTo>
                      <a:pt x="67131" y="-29"/>
                      <a:pt x="36397" y="-8585"/>
                      <a:pt x="31158" y="11322"/>
                    </a:cubicBezTo>
                    <a:lnTo>
                      <a:pt x="31158" y="11322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xmlns="" id="{2A24E685-83D4-43A2-8943-8126BBBB1FED}"/>
                  </a:ext>
                </a:extLst>
              </p:cNvPr>
              <p:cNvSpPr/>
              <p:nvPr/>
            </p:nvSpPr>
            <p:spPr>
              <a:xfrm>
                <a:off x="618985" y="4420114"/>
                <a:ext cx="116418" cy="305631"/>
              </a:xfrm>
              <a:custGeom>
                <a:avLst/>
                <a:gdLst>
                  <a:gd name="connsiteX0" fmla="*/ 84927 w 116418"/>
                  <a:gd name="connsiteY0" fmla="*/ 11121 h 305631"/>
                  <a:gd name="connsiteX1" fmla="*/ 932 w 116418"/>
                  <a:gd name="connsiteY1" fmla="*/ 286155 h 305631"/>
                  <a:gd name="connsiteX2" fmla="*/ 31666 w 116418"/>
                  <a:gd name="connsiteY2" fmla="*/ 294712 h 305631"/>
                  <a:gd name="connsiteX3" fmla="*/ 115661 w 116418"/>
                  <a:gd name="connsiteY3" fmla="*/ 19677 h 305631"/>
                  <a:gd name="connsiteX4" fmla="*/ 84927 w 116418"/>
                  <a:gd name="connsiteY4" fmla="*/ 11121 h 305631"/>
                  <a:gd name="connsiteX5" fmla="*/ 84927 w 116418"/>
                  <a:gd name="connsiteY5" fmla="*/ 11121 h 305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18" h="305631">
                    <a:moveTo>
                      <a:pt x="84927" y="11121"/>
                    </a:moveTo>
                    <a:cubicBezTo>
                      <a:pt x="57860" y="103148"/>
                      <a:pt x="31841" y="195350"/>
                      <a:pt x="932" y="286155"/>
                    </a:cubicBezTo>
                    <a:cubicBezTo>
                      <a:pt x="-5703" y="305713"/>
                      <a:pt x="25031" y="313921"/>
                      <a:pt x="31666" y="294712"/>
                    </a:cubicBezTo>
                    <a:cubicBezTo>
                      <a:pt x="62575" y="203907"/>
                      <a:pt x="88594" y="111705"/>
                      <a:pt x="115661" y="19677"/>
                    </a:cubicBezTo>
                    <a:cubicBezTo>
                      <a:pt x="121598" y="-55"/>
                      <a:pt x="90864" y="-8437"/>
                      <a:pt x="84927" y="11121"/>
                    </a:cubicBezTo>
                    <a:lnTo>
                      <a:pt x="84927" y="11121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xmlns="" id="{C462FF23-62EE-41F7-9D2F-FF87ACDF245D}"/>
                  </a:ext>
                </a:extLst>
              </p:cNvPr>
              <p:cNvSpPr/>
              <p:nvPr/>
            </p:nvSpPr>
            <p:spPr>
              <a:xfrm>
                <a:off x="619494" y="4652988"/>
                <a:ext cx="142468" cy="501041"/>
              </a:xfrm>
              <a:custGeom>
                <a:avLst/>
                <a:gdLst>
                  <a:gd name="connsiteX0" fmla="*/ 111136 w 142468"/>
                  <a:gd name="connsiteY0" fmla="*/ 11372 h 501041"/>
                  <a:gd name="connsiteX1" fmla="*/ 423 w 142468"/>
                  <a:gd name="connsiteY1" fmla="*/ 481113 h 501041"/>
                  <a:gd name="connsiteX2" fmla="*/ 31157 w 142468"/>
                  <a:gd name="connsiteY2" fmla="*/ 489670 h 501041"/>
                  <a:gd name="connsiteX3" fmla="*/ 141870 w 142468"/>
                  <a:gd name="connsiteY3" fmla="*/ 19928 h 501041"/>
                  <a:gd name="connsiteX4" fmla="*/ 111136 w 142468"/>
                  <a:gd name="connsiteY4" fmla="*/ 11372 h 501041"/>
                  <a:gd name="connsiteX5" fmla="*/ 111136 w 142468"/>
                  <a:gd name="connsiteY5" fmla="*/ 11372 h 501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468" h="501041">
                    <a:moveTo>
                      <a:pt x="111136" y="11372"/>
                    </a:moveTo>
                    <a:cubicBezTo>
                      <a:pt x="70448" y="167137"/>
                      <a:pt x="35348" y="324125"/>
                      <a:pt x="423" y="481113"/>
                    </a:cubicBezTo>
                    <a:cubicBezTo>
                      <a:pt x="-3942" y="501195"/>
                      <a:pt x="26792" y="509577"/>
                      <a:pt x="31157" y="489670"/>
                    </a:cubicBezTo>
                    <a:cubicBezTo>
                      <a:pt x="66082" y="332682"/>
                      <a:pt x="101182" y="175519"/>
                      <a:pt x="141870" y="19928"/>
                    </a:cubicBezTo>
                    <a:cubicBezTo>
                      <a:pt x="147108" y="-154"/>
                      <a:pt x="116374" y="-8535"/>
                      <a:pt x="111136" y="11372"/>
                    </a:cubicBezTo>
                    <a:lnTo>
                      <a:pt x="111136" y="11372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xmlns="" id="{8D14D807-0484-4CB4-92F8-2A148EBCF189}"/>
                  </a:ext>
                </a:extLst>
              </p:cNvPr>
              <p:cNvSpPr/>
              <p:nvPr/>
            </p:nvSpPr>
            <p:spPr>
              <a:xfrm>
                <a:off x="474473" y="4801818"/>
                <a:ext cx="123305" cy="363637"/>
              </a:xfrm>
              <a:custGeom>
                <a:avLst/>
                <a:gdLst>
                  <a:gd name="connsiteX0" fmla="*/ 92010 w 123305"/>
                  <a:gd name="connsiteY0" fmla="*/ 11322 h 363637"/>
                  <a:gd name="connsiteX1" fmla="*/ 332 w 123305"/>
                  <a:gd name="connsiteY1" fmla="*/ 343633 h 363637"/>
                  <a:gd name="connsiteX2" fmla="*/ 31066 w 123305"/>
                  <a:gd name="connsiteY2" fmla="*/ 352190 h 363637"/>
                  <a:gd name="connsiteX3" fmla="*/ 122744 w 123305"/>
                  <a:gd name="connsiteY3" fmla="*/ 19879 h 363637"/>
                  <a:gd name="connsiteX4" fmla="*/ 92010 w 123305"/>
                  <a:gd name="connsiteY4" fmla="*/ 11322 h 363637"/>
                  <a:gd name="connsiteX5" fmla="*/ 92010 w 123305"/>
                  <a:gd name="connsiteY5" fmla="*/ 11322 h 36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3305" h="363637">
                    <a:moveTo>
                      <a:pt x="92010" y="11322"/>
                    </a:moveTo>
                    <a:cubicBezTo>
                      <a:pt x="63371" y="122558"/>
                      <a:pt x="22334" y="230826"/>
                      <a:pt x="332" y="343633"/>
                    </a:cubicBezTo>
                    <a:cubicBezTo>
                      <a:pt x="-3510" y="363715"/>
                      <a:pt x="27224" y="372272"/>
                      <a:pt x="31066" y="352190"/>
                    </a:cubicBezTo>
                    <a:cubicBezTo>
                      <a:pt x="53068" y="239382"/>
                      <a:pt x="94105" y="131115"/>
                      <a:pt x="122744" y="19879"/>
                    </a:cubicBezTo>
                    <a:cubicBezTo>
                      <a:pt x="127808" y="-29"/>
                      <a:pt x="97074" y="-8585"/>
                      <a:pt x="92010" y="11322"/>
                    </a:cubicBezTo>
                    <a:lnTo>
                      <a:pt x="92010" y="11322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xmlns="" id="{078E1B70-CF8D-4389-9658-614C5D12F000}"/>
                  </a:ext>
                </a:extLst>
              </p:cNvPr>
              <p:cNvSpPr/>
              <p:nvPr/>
            </p:nvSpPr>
            <p:spPr>
              <a:xfrm>
                <a:off x="481952" y="5214157"/>
                <a:ext cx="77238" cy="260559"/>
              </a:xfrm>
              <a:custGeom>
                <a:avLst/>
                <a:gdLst>
                  <a:gd name="connsiteX0" fmla="*/ 46287 w 77238"/>
                  <a:gd name="connsiteY0" fmla="*/ 11447 h 260559"/>
                  <a:gd name="connsiteX1" fmla="*/ 361 w 77238"/>
                  <a:gd name="connsiteY1" fmla="*/ 240555 h 260559"/>
                  <a:gd name="connsiteX2" fmla="*/ 31095 w 77238"/>
                  <a:gd name="connsiteY2" fmla="*/ 249112 h 260559"/>
                  <a:gd name="connsiteX3" fmla="*/ 76847 w 77238"/>
                  <a:gd name="connsiteY3" fmla="*/ 20004 h 260559"/>
                  <a:gd name="connsiteX4" fmla="*/ 46287 w 77238"/>
                  <a:gd name="connsiteY4" fmla="*/ 11447 h 260559"/>
                  <a:gd name="connsiteX5" fmla="*/ 46287 w 77238"/>
                  <a:gd name="connsiteY5" fmla="*/ 11447 h 260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238" h="260559">
                    <a:moveTo>
                      <a:pt x="46287" y="11447"/>
                    </a:moveTo>
                    <a:cubicBezTo>
                      <a:pt x="31095" y="87758"/>
                      <a:pt x="15728" y="164244"/>
                      <a:pt x="361" y="240555"/>
                    </a:cubicBezTo>
                    <a:cubicBezTo>
                      <a:pt x="-3655" y="260637"/>
                      <a:pt x="27079" y="269194"/>
                      <a:pt x="31095" y="249112"/>
                    </a:cubicBezTo>
                    <a:cubicBezTo>
                      <a:pt x="46287" y="172801"/>
                      <a:pt x="61654" y="96315"/>
                      <a:pt x="76847" y="20004"/>
                    </a:cubicBezTo>
                    <a:cubicBezTo>
                      <a:pt x="81038" y="-78"/>
                      <a:pt x="50304" y="-8635"/>
                      <a:pt x="46287" y="11447"/>
                    </a:cubicBezTo>
                    <a:lnTo>
                      <a:pt x="46287" y="11447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xmlns="" id="{00D177DE-F512-4EEF-93CC-202535B184FD}"/>
                  </a:ext>
                </a:extLst>
              </p:cNvPr>
              <p:cNvSpPr/>
              <p:nvPr/>
            </p:nvSpPr>
            <p:spPr>
              <a:xfrm>
                <a:off x="290917" y="5412869"/>
                <a:ext cx="138799" cy="802531"/>
              </a:xfrm>
              <a:custGeom>
                <a:avLst/>
                <a:gdLst>
                  <a:gd name="connsiteX0" fmla="*/ 107575 w 138799"/>
                  <a:gd name="connsiteY0" fmla="*/ 11458 h 802531"/>
                  <a:gd name="connsiteX1" fmla="*/ 6 w 138799"/>
                  <a:gd name="connsiteY1" fmla="*/ 787143 h 802531"/>
                  <a:gd name="connsiteX2" fmla="*/ 31963 w 138799"/>
                  <a:gd name="connsiteY2" fmla="*/ 787143 h 802531"/>
                  <a:gd name="connsiteX3" fmla="*/ 138309 w 138799"/>
                  <a:gd name="connsiteY3" fmla="*/ 19840 h 802531"/>
                  <a:gd name="connsiteX4" fmla="*/ 107575 w 138799"/>
                  <a:gd name="connsiteY4" fmla="*/ 11458 h 802531"/>
                  <a:gd name="connsiteX5" fmla="*/ 107575 w 138799"/>
                  <a:gd name="connsiteY5" fmla="*/ 11458 h 802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8799" h="802531">
                    <a:moveTo>
                      <a:pt x="107575" y="11458"/>
                    </a:moveTo>
                    <a:cubicBezTo>
                      <a:pt x="47504" y="268157"/>
                      <a:pt x="7166" y="523285"/>
                      <a:pt x="6" y="787143"/>
                    </a:cubicBezTo>
                    <a:cubicBezTo>
                      <a:pt x="-517" y="807749"/>
                      <a:pt x="31264" y="807574"/>
                      <a:pt x="31963" y="787143"/>
                    </a:cubicBezTo>
                    <a:cubicBezTo>
                      <a:pt x="39122" y="526253"/>
                      <a:pt x="78937" y="273571"/>
                      <a:pt x="138309" y="19840"/>
                    </a:cubicBezTo>
                    <a:cubicBezTo>
                      <a:pt x="143024" y="-67"/>
                      <a:pt x="112290" y="-8624"/>
                      <a:pt x="107575" y="11458"/>
                    </a:cubicBezTo>
                    <a:lnTo>
                      <a:pt x="107575" y="11458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xmlns="" id="{39A091C4-596B-453D-92F3-E411EE2C6DC2}"/>
                  </a:ext>
                </a:extLst>
              </p:cNvPr>
              <p:cNvSpPr/>
              <p:nvPr/>
            </p:nvSpPr>
            <p:spPr>
              <a:xfrm>
                <a:off x="462671" y="5550865"/>
                <a:ext cx="85627" cy="515449"/>
              </a:xfrm>
              <a:custGeom>
                <a:avLst/>
                <a:gdLst>
                  <a:gd name="connsiteX0" fmla="*/ 53519 w 85627"/>
                  <a:gd name="connsiteY0" fmla="*/ 15258 h 515449"/>
                  <a:gd name="connsiteX1" fmla="*/ 84 w 85627"/>
                  <a:gd name="connsiteY1" fmla="*/ 500192 h 515449"/>
                  <a:gd name="connsiteX2" fmla="*/ 32040 w 85627"/>
                  <a:gd name="connsiteY2" fmla="*/ 500192 h 515449"/>
                  <a:gd name="connsiteX3" fmla="*/ 85475 w 85627"/>
                  <a:gd name="connsiteY3" fmla="*/ 15258 h 515449"/>
                  <a:gd name="connsiteX4" fmla="*/ 53519 w 85627"/>
                  <a:gd name="connsiteY4" fmla="*/ 15258 h 515449"/>
                  <a:gd name="connsiteX5" fmla="*/ 53519 w 85627"/>
                  <a:gd name="connsiteY5" fmla="*/ 15258 h 515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627" h="515449">
                    <a:moveTo>
                      <a:pt x="53519" y="15258"/>
                    </a:moveTo>
                    <a:cubicBezTo>
                      <a:pt x="33088" y="176611"/>
                      <a:pt x="15800" y="338314"/>
                      <a:pt x="84" y="500192"/>
                    </a:cubicBezTo>
                    <a:cubicBezTo>
                      <a:pt x="-1837" y="520623"/>
                      <a:pt x="29945" y="520448"/>
                      <a:pt x="32040" y="500192"/>
                    </a:cubicBezTo>
                    <a:cubicBezTo>
                      <a:pt x="47931" y="338314"/>
                      <a:pt x="65044" y="176611"/>
                      <a:pt x="85475" y="15258"/>
                    </a:cubicBezTo>
                    <a:cubicBezTo>
                      <a:pt x="88095" y="-5173"/>
                      <a:pt x="56138" y="-4999"/>
                      <a:pt x="53519" y="15258"/>
                    </a:cubicBezTo>
                    <a:lnTo>
                      <a:pt x="53519" y="15258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xmlns="" id="{CBAC3A34-3DD8-405A-8B58-DD5AE0E1224A}"/>
                  </a:ext>
                </a:extLst>
              </p:cNvPr>
              <p:cNvSpPr/>
              <p:nvPr/>
            </p:nvSpPr>
            <p:spPr>
              <a:xfrm>
                <a:off x="405478" y="6207434"/>
                <a:ext cx="31956" cy="229457"/>
              </a:xfrm>
              <a:custGeom>
                <a:avLst/>
                <a:gdLst>
                  <a:gd name="connsiteX0" fmla="*/ 0 w 31956"/>
                  <a:gd name="connsiteY0" fmla="*/ 15454 h 229457"/>
                  <a:gd name="connsiteX1" fmla="*/ 0 w 31956"/>
                  <a:gd name="connsiteY1" fmla="*/ 214003 h 229457"/>
                  <a:gd name="connsiteX2" fmla="*/ 31956 w 31956"/>
                  <a:gd name="connsiteY2" fmla="*/ 214003 h 229457"/>
                  <a:gd name="connsiteX3" fmla="*/ 31956 w 31956"/>
                  <a:gd name="connsiteY3" fmla="*/ 15454 h 229457"/>
                  <a:gd name="connsiteX4" fmla="*/ 0 w 31956"/>
                  <a:gd name="connsiteY4" fmla="*/ 15454 h 229457"/>
                  <a:gd name="connsiteX5" fmla="*/ 0 w 31956"/>
                  <a:gd name="connsiteY5" fmla="*/ 15454 h 229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956" h="229457">
                    <a:moveTo>
                      <a:pt x="0" y="15454"/>
                    </a:moveTo>
                    <a:cubicBezTo>
                      <a:pt x="0" y="81637"/>
                      <a:pt x="0" y="147820"/>
                      <a:pt x="0" y="214003"/>
                    </a:cubicBezTo>
                    <a:cubicBezTo>
                      <a:pt x="0" y="234609"/>
                      <a:pt x="31956" y="234609"/>
                      <a:pt x="31956" y="214003"/>
                    </a:cubicBezTo>
                    <a:cubicBezTo>
                      <a:pt x="31956" y="147820"/>
                      <a:pt x="31956" y="81637"/>
                      <a:pt x="31956" y="15454"/>
                    </a:cubicBezTo>
                    <a:cubicBezTo>
                      <a:pt x="31956" y="-5151"/>
                      <a:pt x="0" y="-5151"/>
                      <a:pt x="0" y="15454"/>
                    </a:cubicBezTo>
                    <a:lnTo>
                      <a:pt x="0" y="15454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xmlns="" id="{C87714E3-3A85-46C7-A1A6-495866922A14}"/>
                  </a:ext>
                </a:extLst>
              </p:cNvPr>
              <p:cNvSpPr/>
              <p:nvPr/>
            </p:nvSpPr>
            <p:spPr>
              <a:xfrm>
                <a:off x="1070201" y="3312141"/>
                <a:ext cx="77507" cy="245291"/>
              </a:xfrm>
              <a:custGeom>
                <a:avLst/>
                <a:gdLst>
                  <a:gd name="connsiteX0" fmla="*/ 46175 w 77507"/>
                  <a:gd name="connsiteY0" fmla="*/ 11447 h 245291"/>
                  <a:gd name="connsiteX1" fmla="*/ 423 w 77507"/>
                  <a:gd name="connsiteY1" fmla="*/ 225363 h 245291"/>
                  <a:gd name="connsiteX2" fmla="*/ 31157 w 77507"/>
                  <a:gd name="connsiteY2" fmla="*/ 233920 h 245291"/>
                  <a:gd name="connsiteX3" fmla="*/ 77084 w 77507"/>
                  <a:gd name="connsiteY3" fmla="*/ 20004 h 245291"/>
                  <a:gd name="connsiteX4" fmla="*/ 46175 w 77507"/>
                  <a:gd name="connsiteY4" fmla="*/ 11447 h 245291"/>
                  <a:gd name="connsiteX5" fmla="*/ 46175 w 77507"/>
                  <a:gd name="connsiteY5" fmla="*/ 11447 h 24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507" h="245291">
                    <a:moveTo>
                      <a:pt x="46175" y="11447"/>
                    </a:moveTo>
                    <a:cubicBezTo>
                      <a:pt x="30459" y="82694"/>
                      <a:pt x="16140" y="154116"/>
                      <a:pt x="423" y="225363"/>
                    </a:cubicBezTo>
                    <a:cubicBezTo>
                      <a:pt x="-3942" y="245445"/>
                      <a:pt x="26792" y="253827"/>
                      <a:pt x="31157" y="233920"/>
                    </a:cubicBezTo>
                    <a:cubicBezTo>
                      <a:pt x="46874" y="162673"/>
                      <a:pt x="61368" y="91251"/>
                      <a:pt x="77084" y="20004"/>
                    </a:cubicBezTo>
                    <a:cubicBezTo>
                      <a:pt x="81449" y="-78"/>
                      <a:pt x="50715" y="-8635"/>
                      <a:pt x="46175" y="11447"/>
                    </a:cubicBezTo>
                    <a:lnTo>
                      <a:pt x="46175" y="11447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xmlns="" id="{91BF847D-4A33-435F-8CD8-23E49E7003B3}"/>
                  </a:ext>
                </a:extLst>
              </p:cNvPr>
              <p:cNvSpPr/>
              <p:nvPr/>
            </p:nvSpPr>
            <p:spPr>
              <a:xfrm>
                <a:off x="1206938" y="3624927"/>
                <a:ext cx="169799" cy="138393"/>
              </a:xfrm>
              <a:custGeom>
                <a:avLst/>
                <a:gdLst>
                  <a:gd name="connsiteX0" fmla="*/ 27834 w 169799"/>
                  <a:gd name="connsiteY0" fmla="*/ 134350 h 138393"/>
                  <a:gd name="connsiteX1" fmla="*/ 162121 w 169799"/>
                  <a:gd name="connsiteY1" fmla="*/ 29925 h 138393"/>
                  <a:gd name="connsiteX2" fmla="*/ 146055 w 169799"/>
                  <a:gd name="connsiteY2" fmla="*/ 2334 h 138393"/>
                  <a:gd name="connsiteX3" fmla="*/ 5307 w 169799"/>
                  <a:gd name="connsiteY3" fmla="*/ 111824 h 138393"/>
                  <a:gd name="connsiteX4" fmla="*/ 27834 w 169799"/>
                  <a:gd name="connsiteY4" fmla="*/ 134350 h 138393"/>
                  <a:gd name="connsiteX5" fmla="*/ 27834 w 169799"/>
                  <a:gd name="connsiteY5" fmla="*/ 134350 h 138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799" h="138393">
                    <a:moveTo>
                      <a:pt x="27834" y="134350"/>
                    </a:moveTo>
                    <a:cubicBezTo>
                      <a:pt x="71490" y="97679"/>
                      <a:pt x="112702" y="58912"/>
                      <a:pt x="162121" y="29925"/>
                    </a:cubicBezTo>
                    <a:cubicBezTo>
                      <a:pt x="179758" y="19447"/>
                      <a:pt x="163867" y="-8144"/>
                      <a:pt x="146055" y="2334"/>
                    </a:cubicBezTo>
                    <a:cubicBezTo>
                      <a:pt x="94366" y="32719"/>
                      <a:pt x="51059" y="73406"/>
                      <a:pt x="5307" y="111824"/>
                    </a:cubicBezTo>
                    <a:cubicBezTo>
                      <a:pt x="-10409" y="125095"/>
                      <a:pt x="12293" y="147622"/>
                      <a:pt x="27834" y="134350"/>
                    </a:cubicBezTo>
                    <a:lnTo>
                      <a:pt x="27834" y="134350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</p:txBody>
          </p:sp>
        </p:grpSp>
        <p:grpSp>
          <p:nvGrpSpPr>
            <p:cNvPr id="154" name="Graphic 7">
              <a:extLst>
                <a:ext uri="{FF2B5EF4-FFF2-40B4-BE49-F238E27FC236}">
                  <a16:creationId xmlns:a16="http://schemas.microsoft.com/office/drawing/2014/main" xmlns="" id="{7323F1A3-EA0A-4693-AE80-E3868A4CC98D}"/>
                </a:ext>
              </a:extLst>
            </p:cNvPr>
            <p:cNvGrpSpPr/>
            <p:nvPr/>
          </p:nvGrpSpPr>
          <p:grpSpPr>
            <a:xfrm>
              <a:off x="199901" y="2459662"/>
              <a:ext cx="2180577" cy="1990110"/>
              <a:chOff x="199901" y="2459662"/>
              <a:chExt cx="2180577" cy="1990110"/>
            </a:xfrm>
          </p:grpSpPr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xmlns="" id="{932309E4-7EAF-4FAA-8BCC-6623F39912B6}"/>
                  </a:ext>
                </a:extLst>
              </p:cNvPr>
              <p:cNvSpPr/>
              <p:nvPr/>
            </p:nvSpPr>
            <p:spPr>
              <a:xfrm>
                <a:off x="199901" y="3663758"/>
                <a:ext cx="15454" cy="15890"/>
              </a:xfrm>
              <a:custGeom>
                <a:avLst/>
                <a:gdLst>
                  <a:gd name="connsiteX0" fmla="*/ 7727 w 15454"/>
                  <a:gd name="connsiteY0" fmla="*/ 15891 h 15890"/>
                  <a:gd name="connsiteX1" fmla="*/ 7727 w 15454"/>
                  <a:gd name="connsiteY1" fmla="*/ 0 h 15890"/>
                  <a:gd name="connsiteX2" fmla="*/ 7727 w 15454"/>
                  <a:gd name="connsiteY2" fmla="*/ 15891 h 15890"/>
                  <a:gd name="connsiteX3" fmla="*/ 7727 w 15454"/>
                  <a:gd name="connsiteY3" fmla="*/ 15891 h 15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54" h="15890">
                    <a:moveTo>
                      <a:pt x="7727" y="15891"/>
                    </a:moveTo>
                    <a:cubicBezTo>
                      <a:pt x="18030" y="15891"/>
                      <a:pt x="18030" y="0"/>
                      <a:pt x="7727" y="0"/>
                    </a:cubicBezTo>
                    <a:cubicBezTo>
                      <a:pt x="-2576" y="0"/>
                      <a:pt x="-2576" y="15891"/>
                      <a:pt x="7727" y="15891"/>
                    </a:cubicBezTo>
                    <a:lnTo>
                      <a:pt x="7727" y="15891"/>
                    </a:lnTo>
                    <a:close/>
                  </a:path>
                </a:pathLst>
              </a:custGeom>
              <a:solidFill>
                <a:srgbClr val="724120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xmlns="" id="{D8B0F814-DC51-470E-A5C6-A4742B61E2AE}"/>
                  </a:ext>
                </a:extLst>
              </p:cNvPr>
              <p:cNvSpPr/>
              <p:nvPr/>
            </p:nvSpPr>
            <p:spPr>
              <a:xfrm>
                <a:off x="199901" y="3671441"/>
                <a:ext cx="15454" cy="15890"/>
              </a:xfrm>
              <a:custGeom>
                <a:avLst/>
                <a:gdLst>
                  <a:gd name="connsiteX0" fmla="*/ 7727 w 15454"/>
                  <a:gd name="connsiteY0" fmla="*/ 15891 h 15890"/>
                  <a:gd name="connsiteX1" fmla="*/ 7727 w 15454"/>
                  <a:gd name="connsiteY1" fmla="*/ 0 h 15890"/>
                  <a:gd name="connsiteX2" fmla="*/ 7727 w 15454"/>
                  <a:gd name="connsiteY2" fmla="*/ 15891 h 15890"/>
                  <a:gd name="connsiteX3" fmla="*/ 7727 w 15454"/>
                  <a:gd name="connsiteY3" fmla="*/ 15891 h 15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54" h="15890">
                    <a:moveTo>
                      <a:pt x="7727" y="15891"/>
                    </a:moveTo>
                    <a:cubicBezTo>
                      <a:pt x="18030" y="15891"/>
                      <a:pt x="18030" y="0"/>
                      <a:pt x="7727" y="0"/>
                    </a:cubicBezTo>
                    <a:cubicBezTo>
                      <a:pt x="-2576" y="0"/>
                      <a:pt x="-2576" y="15891"/>
                      <a:pt x="7727" y="15891"/>
                    </a:cubicBezTo>
                    <a:lnTo>
                      <a:pt x="7727" y="15891"/>
                    </a:lnTo>
                    <a:close/>
                  </a:path>
                </a:pathLst>
              </a:custGeom>
              <a:solidFill>
                <a:srgbClr val="724120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xmlns="" id="{D0476371-1950-4755-BD7F-035E206B319C}"/>
                  </a:ext>
                </a:extLst>
              </p:cNvPr>
              <p:cNvSpPr/>
              <p:nvPr/>
            </p:nvSpPr>
            <p:spPr>
              <a:xfrm>
                <a:off x="1162692" y="3602167"/>
                <a:ext cx="748162" cy="847605"/>
              </a:xfrm>
              <a:custGeom>
                <a:avLst/>
                <a:gdLst>
                  <a:gd name="connsiteX0" fmla="*/ 3627 w 748162"/>
                  <a:gd name="connsiteY0" fmla="*/ 699497 h 847605"/>
                  <a:gd name="connsiteX1" fmla="*/ 447350 w 748162"/>
                  <a:gd name="connsiteY1" fmla="*/ 776157 h 847605"/>
                  <a:gd name="connsiteX2" fmla="*/ 480878 w 748162"/>
                  <a:gd name="connsiteY2" fmla="*/ 332784 h 847605"/>
                  <a:gd name="connsiteX3" fmla="*/ 461320 w 748162"/>
                  <a:gd name="connsiteY3" fmla="*/ 352342 h 847605"/>
                  <a:gd name="connsiteX4" fmla="*/ 690777 w 748162"/>
                  <a:gd name="connsiteY4" fmla="*/ 4838 h 847605"/>
                  <a:gd name="connsiteX5" fmla="*/ 668250 w 748162"/>
                  <a:gd name="connsiteY5" fmla="*/ 27365 h 847605"/>
                  <a:gd name="connsiteX6" fmla="*/ 469876 w 748162"/>
                  <a:gd name="connsiteY6" fmla="*/ 321608 h 847605"/>
                  <a:gd name="connsiteX7" fmla="*/ 450318 w 748162"/>
                  <a:gd name="connsiteY7" fmla="*/ 341166 h 847605"/>
                  <a:gd name="connsiteX8" fmla="*/ 448747 w 748162"/>
                  <a:gd name="connsiteY8" fmla="*/ 721849 h 847605"/>
                  <a:gd name="connsiteX9" fmla="*/ 26154 w 748162"/>
                  <a:gd name="connsiteY9" fmla="*/ 676970 h 847605"/>
                  <a:gd name="connsiteX10" fmla="*/ 3627 w 748162"/>
                  <a:gd name="connsiteY10" fmla="*/ 699497 h 847605"/>
                  <a:gd name="connsiteX11" fmla="*/ 3627 w 748162"/>
                  <a:gd name="connsiteY11" fmla="*/ 699497 h 847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48162" h="847605">
                    <a:moveTo>
                      <a:pt x="3627" y="699497"/>
                    </a:moveTo>
                    <a:cubicBezTo>
                      <a:pt x="108053" y="834482"/>
                      <a:pt x="311491" y="912888"/>
                      <a:pt x="447350" y="776157"/>
                    </a:cubicBezTo>
                    <a:cubicBezTo>
                      <a:pt x="557364" y="665445"/>
                      <a:pt x="530297" y="464277"/>
                      <a:pt x="480878" y="332784"/>
                    </a:cubicBezTo>
                    <a:cubicBezTo>
                      <a:pt x="474417" y="339245"/>
                      <a:pt x="467781" y="345881"/>
                      <a:pt x="461320" y="352342"/>
                    </a:cubicBezTo>
                    <a:cubicBezTo>
                      <a:pt x="655677" y="394601"/>
                      <a:pt x="846892" y="165668"/>
                      <a:pt x="690777" y="4838"/>
                    </a:cubicBezTo>
                    <a:cubicBezTo>
                      <a:pt x="676458" y="-10005"/>
                      <a:pt x="653931" y="12696"/>
                      <a:pt x="668250" y="27365"/>
                    </a:cubicBezTo>
                    <a:cubicBezTo>
                      <a:pt x="801839" y="164969"/>
                      <a:pt x="632802" y="356882"/>
                      <a:pt x="469876" y="321608"/>
                    </a:cubicBezTo>
                    <a:cubicBezTo>
                      <a:pt x="459050" y="319163"/>
                      <a:pt x="445778" y="329117"/>
                      <a:pt x="450318" y="341166"/>
                    </a:cubicBezTo>
                    <a:cubicBezTo>
                      <a:pt x="494673" y="459911"/>
                      <a:pt x="514406" y="607295"/>
                      <a:pt x="448747" y="721849"/>
                    </a:cubicBezTo>
                    <a:cubicBezTo>
                      <a:pt x="348512" y="896823"/>
                      <a:pt x="121499" y="799906"/>
                      <a:pt x="26154" y="676970"/>
                    </a:cubicBezTo>
                    <a:cubicBezTo>
                      <a:pt x="13581" y="660730"/>
                      <a:pt x="-8771" y="683431"/>
                      <a:pt x="3627" y="699497"/>
                    </a:cubicBezTo>
                    <a:lnTo>
                      <a:pt x="3627" y="699497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xmlns="" id="{729E800E-636E-45FC-8F95-AD8B0A0ABFAD}"/>
                  </a:ext>
                </a:extLst>
              </p:cNvPr>
              <p:cNvSpPr/>
              <p:nvPr/>
            </p:nvSpPr>
            <p:spPr>
              <a:xfrm>
                <a:off x="1222038" y="3915720"/>
                <a:ext cx="245244" cy="237062"/>
              </a:xfrm>
              <a:custGeom>
                <a:avLst/>
                <a:gdLst>
                  <a:gd name="connsiteX0" fmla="*/ 5400 w 245244"/>
                  <a:gd name="connsiteY0" fmla="*/ 195077 h 237062"/>
                  <a:gd name="connsiteX1" fmla="*/ 183867 w 245244"/>
                  <a:gd name="connsiteY1" fmla="*/ 209047 h 237062"/>
                  <a:gd name="connsiteX2" fmla="*/ 238350 w 245244"/>
                  <a:gd name="connsiteY2" fmla="*/ 11372 h 237062"/>
                  <a:gd name="connsiteX3" fmla="*/ 207616 w 245244"/>
                  <a:gd name="connsiteY3" fmla="*/ 19928 h 237062"/>
                  <a:gd name="connsiteX4" fmla="*/ 28102 w 245244"/>
                  <a:gd name="connsiteY4" fmla="*/ 172551 h 237062"/>
                  <a:gd name="connsiteX5" fmla="*/ 5400 w 245244"/>
                  <a:gd name="connsiteY5" fmla="*/ 195077 h 237062"/>
                  <a:gd name="connsiteX6" fmla="*/ 5400 w 245244"/>
                  <a:gd name="connsiteY6" fmla="*/ 195077 h 237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244" h="237062">
                    <a:moveTo>
                      <a:pt x="5400" y="195077"/>
                    </a:moveTo>
                    <a:cubicBezTo>
                      <a:pt x="57089" y="237337"/>
                      <a:pt x="127987" y="257069"/>
                      <a:pt x="183867" y="209047"/>
                    </a:cubicBezTo>
                    <a:cubicBezTo>
                      <a:pt x="240970" y="159803"/>
                      <a:pt x="255813" y="82619"/>
                      <a:pt x="238350" y="11372"/>
                    </a:cubicBezTo>
                    <a:cubicBezTo>
                      <a:pt x="233461" y="-8536"/>
                      <a:pt x="202727" y="-153"/>
                      <a:pt x="207616" y="19928"/>
                    </a:cubicBezTo>
                    <a:cubicBezTo>
                      <a:pt x="235032" y="132736"/>
                      <a:pt x="141608" y="265277"/>
                      <a:pt x="28102" y="172551"/>
                    </a:cubicBezTo>
                    <a:cubicBezTo>
                      <a:pt x="12211" y="159628"/>
                      <a:pt x="-10491" y="181980"/>
                      <a:pt x="5400" y="195077"/>
                    </a:cubicBezTo>
                    <a:lnTo>
                      <a:pt x="5400" y="195077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xmlns="" id="{4681D383-2226-421D-96D4-36328E9BED8D}"/>
                  </a:ext>
                </a:extLst>
              </p:cNvPr>
              <p:cNvSpPr/>
              <p:nvPr/>
            </p:nvSpPr>
            <p:spPr>
              <a:xfrm>
                <a:off x="1444396" y="3073335"/>
                <a:ext cx="936082" cy="721591"/>
              </a:xfrm>
              <a:custGeom>
                <a:avLst/>
                <a:gdLst>
                  <a:gd name="connsiteX0" fmla="*/ 31185 w 936082"/>
                  <a:gd name="connsiteY0" fmla="*/ 213058 h 721591"/>
                  <a:gd name="connsiteX1" fmla="*/ 428107 w 936082"/>
                  <a:gd name="connsiteY1" fmla="*/ 205374 h 721591"/>
                  <a:gd name="connsiteX2" fmla="*/ 451507 w 936082"/>
                  <a:gd name="connsiteY2" fmla="*/ 214979 h 721591"/>
                  <a:gd name="connsiteX3" fmla="*/ 710127 w 936082"/>
                  <a:gd name="connsiteY3" fmla="*/ 149844 h 721591"/>
                  <a:gd name="connsiteX4" fmla="*/ 878989 w 936082"/>
                  <a:gd name="connsiteY4" fmla="*/ 321500 h 721591"/>
                  <a:gd name="connsiteX5" fmla="*/ 881609 w 936082"/>
                  <a:gd name="connsiteY5" fmla="*/ 556895 h 721591"/>
                  <a:gd name="connsiteX6" fmla="*/ 649707 w 936082"/>
                  <a:gd name="connsiteY6" fmla="*/ 689610 h 721591"/>
                  <a:gd name="connsiteX7" fmla="*/ 649707 w 936082"/>
                  <a:gd name="connsiteY7" fmla="*/ 721566 h 721591"/>
                  <a:gd name="connsiteX8" fmla="*/ 900992 w 936082"/>
                  <a:gd name="connsiteY8" fmla="*/ 588677 h 721591"/>
                  <a:gd name="connsiteX9" fmla="*/ 913041 w 936082"/>
                  <a:gd name="connsiteY9" fmla="*/ 321849 h 721591"/>
                  <a:gd name="connsiteX10" fmla="*/ 735448 w 936082"/>
                  <a:gd name="connsiteY10" fmla="*/ 125396 h 721591"/>
                  <a:gd name="connsiteX11" fmla="*/ 435442 w 936082"/>
                  <a:gd name="connsiteY11" fmla="*/ 187563 h 721591"/>
                  <a:gd name="connsiteX12" fmla="*/ 458841 w 936082"/>
                  <a:gd name="connsiteY12" fmla="*/ 197167 h 721591"/>
                  <a:gd name="connsiteX13" fmla="*/ 232353 w 936082"/>
                  <a:gd name="connsiteY13" fmla="*/ 15 h 721591"/>
                  <a:gd name="connsiteX14" fmla="*/ 276 w 936082"/>
                  <a:gd name="connsiteY14" fmla="*/ 204851 h 721591"/>
                  <a:gd name="connsiteX15" fmla="*/ 31185 w 936082"/>
                  <a:gd name="connsiteY15" fmla="*/ 213058 h 721591"/>
                  <a:gd name="connsiteX16" fmla="*/ 31185 w 936082"/>
                  <a:gd name="connsiteY16" fmla="*/ 213058 h 721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36082" h="721591">
                    <a:moveTo>
                      <a:pt x="31185" y="213058"/>
                    </a:moveTo>
                    <a:cubicBezTo>
                      <a:pt x="73095" y="-15177"/>
                      <a:pt x="381133" y="-26178"/>
                      <a:pt x="428107" y="205374"/>
                    </a:cubicBezTo>
                    <a:cubicBezTo>
                      <a:pt x="430028" y="214804"/>
                      <a:pt x="443474" y="220916"/>
                      <a:pt x="451507" y="214979"/>
                    </a:cubicBezTo>
                    <a:cubicBezTo>
                      <a:pt x="526771" y="157702"/>
                      <a:pt x="615829" y="120856"/>
                      <a:pt x="710127" y="149844"/>
                    </a:cubicBezTo>
                    <a:cubicBezTo>
                      <a:pt x="789931" y="174291"/>
                      <a:pt x="848255" y="246935"/>
                      <a:pt x="878989" y="321500"/>
                    </a:cubicBezTo>
                    <a:cubicBezTo>
                      <a:pt x="909549" y="395541"/>
                      <a:pt x="914788" y="483028"/>
                      <a:pt x="881609" y="556895"/>
                    </a:cubicBezTo>
                    <a:cubicBezTo>
                      <a:pt x="840572" y="648224"/>
                      <a:pt x="743480" y="684022"/>
                      <a:pt x="649707" y="689610"/>
                    </a:cubicBezTo>
                    <a:cubicBezTo>
                      <a:pt x="629276" y="690832"/>
                      <a:pt x="629101" y="722614"/>
                      <a:pt x="649707" y="721566"/>
                    </a:cubicBezTo>
                    <a:cubicBezTo>
                      <a:pt x="750989" y="715629"/>
                      <a:pt x="847208" y="679307"/>
                      <a:pt x="900992" y="588677"/>
                    </a:cubicBezTo>
                    <a:cubicBezTo>
                      <a:pt x="948316" y="508873"/>
                      <a:pt x="943077" y="406368"/>
                      <a:pt x="913041" y="321849"/>
                    </a:cubicBezTo>
                    <a:cubicBezTo>
                      <a:pt x="883180" y="237855"/>
                      <a:pt x="819792" y="158575"/>
                      <a:pt x="735448" y="125396"/>
                    </a:cubicBezTo>
                    <a:cubicBezTo>
                      <a:pt x="629450" y="83835"/>
                      <a:pt x="522405" y="121554"/>
                      <a:pt x="435442" y="187563"/>
                    </a:cubicBezTo>
                    <a:cubicBezTo>
                      <a:pt x="443300" y="190706"/>
                      <a:pt x="450983" y="193849"/>
                      <a:pt x="458841" y="197167"/>
                    </a:cubicBezTo>
                    <a:cubicBezTo>
                      <a:pt x="435616" y="82788"/>
                      <a:pt x="351622" y="1412"/>
                      <a:pt x="232353" y="15"/>
                    </a:cubicBezTo>
                    <a:cubicBezTo>
                      <a:pt x="113084" y="-1382"/>
                      <a:pt x="20882" y="92392"/>
                      <a:pt x="276" y="204851"/>
                    </a:cubicBezTo>
                    <a:cubicBezTo>
                      <a:pt x="-3217" y="224583"/>
                      <a:pt x="27518" y="233315"/>
                      <a:pt x="31185" y="213058"/>
                    </a:cubicBezTo>
                    <a:lnTo>
                      <a:pt x="31185" y="213058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xmlns="" id="{EA77FC30-3A44-4112-A16D-8D8B65827E75}"/>
                  </a:ext>
                </a:extLst>
              </p:cNvPr>
              <p:cNvSpPr/>
              <p:nvPr/>
            </p:nvSpPr>
            <p:spPr>
              <a:xfrm>
                <a:off x="2040767" y="3372531"/>
                <a:ext cx="97716" cy="201476"/>
              </a:xfrm>
              <a:custGeom>
                <a:avLst/>
                <a:gdLst>
                  <a:gd name="connsiteX0" fmla="*/ 7234 w 97716"/>
                  <a:gd name="connsiteY0" fmla="*/ 30337 h 201476"/>
                  <a:gd name="connsiteX1" fmla="*/ 49843 w 97716"/>
                  <a:gd name="connsiteY1" fmla="*/ 173355 h 201476"/>
                  <a:gd name="connsiteX2" fmla="*/ 72370 w 97716"/>
                  <a:gd name="connsiteY2" fmla="*/ 195882 h 201476"/>
                  <a:gd name="connsiteX3" fmla="*/ 23300 w 97716"/>
                  <a:gd name="connsiteY3" fmla="*/ 2746 h 201476"/>
                  <a:gd name="connsiteX4" fmla="*/ 7234 w 97716"/>
                  <a:gd name="connsiteY4" fmla="*/ 30337 h 201476"/>
                  <a:gd name="connsiteX5" fmla="*/ 7234 w 97716"/>
                  <a:gd name="connsiteY5" fmla="*/ 30337 h 201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716" h="201476">
                    <a:moveTo>
                      <a:pt x="7234" y="30337"/>
                    </a:moveTo>
                    <a:cubicBezTo>
                      <a:pt x="53510" y="61246"/>
                      <a:pt x="89483" y="122539"/>
                      <a:pt x="49843" y="173355"/>
                    </a:cubicBezTo>
                    <a:cubicBezTo>
                      <a:pt x="37445" y="189421"/>
                      <a:pt x="59797" y="212122"/>
                      <a:pt x="72370" y="195882"/>
                    </a:cubicBezTo>
                    <a:cubicBezTo>
                      <a:pt x="125281" y="127953"/>
                      <a:pt x="88784" y="46577"/>
                      <a:pt x="23300" y="2746"/>
                    </a:cubicBezTo>
                    <a:cubicBezTo>
                      <a:pt x="6187" y="-8779"/>
                      <a:pt x="-9704" y="18986"/>
                      <a:pt x="7234" y="30337"/>
                    </a:cubicBezTo>
                    <a:lnTo>
                      <a:pt x="7234" y="30337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xmlns="" id="{9A17DDFA-1C08-4D1F-9900-DDECAAB94AF7}"/>
                  </a:ext>
                </a:extLst>
              </p:cNvPr>
              <p:cNvSpPr/>
              <p:nvPr/>
            </p:nvSpPr>
            <p:spPr>
              <a:xfrm>
                <a:off x="1276234" y="2683609"/>
                <a:ext cx="681445" cy="201037"/>
              </a:xfrm>
              <a:custGeom>
                <a:avLst/>
                <a:gdLst>
                  <a:gd name="connsiteX0" fmla="*/ 29786 w 681445"/>
                  <a:gd name="connsiteY0" fmla="*/ 132868 h 201037"/>
                  <a:gd name="connsiteX1" fmla="*/ 209999 w 681445"/>
                  <a:gd name="connsiteY1" fmla="*/ 41015 h 201037"/>
                  <a:gd name="connsiteX2" fmla="*/ 361224 w 681445"/>
                  <a:gd name="connsiteY2" fmla="*/ 178620 h 201037"/>
                  <a:gd name="connsiteX3" fmla="*/ 388815 w 681445"/>
                  <a:gd name="connsiteY3" fmla="*/ 178620 h 201037"/>
                  <a:gd name="connsiteX4" fmla="*/ 649356 w 681445"/>
                  <a:gd name="connsiteY4" fmla="*/ 185779 h 201037"/>
                  <a:gd name="connsiteX5" fmla="*/ 681312 w 681445"/>
                  <a:gd name="connsiteY5" fmla="*/ 185779 h 201037"/>
                  <a:gd name="connsiteX6" fmla="*/ 361399 w 681445"/>
                  <a:gd name="connsiteY6" fmla="*/ 162380 h 201037"/>
                  <a:gd name="connsiteX7" fmla="*/ 388990 w 681445"/>
                  <a:gd name="connsiteY7" fmla="*/ 162380 h 201037"/>
                  <a:gd name="connsiteX8" fmla="*/ 192711 w 681445"/>
                  <a:gd name="connsiteY8" fmla="*/ 3296 h 201037"/>
                  <a:gd name="connsiteX9" fmla="*/ 2544 w 681445"/>
                  <a:gd name="connsiteY9" fmla="*/ 116628 h 201037"/>
                  <a:gd name="connsiteX10" fmla="*/ 29786 w 681445"/>
                  <a:gd name="connsiteY10" fmla="*/ 132868 h 201037"/>
                  <a:gd name="connsiteX11" fmla="*/ 29786 w 681445"/>
                  <a:gd name="connsiteY11" fmla="*/ 132868 h 201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1445" h="201037">
                    <a:moveTo>
                      <a:pt x="29786" y="132868"/>
                    </a:moveTo>
                    <a:cubicBezTo>
                      <a:pt x="70648" y="64590"/>
                      <a:pt x="127227" y="15695"/>
                      <a:pt x="209999" y="41015"/>
                    </a:cubicBezTo>
                    <a:cubicBezTo>
                      <a:pt x="275134" y="61097"/>
                      <a:pt x="325601" y="124311"/>
                      <a:pt x="361224" y="178620"/>
                    </a:cubicBezTo>
                    <a:cubicBezTo>
                      <a:pt x="368209" y="189272"/>
                      <a:pt x="381481" y="188399"/>
                      <a:pt x="388815" y="178620"/>
                    </a:cubicBezTo>
                    <a:cubicBezTo>
                      <a:pt x="454299" y="90260"/>
                      <a:pt x="630671" y="29839"/>
                      <a:pt x="649356" y="185779"/>
                    </a:cubicBezTo>
                    <a:cubicBezTo>
                      <a:pt x="651800" y="206036"/>
                      <a:pt x="683757" y="206211"/>
                      <a:pt x="681312" y="185779"/>
                    </a:cubicBezTo>
                    <a:cubicBezTo>
                      <a:pt x="658785" y="-3339"/>
                      <a:pt x="448013" y="45556"/>
                      <a:pt x="361399" y="162380"/>
                    </a:cubicBezTo>
                    <a:cubicBezTo>
                      <a:pt x="370479" y="162380"/>
                      <a:pt x="379735" y="162380"/>
                      <a:pt x="388990" y="162380"/>
                    </a:cubicBezTo>
                    <a:cubicBezTo>
                      <a:pt x="342015" y="90783"/>
                      <a:pt x="279325" y="22330"/>
                      <a:pt x="192711" y="3296"/>
                    </a:cubicBezTo>
                    <a:cubicBezTo>
                      <a:pt x="107145" y="-15563"/>
                      <a:pt x="42533" y="49747"/>
                      <a:pt x="2544" y="116628"/>
                    </a:cubicBezTo>
                    <a:cubicBezTo>
                      <a:pt x="-8457" y="134614"/>
                      <a:pt x="19134" y="150505"/>
                      <a:pt x="29786" y="132868"/>
                    </a:cubicBezTo>
                    <a:lnTo>
                      <a:pt x="29786" y="132868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xmlns="" id="{1910FEE6-93CC-4AA4-9482-524B7508A544}"/>
                  </a:ext>
                </a:extLst>
              </p:cNvPr>
              <p:cNvSpPr/>
              <p:nvPr/>
            </p:nvSpPr>
            <p:spPr>
              <a:xfrm>
                <a:off x="1512358" y="2459662"/>
                <a:ext cx="223992" cy="81615"/>
              </a:xfrm>
              <a:custGeom>
                <a:avLst/>
                <a:gdLst>
                  <a:gd name="connsiteX0" fmla="*/ 27834 w 223992"/>
                  <a:gd name="connsiteY0" fmla="*/ 69905 h 81615"/>
                  <a:gd name="connsiteX1" fmla="*/ 193728 w 223992"/>
                  <a:gd name="connsiteY1" fmla="*/ 74271 h 81615"/>
                  <a:gd name="connsiteX2" fmla="*/ 221319 w 223992"/>
                  <a:gd name="connsiteY2" fmla="*/ 58205 h 81615"/>
                  <a:gd name="connsiteX3" fmla="*/ 5308 w 223992"/>
                  <a:gd name="connsiteY3" fmla="*/ 47379 h 81615"/>
                  <a:gd name="connsiteX4" fmla="*/ 27834 w 223992"/>
                  <a:gd name="connsiteY4" fmla="*/ 69905 h 81615"/>
                  <a:gd name="connsiteX5" fmla="*/ 27834 w 223992"/>
                  <a:gd name="connsiteY5" fmla="*/ 69905 h 81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3992" h="81615">
                    <a:moveTo>
                      <a:pt x="27834" y="69905"/>
                    </a:moveTo>
                    <a:cubicBezTo>
                      <a:pt x="79872" y="26424"/>
                      <a:pt x="151294" y="9485"/>
                      <a:pt x="193728" y="74271"/>
                    </a:cubicBezTo>
                    <a:cubicBezTo>
                      <a:pt x="204904" y="91384"/>
                      <a:pt x="232669" y="75493"/>
                      <a:pt x="221319" y="58205"/>
                    </a:cubicBezTo>
                    <a:cubicBezTo>
                      <a:pt x="166661" y="-25091"/>
                      <a:pt x="74110" y="-10073"/>
                      <a:pt x="5308" y="47379"/>
                    </a:cubicBezTo>
                    <a:cubicBezTo>
                      <a:pt x="-10409" y="60476"/>
                      <a:pt x="12292" y="83002"/>
                      <a:pt x="27834" y="69905"/>
                    </a:cubicBezTo>
                    <a:lnTo>
                      <a:pt x="27834" y="69905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xmlns="" id="{EA883ECB-2420-4EB3-8255-CC2A649745B1}"/>
                  </a:ext>
                </a:extLst>
              </p:cNvPr>
              <p:cNvSpPr/>
              <p:nvPr/>
            </p:nvSpPr>
            <p:spPr>
              <a:xfrm>
                <a:off x="326340" y="2606049"/>
                <a:ext cx="477304" cy="515465"/>
              </a:xfrm>
              <a:custGeom>
                <a:avLst/>
                <a:gdLst>
                  <a:gd name="connsiteX0" fmla="*/ 49277 w 477304"/>
                  <a:gd name="connsiteY0" fmla="*/ 496114 h 515465"/>
                  <a:gd name="connsiteX1" fmla="*/ 319946 w 477304"/>
                  <a:gd name="connsiteY1" fmla="*/ 210253 h 515465"/>
                  <a:gd name="connsiteX2" fmla="*/ 339504 w 477304"/>
                  <a:gd name="connsiteY2" fmla="*/ 190695 h 515465"/>
                  <a:gd name="connsiteX3" fmla="*/ 457376 w 477304"/>
                  <a:gd name="connsiteY3" fmla="*/ 34580 h 515465"/>
                  <a:gd name="connsiteX4" fmla="*/ 465933 w 477304"/>
                  <a:gd name="connsiteY4" fmla="*/ 3846 h 515465"/>
                  <a:gd name="connsiteX5" fmla="*/ 308770 w 477304"/>
                  <a:gd name="connsiteY5" fmla="*/ 199077 h 515465"/>
                  <a:gd name="connsiteX6" fmla="*/ 328328 w 477304"/>
                  <a:gd name="connsiteY6" fmla="*/ 179519 h 515465"/>
                  <a:gd name="connsiteX7" fmla="*/ 18369 w 477304"/>
                  <a:gd name="connsiteY7" fmla="*/ 504671 h 515465"/>
                  <a:gd name="connsiteX8" fmla="*/ 49277 w 477304"/>
                  <a:gd name="connsiteY8" fmla="*/ 496114 h 515465"/>
                  <a:gd name="connsiteX9" fmla="*/ 49277 w 477304"/>
                  <a:gd name="connsiteY9" fmla="*/ 496114 h 515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7304" h="515465">
                    <a:moveTo>
                      <a:pt x="49277" y="496114"/>
                    </a:moveTo>
                    <a:cubicBezTo>
                      <a:pt x="-18477" y="310837"/>
                      <a:pt x="125414" y="133942"/>
                      <a:pt x="319946" y="210253"/>
                    </a:cubicBezTo>
                    <a:cubicBezTo>
                      <a:pt x="330598" y="214444"/>
                      <a:pt x="344045" y="201522"/>
                      <a:pt x="339504" y="190695"/>
                    </a:cubicBezTo>
                    <a:cubicBezTo>
                      <a:pt x="305627" y="109495"/>
                      <a:pt x="363079" y="12927"/>
                      <a:pt x="457376" y="34580"/>
                    </a:cubicBezTo>
                    <a:cubicBezTo>
                      <a:pt x="477458" y="39121"/>
                      <a:pt x="485840" y="8387"/>
                      <a:pt x="465933" y="3846"/>
                    </a:cubicBezTo>
                    <a:cubicBezTo>
                      <a:pt x="350855" y="-22697"/>
                      <a:pt x="264590" y="93080"/>
                      <a:pt x="308770" y="199077"/>
                    </a:cubicBezTo>
                    <a:cubicBezTo>
                      <a:pt x="315406" y="192441"/>
                      <a:pt x="321867" y="185980"/>
                      <a:pt x="328328" y="179519"/>
                    </a:cubicBezTo>
                    <a:cubicBezTo>
                      <a:pt x="112142" y="94651"/>
                      <a:pt x="-57419" y="297042"/>
                      <a:pt x="18369" y="504671"/>
                    </a:cubicBezTo>
                    <a:cubicBezTo>
                      <a:pt x="25528" y="523705"/>
                      <a:pt x="56437" y="515498"/>
                      <a:pt x="49277" y="496114"/>
                    </a:cubicBezTo>
                    <a:lnTo>
                      <a:pt x="49277" y="496114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xmlns="" id="{76DA23D2-2830-436C-BCC7-EE065EDA4DD6}"/>
                  </a:ext>
                </a:extLst>
              </p:cNvPr>
              <p:cNvSpPr/>
              <p:nvPr/>
            </p:nvSpPr>
            <p:spPr>
              <a:xfrm>
                <a:off x="695702" y="2906938"/>
                <a:ext cx="222322" cy="230106"/>
              </a:xfrm>
              <a:custGeom>
                <a:avLst/>
                <a:gdLst>
                  <a:gd name="connsiteX0" fmla="*/ 31959 w 222322"/>
                  <a:gd name="connsiteY0" fmla="*/ 214783 h 230106"/>
                  <a:gd name="connsiteX1" fmla="*/ 206934 w 222322"/>
                  <a:gd name="connsiteY1" fmla="*/ 32125 h 230106"/>
                  <a:gd name="connsiteX2" fmla="*/ 206934 w 222322"/>
                  <a:gd name="connsiteY2" fmla="*/ 169 h 230106"/>
                  <a:gd name="connsiteX3" fmla="*/ 3 w 222322"/>
                  <a:gd name="connsiteY3" fmla="*/ 214783 h 230106"/>
                  <a:gd name="connsiteX4" fmla="*/ 31959 w 222322"/>
                  <a:gd name="connsiteY4" fmla="*/ 214783 h 230106"/>
                  <a:gd name="connsiteX5" fmla="*/ 31959 w 222322"/>
                  <a:gd name="connsiteY5" fmla="*/ 214783 h 230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2322" h="230106">
                    <a:moveTo>
                      <a:pt x="31959" y="214783"/>
                    </a:moveTo>
                    <a:cubicBezTo>
                      <a:pt x="33705" y="107040"/>
                      <a:pt x="93776" y="27934"/>
                      <a:pt x="206934" y="32125"/>
                    </a:cubicBezTo>
                    <a:cubicBezTo>
                      <a:pt x="227539" y="32824"/>
                      <a:pt x="227365" y="1042"/>
                      <a:pt x="206934" y="169"/>
                    </a:cubicBezTo>
                    <a:cubicBezTo>
                      <a:pt x="76314" y="-4546"/>
                      <a:pt x="2098" y="89926"/>
                      <a:pt x="3" y="214783"/>
                    </a:cubicBezTo>
                    <a:cubicBezTo>
                      <a:pt x="-346" y="235214"/>
                      <a:pt x="31610" y="235214"/>
                      <a:pt x="31959" y="214783"/>
                    </a:cubicBezTo>
                    <a:lnTo>
                      <a:pt x="31959" y="214783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xmlns="" id="{55F7228E-C7C7-4C3D-B84F-91252612EDFF}"/>
                  </a:ext>
                </a:extLst>
              </p:cNvPr>
              <p:cNvSpPr/>
              <p:nvPr/>
            </p:nvSpPr>
            <p:spPr>
              <a:xfrm>
                <a:off x="568098" y="3273785"/>
                <a:ext cx="304130" cy="804256"/>
              </a:xfrm>
              <a:custGeom>
                <a:avLst/>
                <a:gdLst>
                  <a:gd name="connsiteX0" fmla="*/ 288786 w 304130"/>
                  <a:gd name="connsiteY0" fmla="*/ 34 h 804256"/>
                  <a:gd name="connsiteX1" fmla="*/ 87443 w 304130"/>
                  <a:gd name="connsiteY1" fmla="*/ 151609 h 804256"/>
                  <a:gd name="connsiteX2" fmla="*/ 201124 w 304130"/>
                  <a:gd name="connsiteY2" fmla="*/ 363429 h 804256"/>
                  <a:gd name="connsiteX3" fmla="*/ 212475 w 304130"/>
                  <a:gd name="connsiteY3" fmla="*/ 336188 h 804256"/>
                  <a:gd name="connsiteX4" fmla="*/ 105080 w 304130"/>
                  <a:gd name="connsiteY4" fmla="*/ 801214 h 804256"/>
                  <a:gd name="connsiteX5" fmla="*/ 121146 w 304130"/>
                  <a:gd name="connsiteY5" fmla="*/ 773624 h 804256"/>
                  <a:gd name="connsiteX6" fmla="*/ 212475 w 304130"/>
                  <a:gd name="connsiteY6" fmla="*/ 367969 h 804256"/>
                  <a:gd name="connsiteX7" fmla="*/ 223825 w 304130"/>
                  <a:gd name="connsiteY7" fmla="*/ 340728 h 804256"/>
                  <a:gd name="connsiteX8" fmla="*/ 117653 w 304130"/>
                  <a:gd name="connsiteY8" fmla="*/ 212553 h 804256"/>
                  <a:gd name="connsiteX9" fmla="*/ 288960 w 304130"/>
                  <a:gd name="connsiteY9" fmla="*/ 31816 h 804256"/>
                  <a:gd name="connsiteX10" fmla="*/ 288786 w 304130"/>
                  <a:gd name="connsiteY10" fmla="*/ 34 h 804256"/>
                  <a:gd name="connsiteX11" fmla="*/ 288786 w 304130"/>
                  <a:gd name="connsiteY11" fmla="*/ 34 h 804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04130" h="804256">
                    <a:moveTo>
                      <a:pt x="288786" y="34"/>
                    </a:moveTo>
                    <a:cubicBezTo>
                      <a:pt x="193440" y="5797"/>
                      <a:pt x="117653" y="60978"/>
                      <a:pt x="87443" y="151609"/>
                    </a:cubicBezTo>
                    <a:cubicBezTo>
                      <a:pt x="57407" y="241192"/>
                      <a:pt x="145942" y="309295"/>
                      <a:pt x="201124" y="363429"/>
                    </a:cubicBezTo>
                    <a:cubicBezTo>
                      <a:pt x="204966" y="354349"/>
                      <a:pt x="208633" y="345268"/>
                      <a:pt x="212475" y="336188"/>
                    </a:cubicBezTo>
                    <a:cubicBezTo>
                      <a:pt x="-18031" y="360111"/>
                      <a:pt x="-71990" y="672166"/>
                      <a:pt x="105080" y="801214"/>
                    </a:cubicBezTo>
                    <a:cubicBezTo>
                      <a:pt x="121670" y="813438"/>
                      <a:pt x="137560" y="785673"/>
                      <a:pt x="121146" y="773624"/>
                    </a:cubicBezTo>
                    <a:cubicBezTo>
                      <a:pt x="-29556" y="663784"/>
                      <a:pt x="14100" y="388575"/>
                      <a:pt x="212475" y="367969"/>
                    </a:cubicBezTo>
                    <a:cubicBezTo>
                      <a:pt x="225571" y="366572"/>
                      <a:pt x="234477" y="351380"/>
                      <a:pt x="223825" y="340728"/>
                    </a:cubicBezTo>
                    <a:cubicBezTo>
                      <a:pt x="184709" y="302310"/>
                      <a:pt x="136338" y="265988"/>
                      <a:pt x="117653" y="212553"/>
                    </a:cubicBezTo>
                    <a:cubicBezTo>
                      <a:pt x="83427" y="114065"/>
                      <a:pt x="208633" y="36706"/>
                      <a:pt x="288960" y="31816"/>
                    </a:cubicBezTo>
                    <a:cubicBezTo>
                      <a:pt x="309217" y="30594"/>
                      <a:pt x="309217" y="-1188"/>
                      <a:pt x="288786" y="34"/>
                    </a:cubicBezTo>
                    <a:lnTo>
                      <a:pt x="288786" y="34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xmlns="" id="{149F5593-48AC-498B-8093-3EA27B0D9971}"/>
                  </a:ext>
                </a:extLst>
              </p:cNvPr>
              <p:cNvSpPr/>
              <p:nvPr/>
            </p:nvSpPr>
            <p:spPr>
              <a:xfrm>
                <a:off x="299494" y="3717343"/>
                <a:ext cx="92065" cy="314134"/>
              </a:xfrm>
              <a:custGeom>
                <a:avLst/>
                <a:gdLst>
                  <a:gd name="connsiteX0" fmla="*/ 46961 w 92065"/>
                  <a:gd name="connsiteY0" fmla="*/ 7533 h 314134"/>
                  <a:gd name="connsiteX1" fmla="*/ 64773 w 92065"/>
                  <a:gd name="connsiteY1" fmla="*/ 309460 h 314134"/>
                  <a:gd name="connsiteX2" fmla="*/ 87299 w 92065"/>
                  <a:gd name="connsiteY2" fmla="*/ 286933 h 314134"/>
                  <a:gd name="connsiteX3" fmla="*/ 74552 w 92065"/>
                  <a:gd name="connsiteY3" fmla="*/ 23598 h 314134"/>
                  <a:gd name="connsiteX4" fmla="*/ 46961 w 92065"/>
                  <a:gd name="connsiteY4" fmla="*/ 7533 h 314134"/>
                  <a:gd name="connsiteX5" fmla="*/ 46961 w 92065"/>
                  <a:gd name="connsiteY5" fmla="*/ 7533 h 314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065" h="314134">
                    <a:moveTo>
                      <a:pt x="46961" y="7533"/>
                    </a:moveTo>
                    <a:cubicBezTo>
                      <a:pt x="-15031" y="106196"/>
                      <a:pt x="-22016" y="223719"/>
                      <a:pt x="64773" y="309460"/>
                    </a:cubicBezTo>
                    <a:cubicBezTo>
                      <a:pt x="79441" y="323954"/>
                      <a:pt x="101968" y="301427"/>
                      <a:pt x="87299" y="286933"/>
                    </a:cubicBezTo>
                    <a:cubicBezTo>
                      <a:pt x="10290" y="210797"/>
                      <a:pt x="20243" y="110038"/>
                      <a:pt x="74552" y="23598"/>
                    </a:cubicBezTo>
                    <a:cubicBezTo>
                      <a:pt x="85553" y="6136"/>
                      <a:pt x="57962" y="-9929"/>
                      <a:pt x="46961" y="7533"/>
                    </a:cubicBezTo>
                    <a:lnTo>
                      <a:pt x="46961" y="7533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</p:txBody>
          </p:sp>
        </p:grpSp>
      </p:grpSp>
      <p:pic>
        <p:nvPicPr>
          <p:cNvPr id="457" name="Graphic 456">
            <a:extLst>
              <a:ext uri="{FF2B5EF4-FFF2-40B4-BE49-F238E27FC236}">
                <a16:creationId xmlns:a16="http://schemas.microsoft.com/office/drawing/2014/main" xmlns="" id="{9B45A95E-F062-4BA0-8D46-D5983395ED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4806904">
            <a:off x="-295068" y="5472415"/>
            <a:ext cx="1735472" cy="1164304"/>
          </a:xfrm>
          <a:prstGeom prst="rect">
            <a:avLst/>
          </a:prstGeom>
        </p:spPr>
      </p:pic>
      <p:pic>
        <p:nvPicPr>
          <p:cNvPr id="461" name="Graphic 460">
            <a:extLst>
              <a:ext uri="{FF2B5EF4-FFF2-40B4-BE49-F238E27FC236}">
                <a16:creationId xmlns:a16="http://schemas.microsoft.com/office/drawing/2014/main" xmlns="" id="{F459AF53-5E94-4724-B64C-C37D77E91F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98847" y="646785"/>
            <a:ext cx="1460633" cy="684352"/>
          </a:xfrm>
          <a:prstGeom prst="rect">
            <a:avLst/>
          </a:prstGeom>
        </p:spPr>
      </p:pic>
      <p:pic>
        <p:nvPicPr>
          <p:cNvPr id="463" name="Graphic 462">
            <a:extLst>
              <a:ext uri="{FF2B5EF4-FFF2-40B4-BE49-F238E27FC236}">
                <a16:creationId xmlns:a16="http://schemas.microsoft.com/office/drawing/2014/main" xmlns="" id="{E1694C42-FB8A-4591-95ED-F25012DB4B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365683" y="179867"/>
            <a:ext cx="1460633" cy="684352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E9D1691F-F80E-8E88-5C21-C61D910CB7F4}"/>
              </a:ext>
            </a:extLst>
          </p:cNvPr>
          <p:cNvSpPr txBox="1"/>
          <p:nvPr/>
        </p:nvSpPr>
        <p:spPr>
          <a:xfrm>
            <a:off x="203110" y="811870"/>
            <a:ext cx="5374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843C0C"/>
                </a:solidFill>
                <a:latin typeface="Cambria" panose="02040503050406030204" pitchFamily="18" charset="0"/>
              </a:rPr>
              <a:t>1. </a:t>
            </a:r>
            <a:r>
              <a:rPr lang="en-US" sz="3200" b="1" dirty="0" err="1">
                <a:solidFill>
                  <a:srgbClr val="843C0C"/>
                </a:solidFill>
                <a:latin typeface="Cambria" panose="02040503050406030204" pitchFamily="18" charset="0"/>
              </a:rPr>
              <a:t>Giới</a:t>
            </a:r>
            <a:r>
              <a:rPr lang="en-US" sz="3200" b="1" dirty="0">
                <a:solidFill>
                  <a:srgbClr val="843C0C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843C0C"/>
                </a:solidFill>
                <a:latin typeface="Cambria" panose="02040503050406030204" pitchFamily="18" charset="0"/>
              </a:rPr>
              <a:t>thiệu</a:t>
            </a:r>
            <a:r>
              <a:rPr lang="en-US" sz="3200" b="1" dirty="0">
                <a:solidFill>
                  <a:srgbClr val="843C0C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843C0C"/>
                </a:solidFill>
                <a:latin typeface="Cambria" panose="02040503050406030204" pitchFamily="18" charset="0"/>
              </a:rPr>
              <a:t>mẫu</a:t>
            </a:r>
            <a:r>
              <a:rPr lang="en-US" sz="3200" b="1" dirty="0">
                <a:solidFill>
                  <a:srgbClr val="843C0C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843C0C"/>
                </a:solidFill>
                <a:latin typeface="Cambria" panose="02040503050406030204" pitchFamily="18" charset="0"/>
              </a:rPr>
              <a:t>chữ</a:t>
            </a:r>
            <a:r>
              <a:rPr lang="en-US" sz="3200" b="1" dirty="0">
                <a:solidFill>
                  <a:srgbClr val="843C0C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843C0C"/>
                </a:solidFill>
                <a:latin typeface="Cambria" panose="02040503050406030204" pitchFamily="18" charset="0"/>
              </a:rPr>
              <a:t>hoa</a:t>
            </a:r>
            <a:endParaRPr lang="en-US" sz="3200" b="1" dirty="0">
              <a:solidFill>
                <a:srgbClr val="843C0C"/>
              </a:solidFill>
              <a:latin typeface="Cambria" panose="02040503050406030204" pitchFamily="18" charset="0"/>
            </a:endParaRPr>
          </a:p>
        </p:txBody>
      </p:sp>
      <p:pic>
        <p:nvPicPr>
          <p:cNvPr id="1026" name="Picture 2" descr="Mẫu chữ viết chuẩn của Bộ Giáo dục và Đào tạo - Bộ font chữ viết thường  chuẩn của Bộ Giáo dục và Đào tạo - VnDoc.com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92" y="408795"/>
            <a:ext cx="2930798" cy="496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162487" y="1773710"/>
            <a:ext cx="5127583" cy="4913725"/>
            <a:chOff x="2047416" y="3369314"/>
            <a:chExt cx="3475942" cy="333097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C457C3BB-8663-438A-9330-D3DC69D0C4B2}"/>
                </a:ext>
              </a:extLst>
            </p:cNvPr>
            <p:cNvSpPr/>
            <p:nvPr/>
          </p:nvSpPr>
          <p:spPr>
            <a:xfrm>
              <a:off x="2678558" y="3369314"/>
              <a:ext cx="2844800" cy="2844800"/>
            </a:xfrm>
            <a:prstGeom prst="ellipse">
              <a:avLst/>
            </a:prstGeom>
            <a:solidFill>
              <a:srgbClr val="CBD5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AFE2DB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pic>
          <p:nvPicPr>
            <p:cNvPr id="58" name="Graphic 101">
              <a:extLst>
                <a:ext uri="{FF2B5EF4-FFF2-40B4-BE49-F238E27FC236}">
                  <a16:creationId xmlns:a16="http://schemas.microsoft.com/office/drawing/2014/main" xmlns="" id="{5AA1ABEE-89B6-43E4-9EE0-C82785070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 rot="18975692">
              <a:off x="2047416" y="4470498"/>
              <a:ext cx="1500038" cy="2229786"/>
            </a:xfrm>
            <a:prstGeom prst="rect">
              <a:avLst/>
            </a:prstGeom>
          </p:spPr>
        </p:pic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24857BD9-3E3C-CC8A-33A2-E34492F4F6CF}"/>
              </a:ext>
            </a:extLst>
          </p:cNvPr>
          <p:cNvSpPr txBox="1"/>
          <p:nvPr/>
        </p:nvSpPr>
        <p:spPr>
          <a:xfrm>
            <a:off x="2445249" y="2810931"/>
            <a:ext cx="36762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Quan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sát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chữ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cỡ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nhỏ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biết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độ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cao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độ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rộng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nét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24238" y="390656"/>
            <a:ext cx="3194581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05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raphic 153">
            <a:extLst>
              <a:ext uri="{FF2B5EF4-FFF2-40B4-BE49-F238E27FC236}">
                <a16:creationId xmlns:a16="http://schemas.microsoft.com/office/drawing/2014/main" xmlns="" id="{4DEEDB91-8DF5-4EE0-8257-3114A4B18598}"/>
              </a:ext>
            </a:extLst>
          </p:cNvPr>
          <p:cNvGrpSpPr/>
          <p:nvPr/>
        </p:nvGrpSpPr>
        <p:grpSpPr>
          <a:xfrm rot="5043306">
            <a:off x="931663" y="5909448"/>
            <a:ext cx="796145" cy="954309"/>
            <a:chOff x="11161825" y="3187825"/>
            <a:chExt cx="1068908" cy="1281259"/>
          </a:xfrm>
        </p:grpSpPr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xmlns="" id="{5B732E56-8EAB-4EB6-ADC4-C55A9B58697A}"/>
                </a:ext>
              </a:extLst>
            </p:cNvPr>
            <p:cNvSpPr/>
            <p:nvPr/>
          </p:nvSpPr>
          <p:spPr>
            <a:xfrm>
              <a:off x="11161825" y="3187825"/>
              <a:ext cx="1065500" cy="1267823"/>
            </a:xfrm>
            <a:custGeom>
              <a:avLst/>
              <a:gdLst>
                <a:gd name="connsiteX0" fmla="*/ 996210 w 1065500"/>
                <a:gd name="connsiteY0" fmla="*/ 1267823 h 1267823"/>
                <a:gd name="connsiteX1" fmla="*/ 199371 w 1065500"/>
                <a:gd name="connsiteY1" fmla="*/ 961111 h 1267823"/>
                <a:gd name="connsiteX2" fmla="*/ 59 w 1065500"/>
                <a:gd name="connsiteY2" fmla="*/ 814786 h 1267823"/>
                <a:gd name="connsiteX3" fmla="*/ 163096 w 1065500"/>
                <a:gd name="connsiteY3" fmla="*/ 788701 h 1267823"/>
                <a:gd name="connsiteX4" fmla="*/ 576188 w 1065500"/>
                <a:gd name="connsiteY4" fmla="*/ 936656 h 1267823"/>
                <a:gd name="connsiteX5" fmla="*/ 95232 w 1065500"/>
                <a:gd name="connsiteY5" fmla="*/ 448566 h 1267823"/>
                <a:gd name="connsiteX6" fmla="*/ 362407 w 1065500"/>
                <a:gd name="connsiteY6" fmla="*/ 547407 h 1267823"/>
                <a:gd name="connsiteX7" fmla="*/ 674010 w 1065500"/>
                <a:gd name="connsiteY7" fmla="*/ 768729 h 1267823"/>
                <a:gd name="connsiteX8" fmla="*/ 451466 w 1065500"/>
                <a:gd name="connsiteY8" fmla="*/ 409845 h 1267823"/>
                <a:gd name="connsiteX9" fmla="*/ 346511 w 1065500"/>
                <a:gd name="connsiteY9" fmla="*/ 135741 h 1267823"/>
                <a:gd name="connsiteX10" fmla="*/ 574966 w 1065500"/>
                <a:gd name="connsiteY10" fmla="*/ 260871 h 1267823"/>
                <a:gd name="connsiteX11" fmla="*/ 808311 w 1065500"/>
                <a:gd name="connsiteY11" fmla="*/ 639319 h 1267823"/>
                <a:gd name="connsiteX12" fmla="*/ 705598 w 1065500"/>
                <a:gd name="connsiteY12" fmla="*/ 166514 h 1267823"/>
                <a:gd name="connsiteX13" fmla="*/ 912451 w 1065500"/>
                <a:gd name="connsiteY13" fmla="*/ 133703 h 1267823"/>
                <a:gd name="connsiteX14" fmla="*/ 1050827 w 1065500"/>
                <a:gd name="connsiteY14" fmla="*/ 883262 h 1267823"/>
                <a:gd name="connsiteX15" fmla="*/ 1065501 w 1065500"/>
                <a:gd name="connsiteY15" fmla="*/ 1260283 h 126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65500" h="1267823">
                  <a:moveTo>
                    <a:pt x="996210" y="1267823"/>
                  </a:moveTo>
                  <a:cubicBezTo>
                    <a:pt x="733518" y="1153902"/>
                    <a:pt x="462063" y="1069938"/>
                    <a:pt x="199371" y="961111"/>
                  </a:cubicBezTo>
                  <a:cubicBezTo>
                    <a:pt x="149034" y="938286"/>
                    <a:pt x="2913" y="889172"/>
                    <a:pt x="59" y="814786"/>
                  </a:cubicBezTo>
                  <a:cubicBezTo>
                    <a:pt x="-2998" y="735510"/>
                    <a:pt x="112758" y="775658"/>
                    <a:pt x="163096" y="788701"/>
                  </a:cubicBezTo>
                  <a:cubicBezTo>
                    <a:pt x="293932" y="833332"/>
                    <a:pt x="429456" y="867773"/>
                    <a:pt x="576188" y="936656"/>
                  </a:cubicBezTo>
                  <a:cubicBezTo>
                    <a:pt x="481627" y="806227"/>
                    <a:pt x="16159" y="585924"/>
                    <a:pt x="95232" y="448566"/>
                  </a:cubicBezTo>
                  <a:cubicBezTo>
                    <a:pt x="156574" y="342185"/>
                    <a:pt x="305956" y="505018"/>
                    <a:pt x="362407" y="547407"/>
                  </a:cubicBezTo>
                  <a:cubicBezTo>
                    <a:pt x="464712" y="623015"/>
                    <a:pt x="576392" y="688230"/>
                    <a:pt x="674010" y="768729"/>
                  </a:cubicBezTo>
                  <a:cubicBezTo>
                    <a:pt x="630194" y="661125"/>
                    <a:pt x="510159" y="516838"/>
                    <a:pt x="451466" y="409845"/>
                  </a:cubicBezTo>
                  <a:cubicBezTo>
                    <a:pt x="403574" y="327308"/>
                    <a:pt x="320425" y="231117"/>
                    <a:pt x="346511" y="135741"/>
                  </a:cubicBezTo>
                  <a:cubicBezTo>
                    <a:pt x="384825" y="-29741"/>
                    <a:pt x="532984" y="202993"/>
                    <a:pt x="574966" y="260871"/>
                  </a:cubicBezTo>
                  <a:cubicBezTo>
                    <a:pt x="638346" y="357674"/>
                    <a:pt x="743301" y="502776"/>
                    <a:pt x="808311" y="639319"/>
                  </a:cubicBezTo>
                  <a:cubicBezTo>
                    <a:pt x="823188" y="509501"/>
                    <a:pt x="715788" y="300203"/>
                    <a:pt x="705598" y="166514"/>
                  </a:cubicBezTo>
                  <a:cubicBezTo>
                    <a:pt x="692148" y="-41561"/>
                    <a:pt x="835620" y="-57050"/>
                    <a:pt x="912451" y="133703"/>
                  </a:cubicBezTo>
                  <a:cubicBezTo>
                    <a:pt x="1011087" y="373162"/>
                    <a:pt x="1030652" y="620977"/>
                    <a:pt x="1050827" y="883262"/>
                  </a:cubicBezTo>
                  <a:cubicBezTo>
                    <a:pt x="1060202" y="997183"/>
                    <a:pt x="1061017" y="1146158"/>
                    <a:pt x="1065501" y="1260283"/>
                  </a:cubicBezTo>
                </a:path>
              </a:pathLst>
            </a:custGeom>
            <a:solidFill>
              <a:srgbClr val="FFDB69"/>
            </a:solidFill>
            <a:ln w="203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xmlns="" id="{4A4816E0-EA86-422A-A1A5-D013BE0AFF87}"/>
                </a:ext>
              </a:extLst>
            </p:cNvPr>
            <p:cNvSpPr/>
            <p:nvPr/>
          </p:nvSpPr>
          <p:spPr>
            <a:xfrm>
              <a:off x="11581671" y="3386307"/>
              <a:ext cx="649062" cy="1076344"/>
            </a:xfrm>
            <a:custGeom>
              <a:avLst/>
              <a:gdLst>
                <a:gd name="connsiteX0" fmla="*/ 2885 w 649062"/>
                <a:gd name="connsiteY0" fmla="*/ 27541 h 1076344"/>
                <a:gd name="connsiteX1" fmla="*/ 362583 w 649062"/>
                <a:gd name="connsiteY1" fmla="*/ 612433 h 1076344"/>
                <a:gd name="connsiteX2" fmla="*/ 517264 w 649062"/>
                <a:gd name="connsiteY2" fmla="*/ 884907 h 1076344"/>
                <a:gd name="connsiteX3" fmla="*/ 617531 w 649062"/>
                <a:gd name="connsiteY3" fmla="*/ 1070565 h 1076344"/>
                <a:gd name="connsiteX4" fmla="*/ 643821 w 649062"/>
                <a:gd name="connsiteY4" fmla="*/ 1044275 h 1076344"/>
                <a:gd name="connsiteX5" fmla="*/ 541719 w 649062"/>
                <a:gd name="connsiteY5" fmla="*/ 849243 h 1076344"/>
                <a:gd name="connsiteX6" fmla="*/ 379702 w 649062"/>
                <a:gd name="connsiteY6" fmla="*/ 570451 h 1076344"/>
                <a:gd name="connsiteX7" fmla="*/ 35288 w 649062"/>
                <a:gd name="connsiteY7" fmla="*/ 8791 h 1076344"/>
                <a:gd name="connsiteX8" fmla="*/ 2885 w 649062"/>
                <a:gd name="connsiteY8" fmla="*/ 27541 h 1076344"/>
                <a:gd name="connsiteX9" fmla="*/ 2885 w 649062"/>
                <a:gd name="connsiteY9" fmla="*/ 27541 h 1076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9062" h="1076344">
                  <a:moveTo>
                    <a:pt x="2885" y="27541"/>
                  </a:moveTo>
                  <a:cubicBezTo>
                    <a:pt x="123124" y="222573"/>
                    <a:pt x="237249" y="420662"/>
                    <a:pt x="362583" y="612433"/>
                  </a:cubicBezTo>
                  <a:cubicBezTo>
                    <a:pt x="419238" y="699046"/>
                    <a:pt x="473855" y="790957"/>
                    <a:pt x="517264" y="884907"/>
                  </a:cubicBezTo>
                  <a:cubicBezTo>
                    <a:pt x="546406" y="948084"/>
                    <a:pt x="569028" y="1019004"/>
                    <a:pt x="617531" y="1070565"/>
                  </a:cubicBezTo>
                  <a:cubicBezTo>
                    <a:pt x="634038" y="1088091"/>
                    <a:pt x="660328" y="1061801"/>
                    <a:pt x="643821" y="1044275"/>
                  </a:cubicBezTo>
                  <a:cubicBezTo>
                    <a:pt x="594298" y="991696"/>
                    <a:pt x="571473" y="913846"/>
                    <a:pt x="541719" y="849243"/>
                  </a:cubicBezTo>
                  <a:cubicBezTo>
                    <a:pt x="497088" y="752644"/>
                    <a:pt x="437784" y="659306"/>
                    <a:pt x="379702" y="570451"/>
                  </a:cubicBezTo>
                  <a:cubicBezTo>
                    <a:pt x="259463" y="386424"/>
                    <a:pt x="150636" y="195875"/>
                    <a:pt x="35288" y="8791"/>
                  </a:cubicBezTo>
                  <a:cubicBezTo>
                    <a:pt x="22449" y="-11588"/>
                    <a:pt x="-9751" y="7161"/>
                    <a:pt x="2885" y="27541"/>
                  </a:cubicBezTo>
                  <a:lnTo>
                    <a:pt x="2885" y="27541"/>
                  </a:lnTo>
                  <a:close/>
                </a:path>
              </a:pathLst>
            </a:custGeom>
            <a:solidFill>
              <a:srgbClr val="FFA522"/>
            </a:solidFill>
            <a:ln w="203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xmlns="" id="{6DD3DA5F-9A7D-4D4B-817F-518BC5F56E11}"/>
                </a:ext>
              </a:extLst>
            </p:cNvPr>
            <p:cNvSpPr/>
            <p:nvPr/>
          </p:nvSpPr>
          <p:spPr>
            <a:xfrm>
              <a:off x="11345328" y="3703811"/>
              <a:ext cx="879995" cy="764358"/>
            </a:xfrm>
            <a:custGeom>
              <a:avLst/>
              <a:gdLst>
                <a:gd name="connsiteX0" fmla="*/ 6086 w 879995"/>
                <a:gd name="connsiteY0" fmla="*/ 31014 h 764358"/>
                <a:gd name="connsiteX1" fmla="*/ 445469 w 879995"/>
                <a:gd name="connsiteY1" fmla="*/ 375428 h 764358"/>
                <a:gd name="connsiteX2" fmla="*/ 848779 w 879995"/>
                <a:gd name="connsiteY2" fmla="*/ 758359 h 764358"/>
                <a:gd name="connsiteX3" fmla="*/ 875069 w 879995"/>
                <a:gd name="connsiteY3" fmla="*/ 732070 h 764358"/>
                <a:gd name="connsiteX4" fmla="*/ 531266 w 879995"/>
                <a:gd name="connsiteY4" fmla="*/ 390509 h 764358"/>
                <a:gd name="connsiteX5" fmla="*/ 32172 w 879995"/>
                <a:gd name="connsiteY5" fmla="*/ 4928 h 764358"/>
                <a:gd name="connsiteX6" fmla="*/ 6086 w 879995"/>
                <a:gd name="connsiteY6" fmla="*/ 31014 h 764358"/>
                <a:gd name="connsiteX7" fmla="*/ 6086 w 879995"/>
                <a:gd name="connsiteY7" fmla="*/ 31014 h 764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9995" h="764358">
                  <a:moveTo>
                    <a:pt x="6086" y="31014"/>
                  </a:moveTo>
                  <a:cubicBezTo>
                    <a:pt x="147316" y="152476"/>
                    <a:pt x="294049" y="267009"/>
                    <a:pt x="445469" y="375428"/>
                  </a:cubicBezTo>
                  <a:cubicBezTo>
                    <a:pt x="601576" y="487108"/>
                    <a:pt x="722426" y="615295"/>
                    <a:pt x="848779" y="758359"/>
                  </a:cubicBezTo>
                  <a:cubicBezTo>
                    <a:pt x="864675" y="776293"/>
                    <a:pt x="890965" y="750004"/>
                    <a:pt x="875069" y="732070"/>
                  </a:cubicBezTo>
                  <a:cubicBezTo>
                    <a:pt x="767261" y="609996"/>
                    <a:pt x="663733" y="486904"/>
                    <a:pt x="531266" y="390509"/>
                  </a:cubicBezTo>
                  <a:cubicBezTo>
                    <a:pt x="360894" y="266398"/>
                    <a:pt x="192355" y="142490"/>
                    <a:pt x="32172" y="4928"/>
                  </a:cubicBezTo>
                  <a:cubicBezTo>
                    <a:pt x="14442" y="-10968"/>
                    <a:pt x="-12052" y="15322"/>
                    <a:pt x="6086" y="31014"/>
                  </a:cubicBezTo>
                  <a:lnTo>
                    <a:pt x="6086" y="31014"/>
                  </a:lnTo>
                  <a:close/>
                </a:path>
              </a:pathLst>
            </a:custGeom>
            <a:solidFill>
              <a:srgbClr val="FFA522"/>
            </a:solidFill>
            <a:ln w="203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xmlns="" id="{EAF9C151-AA19-4DC8-889C-11645790AF87}"/>
                </a:ext>
              </a:extLst>
            </p:cNvPr>
            <p:cNvSpPr/>
            <p:nvPr/>
          </p:nvSpPr>
          <p:spPr>
            <a:xfrm>
              <a:off x="11239302" y="4015204"/>
              <a:ext cx="970593" cy="453881"/>
            </a:xfrm>
            <a:custGeom>
              <a:avLst/>
              <a:gdLst>
                <a:gd name="connsiteX0" fmla="*/ 13271 w 970593"/>
                <a:gd name="connsiteY0" fmla="*/ 36523 h 453881"/>
                <a:gd name="connsiteX1" fmla="*/ 478332 w 970593"/>
                <a:gd name="connsiteY1" fmla="*/ 217086 h 453881"/>
                <a:gd name="connsiteX2" fmla="*/ 944004 w 970593"/>
                <a:gd name="connsiteY2" fmla="*/ 450227 h 453881"/>
                <a:gd name="connsiteX3" fmla="*/ 962753 w 970593"/>
                <a:gd name="connsiteY3" fmla="*/ 418028 h 453881"/>
                <a:gd name="connsiteX4" fmla="*/ 536414 w 970593"/>
                <a:gd name="connsiteY4" fmla="*/ 198744 h 453881"/>
                <a:gd name="connsiteX5" fmla="*/ 23257 w 970593"/>
                <a:gd name="connsiteY5" fmla="*/ 655 h 453881"/>
                <a:gd name="connsiteX6" fmla="*/ 13271 w 970593"/>
                <a:gd name="connsiteY6" fmla="*/ 36523 h 453881"/>
                <a:gd name="connsiteX7" fmla="*/ 13271 w 970593"/>
                <a:gd name="connsiteY7" fmla="*/ 36523 h 453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0593" h="453881">
                  <a:moveTo>
                    <a:pt x="13271" y="36523"/>
                  </a:moveTo>
                  <a:cubicBezTo>
                    <a:pt x="175492" y="76671"/>
                    <a:pt x="323244" y="156762"/>
                    <a:pt x="478332" y="217086"/>
                  </a:cubicBezTo>
                  <a:cubicBezTo>
                    <a:pt x="642591" y="281281"/>
                    <a:pt x="802366" y="342420"/>
                    <a:pt x="944004" y="450227"/>
                  </a:cubicBezTo>
                  <a:cubicBezTo>
                    <a:pt x="963161" y="464697"/>
                    <a:pt x="981502" y="432497"/>
                    <a:pt x="962753" y="418028"/>
                  </a:cubicBezTo>
                  <a:cubicBezTo>
                    <a:pt x="833751" y="319798"/>
                    <a:pt x="687630" y="254992"/>
                    <a:pt x="536414" y="198744"/>
                  </a:cubicBezTo>
                  <a:cubicBezTo>
                    <a:pt x="364818" y="135160"/>
                    <a:pt x="201782" y="44879"/>
                    <a:pt x="23257" y="655"/>
                  </a:cubicBezTo>
                  <a:cubicBezTo>
                    <a:pt x="-179" y="-5255"/>
                    <a:pt x="-9961" y="30613"/>
                    <a:pt x="13271" y="36523"/>
                  </a:cubicBezTo>
                  <a:lnTo>
                    <a:pt x="13271" y="36523"/>
                  </a:lnTo>
                  <a:close/>
                </a:path>
              </a:pathLst>
            </a:custGeom>
            <a:solidFill>
              <a:srgbClr val="FFA522"/>
            </a:solidFill>
            <a:ln w="203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xmlns="" id="{65C7EEA8-72DC-4CC0-AD58-EA81FEEADD50}"/>
                </a:ext>
              </a:extLst>
            </p:cNvPr>
            <p:cNvSpPr/>
            <p:nvPr/>
          </p:nvSpPr>
          <p:spPr>
            <a:xfrm>
              <a:off x="11926029" y="3314013"/>
              <a:ext cx="284246" cy="1128593"/>
            </a:xfrm>
            <a:custGeom>
              <a:avLst/>
              <a:gdLst>
                <a:gd name="connsiteX0" fmla="*/ 284178 w 284246"/>
                <a:gd name="connsiteY0" fmla="*/ 1110659 h 1128593"/>
                <a:gd name="connsiteX1" fmla="*/ 234452 w 284246"/>
                <a:gd name="connsiteY1" fmla="*/ 872626 h 1128593"/>
                <a:gd name="connsiteX2" fmla="*/ 173517 w 284246"/>
                <a:gd name="connsiteY2" fmla="*/ 585479 h 1128593"/>
                <a:gd name="connsiteX3" fmla="*/ 110340 w 284246"/>
                <a:gd name="connsiteY3" fmla="*/ 299758 h 1128593"/>
                <a:gd name="connsiteX4" fmla="*/ 37178 w 284246"/>
                <a:gd name="connsiteY4" fmla="*/ 12610 h 1128593"/>
                <a:gd name="connsiteX5" fmla="*/ 1310 w 284246"/>
                <a:gd name="connsiteY5" fmla="*/ 22392 h 1128593"/>
                <a:gd name="connsiteX6" fmla="*/ 126032 w 284246"/>
                <a:gd name="connsiteY6" fmla="*/ 540440 h 1128593"/>
                <a:gd name="connsiteX7" fmla="*/ 185948 w 284246"/>
                <a:gd name="connsiteY7" fmla="*/ 836962 h 1128593"/>
                <a:gd name="connsiteX8" fmla="*/ 246679 w 284246"/>
                <a:gd name="connsiteY8" fmla="*/ 1110455 h 1128593"/>
                <a:gd name="connsiteX9" fmla="*/ 284178 w 284246"/>
                <a:gd name="connsiteY9" fmla="*/ 1110659 h 1128593"/>
                <a:gd name="connsiteX10" fmla="*/ 284178 w 284246"/>
                <a:gd name="connsiteY10" fmla="*/ 1110659 h 1128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246" h="1128593">
                  <a:moveTo>
                    <a:pt x="284178" y="1110659"/>
                  </a:moveTo>
                  <a:cubicBezTo>
                    <a:pt x="285808" y="1027918"/>
                    <a:pt x="258296" y="950680"/>
                    <a:pt x="234452" y="872626"/>
                  </a:cubicBezTo>
                  <a:cubicBezTo>
                    <a:pt x="206124" y="779492"/>
                    <a:pt x="193081" y="680855"/>
                    <a:pt x="173517" y="585479"/>
                  </a:cubicBezTo>
                  <a:cubicBezTo>
                    <a:pt x="153952" y="489899"/>
                    <a:pt x="129905" y="395338"/>
                    <a:pt x="110340" y="299758"/>
                  </a:cubicBezTo>
                  <a:cubicBezTo>
                    <a:pt x="90572" y="202547"/>
                    <a:pt x="72842" y="105337"/>
                    <a:pt x="37178" y="12610"/>
                  </a:cubicBezTo>
                  <a:cubicBezTo>
                    <a:pt x="28618" y="-9603"/>
                    <a:pt x="-7250" y="-25"/>
                    <a:pt x="1310" y="22392"/>
                  </a:cubicBezTo>
                  <a:cubicBezTo>
                    <a:pt x="64079" y="186244"/>
                    <a:pt x="89146" y="369252"/>
                    <a:pt x="126032" y="540440"/>
                  </a:cubicBezTo>
                  <a:cubicBezTo>
                    <a:pt x="147227" y="639077"/>
                    <a:pt x="164142" y="738529"/>
                    <a:pt x="185948" y="836962"/>
                  </a:cubicBezTo>
                  <a:cubicBezTo>
                    <a:pt x="206328" y="929078"/>
                    <a:pt x="248513" y="1014264"/>
                    <a:pt x="246679" y="1110455"/>
                  </a:cubicBezTo>
                  <a:cubicBezTo>
                    <a:pt x="246475" y="1134707"/>
                    <a:pt x="283770" y="1134503"/>
                    <a:pt x="284178" y="1110659"/>
                  </a:cubicBezTo>
                  <a:lnTo>
                    <a:pt x="284178" y="1110659"/>
                  </a:lnTo>
                  <a:close/>
                </a:path>
              </a:pathLst>
            </a:custGeom>
            <a:solidFill>
              <a:srgbClr val="FFA522"/>
            </a:solidFill>
            <a:ln w="203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151" name="Graphic 7">
            <a:extLst>
              <a:ext uri="{FF2B5EF4-FFF2-40B4-BE49-F238E27FC236}">
                <a16:creationId xmlns:a16="http://schemas.microsoft.com/office/drawing/2014/main" xmlns="" id="{81772FF2-C514-4775-85BF-A3FFFFE80AA6}"/>
              </a:ext>
            </a:extLst>
          </p:cNvPr>
          <p:cNvGrpSpPr/>
          <p:nvPr/>
        </p:nvGrpSpPr>
        <p:grpSpPr>
          <a:xfrm rot="180845">
            <a:off x="-562390" y="1936821"/>
            <a:ext cx="2707025" cy="4772244"/>
            <a:chOff x="0" y="2213069"/>
            <a:chExt cx="2613113" cy="4606687"/>
          </a:xfrm>
        </p:grpSpPr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xmlns="" id="{9EEEEFFC-2864-49FB-8514-C100F5289B40}"/>
                </a:ext>
              </a:extLst>
            </p:cNvPr>
            <p:cNvSpPr/>
            <p:nvPr/>
          </p:nvSpPr>
          <p:spPr>
            <a:xfrm>
              <a:off x="0" y="2213069"/>
              <a:ext cx="2613113" cy="2465592"/>
            </a:xfrm>
            <a:custGeom>
              <a:avLst/>
              <a:gdLst>
                <a:gd name="connsiteX0" fmla="*/ 841518 w 2613113"/>
                <a:gd name="connsiteY0" fmla="*/ 2039175 h 2465592"/>
                <a:gd name="connsiteX1" fmla="*/ 85391 w 2613113"/>
                <a:gd name="connsiteY1" fmla="*/ 1932305 h 2465592"/>
                <a:gd name="connsiteX2" fmla="*/ 467296 w 2613113"/>
                <a:gd name="connsiteY2" fmla="*/ 1183687 h 2465592"/>
                <a:gd name="connsiteX3" fmla="*/ 169386 w 2613113"/>
                <a:gd name="connsiteY3" fmla="*/ 878093 h 2465592"/>
                <a:gd name="connsiteX4" fmla="*/ 199945 w 2613113"/>
                <a:gd name="connsiteY4" fmla="*/ 427386 h 2465592"/>
                <a:gd name="connsiteX5" fmla="*/ 1032558 w 2613113"/>
                <a:gd name="connsiteY5" fmla="*/ 435069 h 2465592"/>
                <a:gd name="connsiteX6" fmla="*/ 1895729 w 2613113"/>
                <a:gd name="connsiteY6" fmla="*/ 60848 h 2465592"/>
                <a:gd name="connsiteX7" fmla="*/ 2048526 w 2613113"/>
                <a:gd name="connsiteY7" fmla="*/ 840025 h 2465592"/>
                <a:gd name="connsiteX8" fmla="*/ 2606104 w 2613113"/>
                <a:gd name="connsiteY8" fmla="*/ 1313783 h 2465592"/>
                <a:gd name="connsiteX9" fmla="*/ 1910922 w 2613113"/>
                <a:gd name="connsiteY9" fmla="*/ 1756806 h 2465592"/>
                <a:gd name="connsiteX10" fmla="*/ 1880362 w 2613113"/>
                <a:gd name="connsiteY10" fmla="*/ 2222706 h 2465592"/>
                <a:gd name="connsiteX11" fmla="*/ 1521333 w 2613113"/>
                <a:gd name="connsiteY11" fmla="*/ 2459498 h 2465592"/>
                <a:gd name="connsiteX12" fmla="*/ 864394 w 2613113"/>
                <a:gd name="connsiteY12" fmla="*/ 2062226 h 246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13113" h="2465592">
                  <a:moveTo>
                    <a:pt x="841518" y="2039175"/>
                  </a:moveTo>
                  <a:cubicBezTo>
                    <a:pt x="604726" y="2161413"/>
                    <a:pt x="261064" y="2161413"/>
                    <a:pt x="85391" y="1932305"/>
                  </a:cubicBezTo>
                  <a:cubicBezTo>
                    <a:pt x="-159084" y="1619202"/>
                    <a:pt x="169386" y="1283049"/>
                    <a:pt x="467296" y="1183687"/>
                  </a:cubicBezTo>
                  <a:cubicBezTo>
                    <a:pt x="367935" y="1076642"/>
                    <a:pt x="230505" y="1030890"/>
                    <a:pt x="169386" y="878093"/>
                  </a:cubicBezTo>
                  <a:cubicBezTo>
                    <a:pt x="115951" y="740663"/>
                    <a:pt x="108267" y="549623"/>
                    <a:pt x="199945" y="427386"/>
                  </a:cubicBezTo>
                  <a:cubicBezTo>
                    <a:pt x="444421" y="129475"/>
                    <a:pt x="780399" y="244029"/>
                    <a:pt x="1032558" y="435069"/>
                  </a:cubicBezTo>
                  <a:cubicBezTo>
                    <a:pt x="1116552" y="68357"/>
                    <a:pt x="1567260" y="-99633"/>
                    <a:pt x="1895729" y="60848"/>
                  </a:cubicBezTo>
                  <a:cubicBezTo>
                    <a:pt x="2216516" y="221328"/>
                    <a:pt x="2208832" y="572674"/>
                    <a:pt x="2048526" y="840025"/>
                  </a:cubicBezTo>
                  <a:cubicBezTo>
                    <a:pt x="2315877" y="870584"/>
                    <a:pt x="2667223" y="954579"/>
                    <a:pt x="2606104" y="1313783"/>
                  </a:cubicBezTo>
                  <a:cubicBezTo>
                    <a:pt x="2537302" y="1672812"/>
                    <a:pt x="2224199" y="1756806"/>
                    <a:pt x="1910922" y="1756806"/>
                  </a:cubicBezTo>
                  <a:cubicBezTo>
                    <a:pt x="1918605" y="1955355"/>
                    <a:pt x="1956674" y="2077593"/>
                    <a:pt x="1880362" y="2222706"/>
                  </a:cubicBezTo>
                  <a:cubicBezTo>
                    <a:pt x="1811560" y="2352453"/>
                    <a:pt x="1658938" y="2444131"/>
                    <a:pt x="1521333" y="2459498"/>
                  </a:cubicBezTo>
                  <a:cubicBezTo>
                    <a:pt x="1246299" y="2505424"/>
                    <a:pt x="978948" y="2283825"/>
                    <a:pt x="864394" y="2062226"/>
                  </a:cubicBezTo>
                </a:path>
              </a:pathLst>
            </a:custGeom>
            <a:solidFill>
              <a:srgbClr val="459B97"/>
            </a:solidFill>
            <a:ln w="174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grpSp>
          <p:nvGrpSpPr>
            <p:cNvPr id="153" name="Graphic 7">
              <a:extLst>
                <a:ext uri="{FF2B5EF4-FFF2-40B4-BE49-F238E27FC236}">
                  <a16:creationId xmlns:a16="http://schemas.microsoft.com/office/drawing/2014/main" xmlns="" id="{FFAF42CF-4565-44AA-BD8A-90EC2291259D}"/>
                </a:ext>
              </a:extLst>
            </p:cNvPr>
            <p:cNvGrpSpPr/>
            <p:nvPr/>
          </p:nvGrpSpPr>
          <p:grpSpPr>
            <a:xfrm>
              <a:off x="101106" y="2960878"/>
              <a:ext cx="1687576" cy="3858878"/>
              <a:chOff x="101106" y="2960878"/>
              <a:chExt cx="1687576" cy="3858878"/>
            </a:xfrm>
          </p:grpSpPr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xmlns="" id="{7FF4592B-BD50-4BB3-904C-8422B9E3636F}"/>
                  </a:ext>
                </a:extLst>
              </p:cNvPr>
              <p:cNvSpPr/>
              <p:nvPr/>
            </p:nvSpPr>
            <p:spPr>
              <a:xfrm>
                <a:off x="101106" y="2960878"/>
                <a:ext cx="1687576" cy="3858878"/>
              </a:xfrm>
              <a:custGeom>
                <a:avLst/>
                <a:gdLst>
                  <a:gd name="connsiteX0" fmla="*/ 0 w 1687576"/>
                  <a:gd name="connsiteY0" fmla="*/ 3858879 h 3858878"/>
                  <a:gd name="connsiteX1" fmla="*/ 893207 w 1687576"/>
                  <a:gd name="connsiteY1" fmla="*/ 664986 h 3858878"/>
                  <a:gd name="connsiteX2" fmla="*/ 1061197 w 1687576"/>
                  <a:gd name="connsiteY2" fmla="*/ 363 h 3858878"/>
                  <a:gd name="connsiteX3" fmla="*/ 1061197 w 1687576"/>
                  <a:gd name="connsiteY3" fmla="*/ 363 h 3858878"/>
                  <a:gd name="connsiteX4" fmla="*/ 1000078 w 1687576"/>
                  <a:gd name="connsiteY4" fmla="*/ 810099 h 3858878"/>
                  <a:gd name="connsiteX5" fmla="*/ 1687577 w 1687576"/>
                  <a:gd name="connsiteY5" fmla="*/ 451070 h 3858878"/>
                  <a:gd name="connsiteX6" fmla="*/ 1084247 w 1687576"/>
                  <a:gd name="connsiteY6" fmla="*/ 916970 h 3858878"/>
                  <a:gd name="connsiteX7" fmla="*/ 587788 w 1687576"/>
                  <a:gd name="connsiteY7" fmla="*/ 2322527 h 3858878"/>
                  <a:gd name="connsiteX8" fmla="*/ 542560 w 1687576"/>
                  <a:gd name="connsiteY8" fmla="*/ 3849274 h 3858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87576" h="3858878">
                    <a:moveTo>
                      <a:pt x="0" y="3858879"/>
                    </a:moveTo>
                    <a:cubicBezTo>
                      <a:pt x="145113" y="2094467"/>
                      <a:pt x="832088" y="894094"/>
                      <a:pt x="893207" y="664986"/>
                    </a:cubicBezTo>
                    <a:cubicBezTo>
                      <a:pt x="962010" y="451070"/>
                      <a:pt x="1000078" y="-14830"/>
                      <a:pt x="1061197" y="363"/>
                    </a:cubicBezTo>
                    <a:lnTo>
                      <a:pt x="1061197" y="363"/>
                    </a:lnTo>
                    <a:cubicBezTo>
                      <a:pt x="1145191" y="46115"/>
                      <a:pt x="1084073" y="527556"/>
                      <a:pt x="1000078" y="810099"/>
                    </a:cubicBezTo>
                    <a:cubicBezTo>
                      <a:pt x="1389666" y="458754"/>
                      <a:pt x="1657017" y="397635"/>
                      <a:pt x="1687577" y="451070"/>
                    </a:cubicBezTo>
                    <a:cubicBezTo>
                      <a:pt x="1687577" y="512189"/>
                      <a:pt x="1313355" y="664986"/>
                      <a:pt x="1084247" y="916970"/>
                    </a:cubicBezTo>
                    <a:cubicBezTo>
                      <a:pt x="778653" y="1199513"/>
                      <a:pt x="664099" y="1917572"/>
                      <a:pt x="587788" y="2322527"/>
                    </a:cubicBezTo>
                    <a:cubicBezTo>
                      <a:pt x="500825" y="2783363"/>
                      <a:pt x="450882" y="3528488"/>
                      <a:pt x="542560" y="3849274"/>
                    </a:cubicBezTo>
                  </a:path>
                </a:pathLst>
              </a:custGeom>
              <a:solidFill>
                <a:srgbClr val="724120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xmlns="" id="{50C5B737-6BFB-4CAC-8C1C-084813B352A3}"/>
                  </a:ext>
                </a:extLst>
              </p:cNvPr>
              <p:cNvSpPr/>
              <p:nvPr/>
            </p:nvSpPr>
            <p:spPr>
              <a:xfrm>
                <a:off x="779057" y="3831456"/>
                <a:ext cx="261635" cy="504625"/>
              </a:xfrm>
              <a:custGeom>
                <a:avLst/>
                <a:gdLst>
                  <a:gd name="connsiteX0" fmla="*/ 232021 w 261635"/>
                  <a:gd name="connsiteY0" fmla="*/ 7974 h 504625"/>
                  <a:gd name="connsiteX1" fmla="*/ 1167 w 261635"/>
                  <a:gd name="connsiteY1" fmla="*/ 485399 h 504625"/>
                  <a:gd name="connsiteX2" fmla="*/ 31901 w 261635"/>
                  <a:gd name="connsiteY2" fmla="*/ 493956 h 504625"/>
                  <a:gd name="connsiteX3" fmla="*/ 259437 w 261635"/>
                  <a:gd name="connsiteY3" fmla="*/ 24214 h 504625"/>
                  <a:gd name="connsiteX4" fmla="*/ 232021 w 261635"/>
                  <a:gd name="connsiteY4" fmla="*/ 7974 h 504625"/>
                  <a:gd name="connsiteX5" fmla="*/ 232021 w 261635"/>
                  <a:gd name="connsiteY5" fmla="*/ 7974 h 504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1635" h="504625">
                    <a:moveTo>
                      <a:pt x="232021" y="7974"/>
                    </a:moveTo>
                    <a:cubicBezTo>
                      <a:pt x="146979" y="163041"/>
                      <a:pt x="65254" y="320204"/>
                      <a:pt x="1167" y="485399"/>
                    </a:cubicBezTo>
                    <a:cubicBezTo>
                      <a:pt x="-6342" y="504608"/>
                      <a:pt x="24567" y="512815"/>
                      <a:pt x="31901" y="493956"/>
                    </a:cubicBezTo>
                    <a:cubicBezTo>
                      <a:pt x="94940" y="331380"/>
                      <a:pt x="175617" y="176837"/>
                      <a:pt x="259437" y="24214"/>
                    </a:cubicBezTo>
                    <a:cubicBezTo>
                      <a:pt x="269565" y="5879"/>
                      <a:pt x="241975" y="-10187"/>
                      <a:pt x="232021" y="7974"/>
                    </a:cubicBezTo>
                    <a:lnTo>
                      <a:pt x="232021" y="7974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xmlns="" id="{60BA4E20-E206-466C-AEA8-8C0D5FE0E3F2}"/>
                  </a:ext>
                </a:extLst>
              </p:cNvPr>
              <p:cNvSpPr/>
              <p:nvPr/>
            </p:nvSpPr>
            <p:spPr>
              <a:xfrm>
                <a:off x="741557" y="4450472"/>
                <a:ext cx="62490" cy="130486"/>
              </a:xfrm>
              <a:custGeom>
                <a:avLst/>
                <a:gdLst>
                  <a:gd name="connsiteX0" fmla="*/ 31158 w 62490"/>
                  <a:gd name="connsiteY0" fmla="*/ 11322 h 130486"/>
                  <a:gd name="connsiteX1" fmla="*/ 598 w 62490"/>
                  <a:gd name="connsiteY1" fmla="*/ 110684 h 130486"/>
                  <a:gd name="connsiteX2" fmla="*/ 31332 w 62490"/>
                  <a:gd name="connsiteY2" fmla="*/ 119240 h 130486"/>
                  <a:gd name="connsiteX3" fmla="*/ 61892 w 62490"/>
                  <a:gd name="connsiteY3" fmla="*/ 19879 h 130486"/>
                  <a:gd name="connsiteX4" fmla="*/ 31158 w 62490"/>
                  <a:gd name="connsiteY4" fmla="*/ 11322 h 130486"/>
                  <a:gd name="connsiteX5" fmla="*/ 31158 w 62490"/>
                  <a:gd name="connsiteY5" fmla="*/ 11322 h 130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490" h="130486">
                    <a:moveTo>
                      <a:pt x="31158" y="11322"/>
                    </a:moveTo>
                    <a:cubicBezTo>
                      <a:pt x="22427" y="44850"/>
                      <a:pt x="9330" y="77156"/>
                      <a:pt x="598" y="110684"/>
                    </a:cubicBezTo>
                    <a:cubicBezTo>
                      <a:pt x="-4640" y="130591"/>
                      <a:pt x="26094" y="138973"/>
                      <a:pt x="31332" y="119240"/>
                    </a:cubicBezTo>
                    <a:cubicBezTo>
                      <a:pt x="40064" y="85712"/>
                      <a:pt x="53161" y="53407"/>
                      <a:pt x="61892" y="19879"/>
                    </a:cubicBezTo>
                    <a:cubicBezTo>
                      <a:pt x="67131" y="-29"/>
                      <a:pt x="36397" y="-8585"/>
                      <a:pt x="31158" y="11322"/>
                    </a:cubicBezTo>
                    <a:lnTo>
                      <a:pt x="31158" y="11322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xmlns="" id="{2A24E685-83D4-43A2-8943-8126BBBB1FED}"/>
                  </a:ext>
                </a:extLst>
              </p:cNvPr>
              <p:cNvSpPr/>
              <p:nvPr/>
            </p:nvSpPr>
            <p:spPr>
              <a:xfrm>
                <a:off x="618985" y="4420114"/>
                <a:ext cx="116418" cy="305631"/>
              </a:xfrm>
              <a:custGeom>
                <a:avLst/>
                <a:gdLst>
                  <a:gd name="connsiteX0" fmla="*/ 84927 w 116418"/>
                  <a:gd name="connsiteY0" fmla="*/ 11121 h 305631"/>
                  <a:gd name="connsiteX1" fmla="*/ 932 w 116418"/>
                  <a:gd name="connsiteY1" fmla="*/ 286155 h 305631"/>
                  <a:gd name="connsiteX2" fmla="*/ 31666 w 116418"/>
                  <a:gd name="connsiteY2" fmla="*/ 294712 h 305631"/>
                  <a:gd name="connsiteX3" fmla="*/ 115661 w 116418"/>
                  <a:gd name="connsiteY3" fmla="*/ 19677 h 305631"/>
                  <a:gd name="connsiteX4" fmla="*/ 84927 w 116418"/>
                  <a:gd name="connsiteY4" fmla="*/ 11121 h 305631"/>
                  <a:gd name="connsiteX5" fmla="*/ 84927 w 116418"/>
                  <a:gd name="connsiteY5" fmla="*/ 11121 h 305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18" h="305631">
                    <a:moveTo>
                      <a:pt x="84927" y="11121"/>
                    </a:moveTo>
                    <a:cubicBezTo>
                      <a:pt x="57860" y="103148"/>
                      <a:pt x="31841" y="195350"/>
                      <a:pt x="932" y="286155"/>
                    </a:cubicBezTo>
                    <a:cubicBezTo>
                      <a:pt x="-5703" y="305713"/>
                      <a:pt x="25031" y="313921"/>
                      <a:pt x="31666" y="294712"/>
                    </a:cubicBezTo>
                    <a:cubicBezTo>
                      <a:pt x="62575" y="203907"/>
                      <a:pt x="88594" y="111705"/>
                      <a:pt x="115661" y="19677"/>
                    </a:cubicBezTo>
                    <a:cubicBezTo>
                      <a:pt x="121598" y="-55"/>
                      <a:pt x="90864" y="-8437"/>
                      <a:pt x="84927" y="11121"/>
                    </a:cubicBezTo>
                    <a:lnTo>
                      <a:pt x="84927" y="11121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xmlns="" id="{C462FF23-62EE-41F7-9D2F-FF87ACDF245D}"/>
                  </a:ext>
                </a:extLst>
              </p:cNvPr>
              <p:cNvSpPr/>
              <p:nvPr/>
            </p:nvSpPr>
            <p:spPr>
              <a:xfrm>
                <a:off x="619494" y="4652988"/>
                <a:ext cx="142468" cy="501041"/>
              </a:xfrm>
              <a:custGeom>
                <a:avLst/>
                <a:gdLst>
                  <a:gd name="connsiteX0" fmla="*/ 111136 w 142468"/>
                  <a:gd name="connsiteY0" fmla="*/ 11372 h 501041"/>
                  <a:gd name="connsiteX1" fmla="*/ 423 w 142468"/>
                  <a:gd name="connsiteY1" fmla="*/ 481113 h 501041"/>
                  <a:gd name="connsiteX2" fmla="*/ 31157 w 142468"/>
                  <a:gd name="connsiteY2" fmla="*/ 489670 h 501041"/>
                  <a:gd name="connsiteX3" fmla="*/ 141870 w 142468"/>
                  <a:gd name="connsiteY3" fmla="*/ 19928 h 501041"/>
                  <a:gd name="connsiteX4" fmla="*/ 111136 w 142468"/>
                  <a:gd name="connsiteY4" fmla="*/ 11372 h 501041"/>
                  <a:gd name="connsiteX5" fmla="*/ 111136 w 142468"/>
                  <a:gd name="connsiteY5" fmla="*/ 11372 h 501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468" h="501041">
                    <a:moveTo>
                      <a:pt x="111136" y="11372"/>
                    </a:moveTo>
                    <a:cubicBezTo>
                      <a:pt x="70448" y="167137"/>
                      <a:pt x="35348" y="324125"/>
                      <a:pt x="423" y="481113"/>
                    </a:cubicBezTo>
                    <a:cubicBezTo>
                      <a:pt x="-3942" y="501195"/>
                      <a:pt x="26792" y="509577"/>
                      <a:pt x="31157" y="489670"/>
                    </a:cubicBezTo>
                    <a:cubicBezTo>
                      <a:pt x="66082" y="332682"/>
                      <a:pt x="101182" y="175519"/>
                      <a:pt x="141870" y="19928"/>
                    </a:cubicBezTo>
                    <a:cubicBezTo>
                      <a:pt x="147108" y="-154"/>
                      <a:pt x="116374" y="-8535"/>
                      <a:pt x="111136" y="11372"/>
                    </a:cubicBezTo>
                    <a:lnTo>
                      <a:pt x="111136" y="11372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xmlns="" id="{8D14D807-0484-4CB4-92F8-2A148EBCF189}"/>
                  </a:ext>
                </a:extLst>
              </p:cNvPr>
              <p:cNvSpPr/>
              <p:nvPr/>
            </p:nvSpPr>
            <p:spPr>
              <a:xfrm>
                <a:off x="474473" y="4801818"/>
                <a:ext cx="123305" cy="363637"/>
              </a:xfrm>
              <a:custGeom>
                <a:avLst/>
                <a:gdLst>
                  <a:gd name="connsiteX0" fmla="*/ 92010 w 123305"/>
                  <a:gd name="connsiteY0" fmla="*/ 11322 h 363637"/>
                  <a:gd name="connsiteX1" fmla="*/ 332 w 123305"/>
                  <a:gd name="connsiteY1" fmla="*/ 343633 h 363637"/>
                  <a:gd name="connsiteX2" fmla="*/ 31066 w 123305"/>
                  <a:gd name="connsiteY2" fmla="*/ 352190 h 363637"/>
                  <a:gd name="connsiteX3" fmla="*/ 122744 w 123305"/>
                  <a:gd name="connsiteY3" fmla="*/ 19879 h 363637"/>
                  <a:gd name="connsiteX4" fmla="*/ 92010 w 123305"/>
                  <a:gd name="connsiteY4" fmla="*/ 11322 h 363637"/>
                  <a:gd name="connsiteX5" fmla="*/ 92010 w 123305"/>
                  <a:gd name="connsiteY5" fmla="*/ 11322 h 36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3305" h="363637">
                    <a:moveTo>
                      <a:pt x="92010" y="11322"/>
                    </a:moveTo>
                    <a:cubicBezTo>
                      <a:pt x="63371" y="122558"/>
                      <a:pt x="22334" y="230826"/>
                      <a:pt x="332" y="343633"/>
                    </a:cubicBezTo>
                    <a:cubicBezTo>
                      <a:pt x="-3510" y="363715"/>
                      <a:pt x="27224" y="372272"/>
                      <a:pt x="31066" y="352190"/>
                    </a:cubicBezTo>
                    <a:cubicBezTo>
                      <a:pt x="53068" y="239382"/>
                      <a:pt x="94105" y="131115"/>
                      <a:pt x="122744" y="19879"/>
                    </a:cubicBezTo>
                    <a:cubicBezTo>
                      <a:pt x="127808" y="-29"/>
                      <a:pt x="97074" y="-8585"/>
                      <a:pt x="92010" y="11322"/>
                    </a:cubicBezTo>
                    <a:lnTo>
                      <a:pt x="92010" y="11322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xmlns="" id="{078E1B70-CF8D-4389-9658-614C5D12F000}"/>
                  </a:ext>
                </a:extLst>
              </p:cNvPr>
              <p:cNvSpPr/>
              <p:nvPr/>
            </p:nvSpPr>
            <p:spPr>
              <a:xfrm>
                <a:off x="481952" y="5214157"/>
                <a:ext cx="77238" cy="260559"/>
              </a:xfrm>
              <a:custGeom>
                <a:avLst/>
                <a:gdLst>
                  <a:gd name="connsiteX0" fmla="*/ 46287 w 77238"/>
                  <a:gd name="connsiteY0" fmla="*/ 11447 h 260559"/>
                  <a:gd name="connsiteX1" fmla="*/ 361 w 77238"/>
                  <a:gd name="connsiteY1" fmla="*/ 240555 h 260559"/>
                  <a:gd name="connsiteX2" fmla="*/ 31095 w 77238"/>
                  <a:gd name="connsiteY2" fmla="*/ 249112 h 260559"/>
                  <a:gd name="connsiteX3" fmla="*/ 76847 w 77238"/>
                  <a:gd name="connsiteY3" fmla="*/ 20004 h 260559"/>
                  <a:gd name="connsiteX4" fmla="*/ 46287 w 77238"/>
                  <a:gd name="connsiteY4" fmla="*/ 11447 h 260559"/>
                  <a:gd name="connsiteX5" fmla="*/ 46287 w 77238"/>
                  <a:gd name="connsiteY5" fmla="*/ 11447 h 260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238" h="260559">
                    <a:moveTo>
                      <a:pt x="46287" y="11447"/>
                    </a:moveTo>
                    <a:cubicBezTo>
                      <a:pt x="31095" y="87758"/>
                      <a:pt x="15728" y="164244"/>
                      <a:pt x="361" y="240555"/>
                    </a:cubicBezTo>
                    <a:cubicBezTo>
                      <a:pt x="-3655" y="260637"/>
                      <a:pt x="27079" y="269194"/>
                      <a:pt x="31095" y="249112"/>
                    </a:cubicBezTo>
                    <a:cubicBezTo>
                      <a:pt x="46287" y="172801"/>
                      <a:pt x="61654" y="96315"/>
                      <a:pt x="76847" y="20004"/>
                    </a:cubicBezTo>
                    <a:cubicBezTo>
                      <a:pt x="81038" y="-78"/>
                      <a:pt x="50304" y="-8635"/>
                      <a:pt x="46287" y="11447"/>
                    </a:cubicBezTo>
                    <a:lnTo>
                      <a:pt x="46287" y="11447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xmlns="" id="{00D177DE-F512-4EEF-93CC-202535B184FD}"/>
                  </a:ext>
                </a:extLst>
              </p:cNvPr>
              <p:cNvSpPr/>
              <p:nvPr/>
            </p:nvSpPr>
            <p:spPr>
              <a:xfrm>
                <a:off x="290917" y="5412869"/>
                <a:ext cx="138799" cy="802531"/>
              </a:xfrm>
              <a:custGeom>
                <a:avLst/>
                <a:gdLst>
                  <a:gd name="connsiteX0" fmla="*/ 107575 w 138799"/>
                  <a:gd name="connsiteY0" fmla="*/ 11458 h 802531"/>
                  <a:gd name="connsiteX1" fmla="*/ 6 w 138799"/>
                  <a:gd name="connsiteY1" fmla="*/ 787143 h 802531"/>
                  <a:gd name="connsiteX2" fmla="*/ 31963 w 138799"/>
                  <a:gd name="connsiteY2" fmla="*/ 787143 h 802531"/>
                  <a:gd name="connsiteX3" fmla="*/ 138309 w 138799"/>
                  <a:gd name="connsiteY3" fmla="*/ 19840 h 802531"/>
                  <a:gd name="connsiteX4" fmla="*/ 107575 w 138799"/>
                  <a:gd name="connsiteY4" fmla="*/ 11458 h 802531"/>
                  <a:gd name="connsiteX5" fmla="*/ 107575 w 138799"/>
                  <a:gd name="connsiteY5" fmla="*/ 11458 h 802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8799" h="802531">
                    <a:moveTo>
                      <a:pt x="107575" y="11458"/>
                    </a:moveTo>
                    <a:cubicBezTo>
                      <a:pt x="47504" y="268157"/>
                      <a:pt x="7166" y="523285"/>
                      <a:pt x="6" y="787143"/>
                    </a:cubicBezTo>
                    <a:cubicBezTo>
                      <a:pt x="-517" y="807749"/>
                      <a:pt x="31264" y="807574"/>
                      <a:pt x="31963" y="787143"/>
                    </a:cubicBezTo>
                    <a:cubicBezTo>
                      <a:pt x="39122" y="526253"/>
                      <a:pt x="78937" y="273571"/>
                      <a:pt x="138309" y="19840"/>
                    </a:cubicBezTo>
                    <a:cubicBezTo>
                      <a:pt x="143024" y="-67"/>
                      <a:pt x="112290" y="-8624"/>
                      <a:pt x="107575" y="11458"/>
                    </a:cubicBezTo>
                    <a:lnTo>
                      <a:pt x="107575" y="11458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xmlns="" id="{39A091C4-596B-453D-92F3-E411EE2C6DC2}"/>
                  </a:ext>
                </a:extLst>
              </p:cNvPr>
              <p:cNvSpPr/>
              <p:nvPr/>
            </p:nvSpPr>
            <p:spPr>
              <a:xfrm>
                <a:off x="462671" y="5550865"/>
                <a:ext cx="85627" cy="515449"/>
              </a:xfrm>
              <a:custGeom>
                <a:avLst/>
                <a:gdLst>
                  <a:gd name="connsiteX0" fmla="*/ 53519 w 85627"/>
                  <a:gd name="connsiteY0" fmla="*/ 15258 h 515449"/>
                  <a:gd name="connsiteX1" fmla="*/ 84 w 85627"/>
                  <a:gd name="connsiteY1" fmla="*/ 500192 h 515449"/>
                  <a:gd name="connsiteX2" fmla="*/ 32040 w 85627"/>
                  <a:gd name="connsiteY2" fmla="*/ 500192 h 515449"/>
                  <a:gd name="connsiteX3" fmla="*/ 85475 w 85627"/>
                  <a:gd name="connsiteY3" fmla="*/ 15258 h 515449"/>
                  <a:gd name="connsiteX4" fmla="*/ 53519 w 85627"/>
                  <a:gd name="connsiteY4" fmla="*/ 15258 h 515449"/>
                  <a:gd name="connsiteX5" fmla="*/ 53519 w 85627"/>
                  <a:gd name="connsiteY5" fmla="*/ 15258 h 515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627" h="515449">
                    <a:moveTo>
                      <a:pt x="53519" y="15258"/>
                    </a:moveTo>
                    <a:cubicBezTo>
                      <a:pt x="33088" y="176611"/>
                      <a:pt x="15800" y="338314"/>
                      <a:pt x="84" y="500192"/>
                    </a:cubicBezTo>
                    <a:cubicBezTo>
                      <a:pt x="-1837" y="520623"/>
                      <a:pt x="29945" y="520448"/>
                      <a:pt x="32040" y="500192"/>
                    </a:cubicBezTo>
                    <a:cubicBezTo>
                      <a:pt x="47931" y="338314"/>
                      <a:pt x="65044" y="176611"/>
                      <a:pt x="85475" y="15258"/>
                    </a:cubicBezTo>
                    <a:cubicBezTo>
                      <a:pt x="88095" y="-5173"/>
                      <a:pt x="56138" y="-4999"/>
                      <a:pt x="53519" y="15258"/>
                    </a:cubicBezTo>
                    <a:lnTo>
                      <a:pt x="53519" y="15258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xmlns="" id="{CBAC3A34-3DD8-405A-8B58-DD5AE0E1224A}"/>
                  </a:ext>
                </a:extLst>
              </p:cNvPr>
              <p:cNvSpPr/>
              <p:nvPr/>
            </p:nvSpPr>
            <p:spPr>
              <a:xfrm>
                <a:off x="405478" y="6207434"/>
                <a:ext cx="31956" cy="229457"/>
              </a:xfrm>
              <a:custGeom>
                <a:avLst/>
                <a:gdLst>
                  <a:gd name="connsiteX0" fmla="*/ 0 w 31956"/>
                  <a:gd name="connsiteY0" fmla="*/ 15454 h 229457"/>
                  <a:gd name="connsiteX1" fmla="*/ 0 w 31956"/>
                  <a:gd name="connsiteY1" fmla="*/ 214003 h 229457"/>
                  <a:gd name="connsiteX2" fmla="*/ 31956 w 31956"/>
                  <a:gd name="connsiteY2" fmla="*/ 214003 h 229457"/>
                  <a:gd name="connsiteX3" fmla="*/ 31956 w 31956"/>
                  <a:gd name="connsiteY3" fmla="*/ 15454 h 229457"/>
                  <a:gd name="connsiteX4" fmla="*/ 0 w 31956"/>
                  <a:gd name="connsiteY4" fmla="*/ 15454 h 229457"/>
                  <a:gd name="connsiteX5" fmla="*/ 0 w 31956"/>
                  <a:gd name="connsiteY5" fmla="*/ 15454 h 229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956" h="229457">
                    <a:moveTo>
                      <a:pt x="0" y="15454"/>
                    </a:moveTo>
                    <a:cubicBezTo>
                      <a:pt x="0" y="81637"/>
                      <a:pt x="0" y="147820"/>
                      <a:pt x="0" y="214003"/>
                    </a:cubicBezTo>
                    <a:cubicBezTo>
                      <a:pt x="0" y="234609"/>
                      <a:pt x="31956" y="234609"/>
                      <a:pt x="31956" y="214003"/>
                    </a:cubicBezTo>
                    <a:cubicBezTo>
                      <a:pt x="31956" y="147820"/>
                      <a:pt x="31956" y="81637"/>
                      <a:pt x="31956" y="15454"/>
                    </a:cubicBezTo>
                    <a:cubicBezTo>
                      <a:pt x="31956" y="-5151"/>
                      <a:pt x="0" y="-5151"/>
                      <a:pt x="0" y="15454"/>
                    </a:cubicBezTo>
                    <a:lnTo>
                      <a:pt x="0" y="15454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xmlns="" id="{C87714E3-3A85-46C7-A1A6-495866922A14}"/>
                  </a:ext>
                </a:extLst>
              </p:cNvPr>
              <p:cNvSpPr/>
              <p:nvPr/>
            </p:nvSpPr>
            <p:spPr>
              <a:xfrm>
                <a:off x="1070201" y="3312141"/>
                <a:ext cx="77507" cy="245291"/>
              </a:xfrm>
              <a:custGeom>
                <a:avLst/>
                <a:gdLst>
                  <a:gd name="connsiteX0" fmla="*/ 46175 w 77507"/>
                  <a:gd name="connsiteY0" fmla="*/ 11447 h 245291"/>
                  <a:gd name="connsiteX1" fmla="*/ 423 w 77507"/>
                  <a:gd name="connsiteY1" fmla="*/ 225363 h 245291"/>
                  <a:gd name="connsiteX2" fmla="*/ 31157 w 77507"/>
                  <a:gd name="connsiteY2" fmla="*/ 233920 h 245291"/>
                  <a:gd name="connsiteX3" fmla="*/ 77084 w 77507"/>
                  <a:gd name="connsiteY3" fmla="*/ 20004 h 245291"/>
                  <a:gd name="connsiteX4" fmla="*/ 46175 w 77507"/>
                  <a:gd name="connsiteY4" fmla="*/ 11447 h 245291"/>
                  <a:gd name="connsiteX5" fmla="*/ 46175 w 77507"/>
                  <a:gd name="connsiteY5" fmla="*/ 11447 h 24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507" h="245291">
                    <a:moveTo>
                      <a:pt x="46175" y="11447"/>
                    </a:moveTo>
                    <a:cubicBezTo>
                      <a:pt x="30459" y="82694"/>
                      <a:pt x="16140" y="154116"/>
                      <a:pt x="423" y="225363"/>
                    </a:cubicBezTo>
                    <a:cubicBezTo>
                      <a:pt x="-3942" y="245445"/>
                      <a:pt x="26792" y="253827"/>
                      <a:pt x="31157" y="233920"/>
                    </a:cubicBezTo>
                    <a:cubicBezTo>
                      <a:pt x="46874" y="162673"/>
                      <a:pt x="61368" y="91251"/>
                      <a:pt x="77084" y="20004"/>
                    </a:cubicBezTo>
                    <a:cubicBezTo>
                      <a:pt x="81449" y="-78"/>
                      <a:pt x="50715" y="-8635"/>
                      <a:pt x="46175" y="11447"/>
                    </a:cubicBezTo>
                    <a:lnTo>
                      <a:pt x="46175" y="11447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xmlns="" id="{91BF847D-4A33-435F-8CD8-23E49E7003B3}"/>
                  </a:ext>
                </a:extLst>
              </p:cNvPr>
              <p:cNvSpPr/>
              <p:nvPr/>
            </p:nvSpPr>
            <p:spPr>
              <a:xfrm>
                <a:off x="1206938" y="3624927"/>
                <a:ext cx="169799" cy="138393"/>
              </a:xfrm>
              <a:custGeom>
                <a:avLst/>
                <a:gdLst>
                  <a:gd name="connsiteX0" fmla="*/ 27834 w 169799"/>
                  <a:gd name="connsiteY0" fmla="*/ 134350 h 138393"/>
                  <a:gd name="connsiteX1" fmla="*/ 162121 w 169799"/>
                  <a:gd name="connsiteY1" fmla="*/ 29925 h 138393"/>
                  <a:gd name="connsiteX2" fmla="*/ 146055 w 169799"/>
                  <a:gd name="connsiteY2" fmla="*/ 2334 h 138393"/>
                  <a:gd name="connsiteX3" fmla="*/ 5307 w 169799"/>
                  <a:gd name="connsiteY3" fmla="*/ 111824 h 138393"/>
                  <a:gd name="connsiteX4" fmla="*/ 27834 w 169799"/>
                  <a:gd name="connsiteY4" fmla="*/ 134350 h 138393"/>
                  <a:gd name="connsiteX5" fmla="*/ 27834 w 169799"/>
                  <a:gd name="connsiteY5" fmla="*/ 134350 h 138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799" h="138393">
                    <a:moveTo>
                      <a:pt x="27834" y="134350"/>
                    </a:moveTo>
                    <a:cubicBezTo>
                      <a:pt x="71490" y="97679"/>
                      <a:pt x="112702" y="58912"/>
                      <a:pt x="162121" y="29925"/>
                    </a:cubicBezTo>
                    <a:cubicBezTo>
                      <a:pt x="179758" y="19447"/>
                      <a:pt x="163867" y="-8144"/>
                      <a:pt x="146055" y="2334"/>
                    </a:cubicBezTo>
                    <a:cubicBezTo>
                      <a:pt x="94366" y="32719"/>
                      <a:pt x="51059" y="73406"/>
                      <a:pt x="5307" y="111824"/>
                    </a:cubicBezTo>
                    <a:cubicBezTo>
                      <a:pt x="-10409" y="125095"/>
                      <a:pt x="12293" y="147622"/>
                      <a:pt x="27834" y="134350"/>
                    </a:cubicBezTo>
                    <a:lnTo>
                      <a:pt x="27834" y="134350"/>
                    </a:lnTo>
                    <a:close/>
                  </a:path>
                </a:pathLst>
              </a:custGeom>
              <a:solidFill>
                <a:srgbClr val="BC8662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</p:txBody>
          </p:sp>
        </p:grpSp>
        <p:grpSp>
          <p:nvGrpSpPr>
            <p:cNvPr id="154" name="Graphic 7">
              <a:extLst>
                <a:ext uri="{FF2B5EF4-FFF2-40B4-BE49-F238E27FC236}">
                  <a16:creationId xmlns:a16="http://schemas.microsoft.com/office/drawing/2014/main" xmlns="" id="{7323F1A3-EA0A-4693-AE80-E3868A4CC98D}"/>
                </a:ext>
              </a:extLst>
            </p:cNvPr>
            <p:cNvGrpSpPr/>
            <p:nvPr/>
          </p:nvGrpSpPr>
          <p:grpSpPr>
            <a:xfrm>
              <a:off x="199901" y="2459662"/>
              <a:ext cx="2180577" cy="1990110"/>
              <a:chOff x="199901" y="2459662"/>
              <a:chExt cx="2180577" cy="1990110"/>
            </a:xfrm>
          </p:grpSpPr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xmlns="" id="{932309E4-7EAF-4FAA-8BCC-6623F39912B6}"/>
                  </a:ext>
                </a:extLst>
              </p:cNvPr>
              <p:cNvSpPr/>
              <p:nvPr/>
            </p:nvSpPr>
            <p:spPr>
              <a:xfrm>
                <a:off x="199901" y="3663758"/>
                <a:ext cx="15454" cy="15890"/>
              </a:xfrm>
              <a:custGeom>
                <a:avLst/>
                <a:gdLst>
                  <a:gd name="connsiteX0" fmla="*/ 7727 w 15454"/>
                  <a:gd name="connsiteY0" fmla="*/ 15891 h 15890"/>
                  <a:gd name="connsiteX1" fmla="*/ 7727 w 15454"/>
                  <a:gd name="connsiteY1" fmla="*/ 0 h 15890"/>
                  <a:gd name="connsiteX2" fmla="*/ 7727 w 15454"/>
                  <a:gd name="connsiteY2" fmla="*/ 15891 h 15890"/>
                  <a:gd name="connsiteX3" fmla="*/ 7727 w 15454"/>
                  <a:gd name="connsiteY3" fmla="*/ 15891 h 15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54" h="15890">
                    <a:moveTo>
                      <a:pt x="7727" y="15891"/>
                    </a:moveTo>
                    <a:cubicBezTo>
                      <a:pt x="18030" y="15891"/>
                      <a:pt x="18030" y="0"/>
                      <a:pt x="7727" y="0"/>
                    </a:cubicBezTo>
                    <a:cubicBezTo>
                      <a:pt x="-2576" y="0"/>
                      <a:pt x="-2576" y="15891"/>
                      <a:pt x="7727" y="15891"/>
                    </a:cubicBezTo>
                    <a:lnTo>
                      <a:pt x="7727" y="15891"/>
                    </a:lnTo>
                    <a:close/>
                  </a:path>
                </a:pathLst>
              </a:custGeom>
              <a:solidFill>
                <a:srgbClr val="724120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xmlns="" id="{D8B0F814-DC51-470E-A5C6-A4742B61E2AE}"/>
                  </a:ext>
                </a:extLst>
              </p:cNvPr>
              <p:cNvSpPr/>
              <p:nvPr/>
            </p:nvSpPr>
            <p:spPr>
              <a:xfrm>
                <a:off x="199901" y="3671441"/>
                <a:ext cx="15454" cy="15890"/>
              </a:xfrm>
              <a:custGeom>
                <a:avLst/>
                <a:gdLst>
                  <a:gd name="connsiteX0" fmla="*/ 7727 w 15454"/>
                  <a:gd name="connsiteY0" fmla="*/ 15891 h 15890"/>
                  <a:gd name="connsiteX1" fmla="*/ 7727 w 15454"/>
                  <a:gd name="connsiteY1" fmla="*/ 0 h 15890"/>
                  <a:gd name="connsiteX2" fmla="*/ 7727 w 15454"/>
                  <a:gd name="connsiteY2" fmla="*/ 15891 h 15890"/>
                  <a:gd name="connsiteX3" fmla="*/ 7727 w 15454"/>
                  <a:gd name="connsiteY3" fmla="*/ 15891 h 15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54" h="15890">
                    <a:moveTo>
                      <a:pt x="7727" y="15891"/>
                    </a:moveTo>
                    <a:cubicBezTo>
                      <a:pt x="18030" y="15891"/>
                      <a:pt x="18030" y="0"/>
                      <a:pt x="7727" y="0"/>
                    </a:cubicBezTo>
                    <a:cubicBezTo>
                      <a:pt x="-2576" y="0"/>
                      <a:pt x="-2576" y="15891"/>
                      <a:pt x="7727" y="15891"/>
                    </a:cubicBezTo>
                    <a:lnTo>
                      <a:pt x="7727" y="15891"/>
                    </a:lnTo>
                    <a:close/>
                  </a:path>
                </a:pathLst>
              </a:custGeom>
              <a:solidFill>
                <a:srgbClr val="724120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xmlns="" id="{D0476371-1950-4755-BD7F-035E206B319C}"/>
                  </a:ext>
                </a:extLst>
              </p:cNvPr>
              <p:cNvSpPr/>
              <p:nvPr/>
            </p:nvSpPr>
            <p:spPr>
              <a:xfrm>
                <a:off x="1162692" y="3602167"/>
                <a:ext cx="748162" cy="847605"/>
              </a:xfrm>
              <a:custGeom>
                <a:avLst/>
                <a:gdLst>
                  <a:gd name="connsiteX0" fmla="*/ 3627 w 748162"/>
                  <a:gd name="connsiteY0" fmla="*/ 699497 h 847605"/>
                  <a:gd name="connsiteX1" fmla="*/ 447350 w 748162"/>
                  <a:gd name="connsiteY1" fmla="*/ 776157 h 847605"/>
                  <a:gd name="connsiteX2" fmla="*/ 480878 w 748162"/>
                  <a:gd name="connsiteY2" fmla="*/ 332784 h 847605"/>
                  <a:gd name="connsiteX3" fmla="*/ 461320 w 748162"/>
                  <a:gd name="connsiteY3" fmla="*/ 352342 h 847605"/>
                  <a:gd name="connsiteX4" fmla="*/ 690777 w 748162"/>
                  <a:gd name="connsiteY4" fmla="*/ 4838 h 847605"/>
                  <a:gd name="connsiteX5" fmla="*/ 668250 w 748162"/>
                  <a:gd name="connsiteY5" fmla="*/ 27365 h 847605"/>
                  <a:gd name="connsiteX6" fmla="*/ 469876 w 748162"/>
                  <a:gd name="connsiteY6" fmla="*/ 321608 h 847605"/>
                  <a:gd name="connsiteX7" fmla="*/ 450318 w 748162"/>
                  <a:gd name="connsiteY7" fmla="*/ 341166 h 847605"/>
                  <a:gd name="connsiteX8" fmla="*/ 448747 w 748162"/>
                  <a:gd name="connsiteY8" fmla="*/ 721849 h 847605"/>
                  <a:gd name="connsiteX9" fmla="*/ 26154 w 748162"/>
                  <a:gd name="connsiteY9" fmla="*/ 676970 h 847605"/>
                  <a:gd name="connsiteX10" fmla="*/ 3627 w 748162"/>
                  <a:gd name="connsiteY10" fmla="*/ 699497 h 847605"/>
                  <a:gd name="connsiteX11" fmla="*/ 3627 w 748162"/>
                  <a:gd name="connsiteY11" fmla="*/ 699497 h 847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48162" h="847605">
                    <a:moveTo>
                      <a:pt x="3627" y="699497"/>
                    </a:moveTo>
                    <a:cubicBezTo>
                      <a:pt x="108053" y="834482"/>
                      <a:pt x="311491" y="912888"/>
                      <a:pt x="447350" y="776157"/>
                    </a:cubicBezTo>
                    <a:cubicBezTo>
                      <a:pt x="557364" y="665445"/>
                      <a:pt x="530297" y="464277"/>
                      <a:pt x="480878" y="332784"/>
                    </a:cubicBezTo>
                    <a:cubicBezTo>
                      <a:pt x="474417" y="339245"/>
                      <a:pt x="467781" y="345881"/>
                      <a:pt x="461320" y="352342"/>
                    </a:cubicBezTo>
                    <a:cubicBezTo>
                      <a:pt x="655677" y="394601"/>
                      <a:pt x="846892" y="165668"/>
                      <a:pt x="690777" y="4838"/>
                    </a:cubicBezTo>
                    <a:cubicBezTo>
                      <a:pt x="676458" y="-10005"/>
                      <a:pt x="653931" y="12696"/>
                      <a:pt x="668250" y="27365"/>
                    </a:cubicBezTo>
                    <a:cubicBezTo>
                      <a:pt x="801839" y="164969"/>
                      <a:pt x="632802" y="356882"/>
                      <a:pt x="469876" y="321608"/>
                    </a:cubicBezTo>
                    <a:cubicBezTo>
                      <a:pt x="459050" y="319163"/>
                      <a:pt x="445778" y="329117"/>
                      <a:pt x="450318" y="341166"/>
                    </a:cubicBezTo>
                    <a:cubicBezTo>
                      <a:pt x="494673" y="459911"/>
                      <a:pt x="514406" y="607295"/>
                      <a:pt x="448747" y="721849"/>
                    </a:cubicBezTo>
                    <a:cubicBezTo>
                      <a:pt x="348512" y="896823"/>
                      <a:pt x="121499" y="799906"/>
                      <a:pt x="26154" y="676970"/>
                    </a:cubicBezTo>
                    <a:cubicBezTo>
                      <a:pt x="13581" y="660730"/>
                      <a:pt x="-8771" y="683431"/>
                      <a:pt x="3627" y="699497"/>
                    </a:cubicBezTo>
                    <a:lnTo>
                      <a:pt x="3627" y="699497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xmlns="" id="{729E800E-636E-45FC-8F95-AD8B0A0ABFAD}"/>
                  </a:ext>
                </a:extLst>
              </p:cNvPr>
              <p:cNvSpPr/>
              <p:nvPr/>
            </p:nvSpPr>
            <p:spPr>
              <a:xfrm>
                <a:off x="1222038" y="3915720"/>
                <a:ext cx="245244" cy="237062"/>
              </a:xfrm>
              <a:custGeom>
                <a:avLst/>
                <a:gdLst>
                  <a:gd name="connsiteX0" fmla="*/ 5400 w 245244"/>
                  <a:gd name="connsiteY0" fmla="*/ 195077 h 237062"/>
                  <a:gd name="connsiteX1" fmla="*/ 183867 w 245244"/>
                  <a:gd name="connsiteY1" fmla="*/ 209047 h 237062"/>
                  <a:gd name="connsiteX2" fmla="*/ 238350 w 245244"/>
                  <a:gd name="connsiteY2" fmla="*/ 11372 h 237062"/>
                  <a:gd name="connsiteX3" fmla="*/ 207616 w 245244"/>
                  <a:gd name="connsiteY3" fmla="*/ 19928 h 237062"/>
                  <a:gd name="connsiteX4" fmla="*/ 28102 w 245244"/>
                  <a:gd name="connsiteY4" fmla="*/ 172551 h 237062"/>
                  <a:gd name="connsiteX5" fmla="*/ 5400 w 245244"/>
                  <a:gd name="connsiteY5" fmla="*/ 195077 h 237062"/>
                  <a:gd name="connsiteX6" fmla="*/ 5400 w 245244"/>
                  <a:gd name="connsiteY6" fmla="*/ 195077 h 237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244" h="237062">
                    <a:moveTo>
                      <a:pt x="5400" y="195077"/>
                    </a:moveTo>
                    <a:cubicBezTo>
                      <a:pt x="57089" y="237337"/>
                      <a:pt x="127987" y="257069"/>
                      <a:pt x="183867" y="209047"/>
                    </a:cubicBezTo>
                    <a:cubicBezTo>
                      <a:pt x="240970" y="159803"/>
                      <a:pt x="255813" y="82619"/>
                      <a:pt x="238350" y="11372"/>
                    </a:cubicBezTo>
                    <a:cubicBezTo>
                      <a:pt x="233461" y="-8536"/>
                      <a:pt x="202727" y="-153"/>
                      <a:pt x="207616" y="19928"/>
                    </a:cubicBezTo>
                    <a:cubicBezTo>
                      <a:pt x="235032" y="132736"/>
                      <a:pt x="141608" y="265277"/>
                      <a:pt x="28102" y="172551"/>
                    </a:cubicBezTo>
                    <a:cubicBezTo>
                      <a:pt x="12211" y="159628"/>
                      <a:pt x="-10491" y="181980"/>
                      <a:pt x="5400" y="195077"/>
                    </a:cubicBezTo>
                    <a:lnTo>
                      <a:pt x="5400" y="195077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xmlns="" id="{4681D383-2226-421D-96D4-36328E9BED8D}"/>
                  </a:ext>
                </a:extLst>
              </p:cNvPr>
              <p:cNvSpPr/>
              <p:nvPr/>
            </p:nvSpPr>
            <p:spPr>
              <a:xfrm>
                <a:off x="1444396" y="3073335"/>
                <a:ext cx="936082" cy="721591"/>
              </a:xfrm>
              <a:custGeom>
                <a:avLst/>
                <a:gdLst>
                  <a:gd name="connsiteX0" fmla="*/ 31185 w 936082"/>
                  <a:gd name="connsiteY0" fmla="*/ 213058 h 721591"/>
                  <a:gd name="connsiteX1" fmla="*/ 428107 w 936082"/>
                  <a:gd name="connsiteY1" fmla="*/ 205374 h 721591"/>
                  <a:gd name="connsiteX2" fmla="*/ 451507 w 936082"/>
                  <a:gd name="connsiteY2" fmla="*/ 214979 h 721591"/>
                  <a:gd name="connsiteX3" fmla="*/ 710127 w 936082"/>
                  <a:gd name="connsiteY3" fmla="*/ 149844 h 721591"/>
                  <a:gd name="connsiteX4" fmla="*/ 878989 w 936082"/>
                  <a:gd name="connsiteY4" fmla="*/ 321500 h 721591"/>
                  <a:gd name="connsiteX5" fmla="*/ 881609 w 936082"/>
                  <a:gd name="connsiteY5" fmla="*/ 556895 h 721591"/>
                  <a:gd name="connsiteX6" fmla="*/ 649707 w 936082"/>
                  <a:gd name="connsiteY6" fmla="*/ 689610 h 721591"/>
                  <a:gd name="connsiteX7" fmla="*/ 649707 w 936082"/>
                  <a:gd name="connsiteY7" fmla="*/ 721566 h 721591"/>
                  <a:gd name="connsiteX8" fmla="*/ 900992 w 936082"/>
                  <a:gd name="connsiteY8" fmla="*/ 588677 h 721591"/>
                  <a:gd name="connsiteX9" fmla="*/ 913041 w 936082"/>
                  <a:gd name="connsiteY9" fmla="*/ 321849 h 721591"/>
                  <a:gd name="connsiteX10" fmla="*/ 735448 w 936082"/>
                  <a:gd name="connsiteY10" fmla="*/ 125396 h 721591"/>
                  <a:gd name="connsiteX11" fmla="*/ 435442 w 936082"/>
                  <a:gd name="connsiteY11" fmla="*/ 187563 h 721591"/>
                  <a:gd name="connsiteX12" fmla="*/ 458841 w 936082"/>
                  <a:gd name="connsiteY12" fmla="*/ 197167 h 721591"/>
                  <a:gd name="connsiteX13" fmla="*/ 232353 w 936082"/>
                  <a:gd name="connsiteY13" fmla="*/ 15 h 721591"/>
                  <a:gd name="connsiteX14" fmla="*/ 276 w 936082"/>
                  <a:gd name="connsiteY14" fmla="*/ 204851 h 721591"/>
                  <a:gd name="connsiteX15" fmla="*/ 31185 w 936082"/>
                  <a:gd name="connsiteY15" fmla="*/ 213058 h 721591"/>
                  <a:gd name="connsiteX16" fmla="*/ 31185 w 936082"/>
                  <a:gd name="connsiteY16" fmla="*/ 213058 h 721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36082" h="721591">
                    <a:moveTo>
                      <a:pt x="31185" y="213058"/>
                    </a:moveTo>
                    <a:cubicBezTo>
                      <a:pt x="73095" y="-15177"/>
                      <a:pt x="381133" y="-26178"/>
                      <a:pt x="428107" y="205374"/>
                    </a:cubicBezTo>
                    <a:cubicBezTo>
                      <a:pt x="430028" y="214804"/>
                      <a:pt x="443474" y="220916"/>
                      <a:pt x="451507" y="214979"/>
                    </a:cubicBezTo>
                    <a:cubicBezTo>
                      <a:pt x="526771" y="157702"/>
                      <a:pt x="615829" y="120856"/>
                      <a:pt x="710127" y="149844"/>
                    </a:cubicBezTo>
                    <a:cubicBezTo>
                      <a:pt x="789931" y="174291"/>
                      <a:pt x="848255" y="246935"/>
                      <a:pt x="878989" y="321500"/>
                    </a:cubicBezTo>
                    <a:cubicBezTo>
                      <a:pt x="909549" y="395541"/>
                      <a:pt x="914788" y="483028"/>
                      <a:pt x="881609" y="556895"/>
                    </a:cubicBezTo>
                    <a:cubicBezTo>
                      <a:pt x="840572" y="648224"/>
                      <a:pt x="743480" y="684022"/>
                      <a:pt x="649707" y="689610"/>
                    </a:cubicBezTo>
                    <a:cubicBezTo>
                      <a:pt x="629276" y="690832"/>
                      <a:pt x="629101" y="722614"/>
                      <a:pt x="649707" y="721566"/>
                    </a:cubicBezTo>
                    <a:cubicBezTo>
                      <a:pt x="750989" y="715629"/>
                      <a:pt x="847208" y="679307"/>
                      <a:pt x="900992" y="588677"/>
                    </a:cubicBezTo>
                    <a:cubicBezTo>
                      <a:pt x="948316" y="508873"/>
                      <a:pt x="943077" y="406368"/>
                      <a:pt x="913041" y="321849"/>
                    </a:cubicBezTo>
                    <a:cubicBezTo>
                      <a:pt x="883180" y="237855"/>
                      <a:pt x="819792" y="158575"/>
                      <a:pt x="735448" y="125396"/>
                    </a:cubicBezTo>
                    <a:cubicBezTo>
                      <a:pt x="629450" y="83835"/>
                      <a:pt x="522405" y="121554"/>
                      <a:pt x="435442" y="187563"/>
                    </a:cubicBezTo>
                    <a:cubicBezTo>
                      <a:pt x="443300" y="190706"/>
                      <a:pt x="450983" y="193849"/>
                      <a:pt x="458841" y="197167"/>
                    </a:cubicBezTo>
                    <a:cubicBezTo>
                      <a:pt x="435616" y="82788"/>
                      <a:pt x="351622" y="1412"/>
                      <a:pt x="232353" y="15"/>
                    </a:cubicBezTo>
                    <a:cubicBezTo>
                      <a:pt x="113084" y="-1382"/>
                      <a:pt x="20882" y="92392"/>
                      <a:pt x="276" y="204851"/>
                    </a:cubicBezTo>
                    <a:cubicBezTo>
                      <a:pt x="-3217" y="224583"/>
                      <a:pt x="27518" y="233315"/>
                      <a:pt x="31185" y="213058"/>
                    </a:cubicBezTo>
                    <a:lnTo>
                      <a:pt x="31185" y="213058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xmlns="" id="{EA77FC30-3A44-4112-A16D-8D8B65827E75}"/>
                  </a:ext>
                </a:extLst>
              </p:cNvPr>
              <p:cNvSpPr/>
              <p:nvPr/>
            </p:nvSpPr>
            <p:spPr>
              <a:xfrm>
                <a:off x="2040767" y="3372531"/>
                <a:ext cx="97716" cy="201476"/>
              </a:xfrm>
              <a:custGeom>
                <a:avLst/>
                <a:gdLst>
                  <a:gd name="connsiteX0" fmla="*/ 7234 w 97716"/>
                  <a:gd name="connsiteY0" fmla="*/ 30337 h 201476"/>
                  <a:gd name="connsiteX1" fmla="*/ 49843 w 97716"/>
                  <a:gd name="connsiteY1" fmla="*/ 173355 h 201476"/>
                  <a:gd name="connsiteX2" fmla="*/ 72370 w 97716"/>
                  <a:gd name="connsiteY2" fmla="*/ 195882 h 201476"/>
                  <a:gd name="connsiteX3" fmla="*/ 23300 w 97716"/>
                  <a:gd name="connsiteY3" fmla="*/ 2746 h 201476"/>
                  <a:gd name="connsiteX4" fmla="*/ 7234 w 97716"/>
                  <a:gd name="connsiteY4" fmla="*/ 30337 h 201476"/>
                  <a:gd name="connsiteX5" fmla="*/ 7234 w 97716"/>
                  <a:gd name="connsiteY5" fmla="*/ 30337 h 201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716" h="201476">
                    <a:moveTo>
                      <a:pt x="7234" y="30337"/>
                    </a:moveTo>
                    <a:cubicBezTo>
                      <a:pt x="53510" y="61246"/>
                      <a:pt x="89483" y="122539"/>
                      <a:pt x="49843" y="173355"/>
                    </a:cubicBezTo>
                    <a:cubicBezTo>
                      <a:pt x="37445" y="189421"/>
                      <a:pt x="59797" y="212122"/>
                      <a:pt x="72370" y="195882"/>
                    </a:cubicBezTo>
                    <a:cubicBezTo>
                      <a:pt x="125281" y="127953"/>
                      <a:pt x="88784" y="46577"/>
                      <a:pt x="23300" y="2746"/>
                    </a:cubicBezTo>
                    <a:cubicBezTo>
                      <a:pt x="6187" y="-8779"/>
                      <a:pt x="-9704" y="18986"/>
                      <a:pt x="7234" y="30337"/>
                    </a:cubicBezTo>
                    <a:lnTo>
                      <a:pt x="7234" y="30337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xmlns="" id="{9A17DDFA-1C08-4D1F-9900-DDECAAB94AF7}"/>
                  </a:ext>
                </a:extLst>
              </p:cNvPr>
              <p:cNvSpPr/>
              <p:nvPr/>
            </p:nvSpPr>
            <p:spPr>
              <a:xfrm>
                <a:off x="1276234" y="2683609"/>
                <a:ext cx="681445" cy="201037"/>
              </a:xfrm>
              <a:custGeom>
                <a:avLst/>
                <a:gdLst>
                  <a:gd name="connsiteX0" fmla="*/ 29786 w 681445"/>
                  <a:gd name="connsiteY0" fmla="*/ 132868 h 201037"/>
                  <a:gd name="connsiteX1" fmla="*/ 209999 w 681445"/>
                  <a:gd name="connsiteY1" fmla="*/ 41015 h 201037"/>
                  <a:gd name="connsiteX2" fmla="*/ 361224 w 681445"/>
                  <a:gd name="connsiteY2" fmla="*/ 178620 h 201037"/>
                  <a:gd name="connsiteX3" fmla="*/ 388815 w 681445"/>
                  <a:gd name="connsiteY3" fmla="*/ 178620 h 201037"/>
                  <a:gd name="connsiteX4" fmla="*/ 649356 w 681445"/>
                  <a:gd name="connsiteY4" fmla="*/ 185779 h 201037"/>
                  <a:gd name="connsiteX5" fmla="*/ 681312 w 681445"/>
                  <a:gd name="connsiteY5" fmla="*/ 185779 h 201037"/>
                  <a:gd name="connsiteX6" fmla="*/ 361399 w 681445"/>
                  <a:gd name="connsiteY6" fmla="*/ 162380 h 201037"/>
                  <a:gd name="connsiteX7" fmla="*/ 388990 w 681445"/>
                  <a:gd name="connsiteY7" fmla="*/ 162380 h 201037"/>
                  <a:gd name="connsiteX8" fmla="*/ 192711 w 681445"/>
                  <a:gd name="connsiteY8" fmla="*/ 3296 h 201037"/>
                  <a:gd name="connsiteX9" fmla="*/ 2544 w 681445"/>
                  <a:gd name="connsiteY9" fmla="*/ 116628 h 201037"/>
                  <a:gd name="connsiteX10" fmla="*/ 29786 w 681445"/>
                  <a:gd name="connsiteY10" fmla="*/ 132868 h 201037"/>
                  <a:gd name="connsiteX11" fmla="*/ 29786 w 681445"/>
                  <a:gd name="connsiteY11" fmla="*/ 132868 h 201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1445" h="201037">
                    <a:moveTo>
                      <a:pt x="29786" y="132868"/>
                    </a:moveTo>
                    <a:cubicBezTo>
                      <a:pt x="70648" y="64590"/>
                      <a:pt x="127227" y="15695"/>
                      <a:pt x="209999" y="41015"/>
                    </a:cubicBezTo>
                    <a:cubicBezTo>
                      <a:pt x="275134" y="61097"/>
                      <a:pt x="325601" y="124311"/>
                      <a:pt x="361224" y="178620"/>
                    </a:cubicBezTo>
                    <a:cubicBezTo>
                      <a:pt x="368209" y="189272"/>
                      <a:pt x="381481" y="188399"/>
                      <a:pt x="388815" y="178620"/>
                    </a:cubicBezTo>
                    <a:cubicBezTo>
                      <a:pt x="454299" y="90260"/>
                      <a:pt x="630671" y="29839"/>
                      <a:pt x="649356" y="185779"/>
                    </a:cubicBezTo>
                    <a:cubicBezTo>
                      <a:pt x="651800" y="206036"/>
                      <a:pt x="683757" y="206211"/>
                      <a:pt x="681312" y="185779"/>
                    </a:cubicBezTo>
                    <a:cubicBezTo>
                      <a:pt x="658785" y="-3339"/>
                      <a:pt x="448013" y="45556"/>
                      <a:pt x="361399" y="162380"/>
                    </a:cubicBezTo>
                    <a:cubicBezTo>
                      <a:pt x="370479" y="162380"/>
                      <a:pt x="379735" y="162380"/>
                      <a:pt x="388990" y="162380"/>
                    </a:cubicBezTo>
                    <a:cubicBezTo>
                      <a:pt x="342015" y="90783"/>
                      <a:pt x="279325" y="22330"/>
                      <a:pt x="192711" y="3296"/>
                    </a:cubicBezTo>
                    <a:cubicBezTo>
                      <a:pt x="107145" y="-15563"/>
                      <a:pt x="42533" y="49747"/>
                      <a:pt x="2544" y="116628"/>
                    </a:cubicBezTo>
                    <a:cubicBezTo>
                      <a:pt x="-8457" y="134614"/>
                      <a:pt x="19134" y="150505"/>
                      <a:pt x="29786" y="132868"/>
                    </a:cubicBezTo>
                    <a:lnTo>
                      <a:pt x="29786" y="132868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xmlns="" id="{1910FEE6-93CC-4AA4-9482-524B7508A544}"/>
                  </a:ext>
                </a:extLst>
              </p:cNvPr>
              <p:cNvSpPr/>
              <p:nvPr/>
            </p:nvSpPr>
            <p:spPr>
              <a:xfrm>
                <a:off x="1512358" y="2459662"/>
                <a:ext cx="223992" cy="81615"/>
              </a:xfrm>
              <a:custGeom>
                <a:avLst/>
                <a:gdLst>
                  <a:gd name="connsiteX0" fmla="*/ 27834 w 223992"/>
                  <a:gd name="connsiteY0" fmla="*/ 69905 h 81615"/>
                  <a:gd name="connsiteX1" fmla="*/ 193728 w 223992"/>
                  <a:gd name="connsiteY1" fmla="*/ 74271 h 81615"/>
                  <a:gd name="connsiteX2" fmla="*/ 221319 w 223992"/>
                  <a:gd name="connsiteY2" fmla="*/ 58205 h 81615"/>
                  <a:gd name="connsiteX3" fmla="*/ 5308 w 223992"/>
                  <a:gd name="connsiteY3" fmla="*/ 47379 h 81615"/>
                  <a:gd name="connsiteX4" fmla="*/ 27834 w 223992"/>
                  <a:gd name="connsiteY4" fmla="*/ 69905 h 81615"/>
                  <a:gd name="connsiteX5" fmla="*/ 27834 w 223992"/>
                  <a:gd name="connsiteY5" fmla="*/ 69905 h 81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3992" h="81615">
                    <a:moveTo>
                      <a:pt x="27834" y="69905"/>
                    </a:moveTo>
                    <a:cubicBezTo>
                      <a:pt x="79872" y="26424"/>
                      <a:pt x="151294" y="9485"/>
                      <a:pt x="193728" y="74271"/>
                    </a:cubicBezTo>
                    <a:cubicBezTo>
                      <a:pt x="204904" y="91384"/>
                      <a:pt x="232669" y="75493"/>
                      <a:pt x="221319" y="58205"/>
                    </a:cubicBezTo>
                    <a:cubicBezTo>
                      <a:pt x="166661" y="-25091"/>
                      <a:pt x="74110" y="-10073"/>
                      <a:pt x="5308" y="47379"/>
                    </a:cubicBezTo>
                    <a:cubicBezTo>
                      <a:pt x="-10409" y="60476"/>
                      <a:pt x="12292" y="83002"/>
                      <a:pt x="27834" y="69905"/>
                    </a:cubicBezTo>
                    <a:lnTo>
                      <a:pt x="27834" y="69905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xmlns="" id="{EA883ECB-2420-4EB3-8255-CC2A649745B1}"/>
                  </a:ext>
                </a:extLst>
              </p:cNvPr>
              <p:cNvSpPr/>
              <p:nvPr/>
            </p:nvSpPr>
            <p:spPr>
              <a:xfrm>
                <a:off x="326340" y="2606049"/>
                <a:ext cx="477304" cy="515465"/>
              </a:xfrm>
              <a:custGeom>
                <a:avLst/>
                <a:gdLst>
                  <a:gd name="connsiteX0" fmla="*/ 49277 w 477304"/>
                  <a:gd name="connsiteY0" fmla="*/ 496114 h 515465"/>
                  <a:gd name="connsiteX1" fmla="*/ 319946 w 477304"/>
                  <a:gd name="connsiteY1" fmla="*/ 210253 h 515465"/>
                  <a:gd name="connsiteX2" fmla="*/ 339504 w 477304"/>
                  <a:gd name="connsiteY2" fmla="*/ 190695 h 515465"/>
                  <a:gd name="connsiteX3" fmla="*/ 457376 w 477304"/>
                  <a:gd name="connsiteY3" fmla="*/ 34580 h 515465"/>
                  <a:gd name="connsiteX4" fmla="*/ 465933 w 477304"/>
                  <a:gd name="connsiteY4" fmla="*/ 3846 h 515465"/>
                  <a:gd name="connsiteX5" fmla="*/ 308770 w 477304"/>
                  <a:gd name="connsiteY5" fmla="*/ 199077 h 515465"/>
                  <a:gd name="connsiteX6" fmla="*/ 328328 w 477304"/>
                  <a:gd name="connsiteY6" fmla="*/ 179519 h 515465"/>
                  <a:gd name="connsiteX7" fmla="*/ 18369 w 477304"/>
                  <a:gd name="connsiteY7" fmla="*/ 504671 h 515465"/>
                  <a:gd name="connsiteX8" fmla="*/ 49277 w 477304"/>
                  <a:gd name="connsiteY8" fmla="*/ 496114 h 515465"/>
                  <a:gd name="connsiteX9" fmla="*/ 49277 w 477304"/>
                  <a:gd name="connsiteY9" fmla="*/ 496114 h 515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7304" h="515465">
                    <a:moveTo>
                      <a:pt x="49277" y="496114"/>
                    </a:moveTo>
                    <a:cubicBezTo>
                      <a:pt x="-18477" y="310837"/>
                      <a:pt x="125414" y="133942"/>
                      <a:pt x="319946" y="210253"/>
                    </a:cubicBezTo>
                    <a:cubicBezTo>
                      <a:pt x="330598" y="214444"/>
                      <a:pt x="344045" y="201522"/>
                      <a:pt x="339504" y="190695"/>
                    </a:cubicBezTo>
                    <a:cubicBezTo>
                      <a:pt x="305627" y="109495"/>
                      <a:pt x="363079" y="12927"/>
                      <a:pt x="457376" y="34580"/>
                    </a:cubicBezTo>
                    <a:cubicBezTo>
                      <a:pt x="477458" y="39121"/>
                      <a:pt x="485840" y="8387"/>
                      <a:pt x="465933" y="3846"/>
                    </a:cubicBezTo>
                    <a:cubicBezTo>
                      <a:pt x="350855" y="-22697"/>
                      <a:pt x="264590" y="93080"/>
                      <a:pt x="308770" y="199077"/>
                    </a:cubicBezTo>
                    <a:cubicBezTo>
                      <a:pt x="315406" y="192441"/>
                      <a:pt x="321867" y="185980"/>
                      <a:pt x="328328" y="179519"/>
                    </a:cubicBezTo>
                    <a:cubicBezTo>
                      <a:pt x="112142" y="94651"/>
                      <a:pt x="-57419" y="297042"/>
                      <a:pt x="18369" y="504671"/>
                    </a:cubicBezTo>
                    <a:cubicBezTo>
                      <a:pt x="25528" y="523705"/>
                      <a:pt x="56437" y="515498"/>
                      <a:pt x="49277" y="496114"/>
                    </a:cubicBezTo>
                    <a:lnTo>
                      <a:pt x="49277" y="496114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xmlns="" id="{76DA23D2-2830-436C-BCC7-EE065EDA4DD6}"/>
                  </a:ext>
                </a:extLst>
              </p:cNvPr>
              <p:cNvSpPr/>
              <p:nvPr/>
            </p:nvSpPr>
            <p:spPr>
              <a:xfrm>
                <a:off x="695702" y="2906938"/>
                <a:ext cx="222322" cy="230106"/>
              </a:xfrm>
              <a:custGeom>
                <a:avLst/>
                <a:gdLst>
                  <a:gd name="connsiteX0" fmla="*/ 31959 w 222322"/>
                  <a:gd name="connsiteY0" fmla="*/ 214783 h 230106"/>
                  <a:gd name="connsiteX1" fmla="*/ 206934 w 222322"/>
                  <a:gd name="connsiteY1" fmla="*/ 32125 h 230106"/>
                  <a:gd name="connsiteX2" fmla="*/ 206934 w 222322"/>
                  <a:gd name="connsiteY2" fmla="*/ 169 h 230106"/>
                  <a:gd name="connsiteX3" fmla="*/ 3 w 222322"/>
                  <a:gd name="connsiteY3" fmla="*/ 214783 h 230106"/>
                  <a:gd name="connsiteX4" fmla="*/ 31959 w 222322"/>
                  <a:gd name="connsiteY4" fmla="*/ 214783 h 230106"/>
                  <a:gd name="connsiteX5" fmla="*/ 31959 w 222322"/>
                  <a:gd name="connsiteY5" fmla="*/ 214783 h 230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2322" h="230106">
                    <a:moveTo>
                      <a:pt x="31959" y="214783"/>
                    </a:moveTo>
                    <a:cubicBezTo>
                      <a:pt x="33705" y="107040"/>
                      <a:pt x="93776" y="27934"/>
                      <a:pt x="206934" y="32125"/>
                    </a:cubicBezTo>
                    <a:cubicBezTo>
                      <a:pt x="227539" y="32824"/>
                      <a:pt x="227365" y="1042"/>
                      <a:pt x="206934" y="169"/>
                    </a:cubicBezTo>
                    <a:cubicBezTo>
                      <a:pt x="76314" y="-4546"/>
                      <a:pt x="2098" y="89926"/>
                      <a:pt x="3" y="214783"/>
                    </a:cubicBezTo>
                    <a:cubicBezTo>
                      <a:pt x="-346" y="235214"/>
                      <a:pt x="31610" y="235214"/>
                      <a:pt x="31959" y="214783"/>
                    </a:cubicBezTo>
                    <a:lnTo>
                      <a:pt x="31959" y="214783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xmlns="" id="{55F7228E-C7C7-4C3D-B84F-91252612EDFF}"/>
                  </a:ext>
                </a:extLst>
              </p:cNvPr>
              <p:cNvSpPr/>
              <p:nvPr/>
            </p:nvSpPr>
            <p:spPr>
              <a:xfrm>
                <a:off x="568098" y="3273785"/>
                <a:ext cx="304130" cy="804256"/>
              </a:xfrm>
              <a:custGeom>
                <a:avLst/>
                <a:gdLst>
                  <a:gd name="connsiteX0" fmla="*/ 288786 w 304130"/>
                  <a:gd name="connsiteY0" fmla="*/ 34 h 804256"/>
                  <a:gd name="connsiteX1" fmla="*/ 87443 w 304130"/>
                  <a:gd name="connsiteY1" fmla="*/ 151609 h 804256"/>
                  <a:gd name="connsiteX2" fmla="*/ 201124 w 304130"/>
                  <a:gd name="connsiteY2" fmla="*/ 363429 h 804256"/>
                  <a:gd name="connsiteX3" fmla="*/ 212475 w 304130"/>
                  <a:gd name="connsiteY3" fmla="*/ 336188 h 804256"/>
                  <a:gd name="connsiteX4" fmla="*/ 105080 w 304130"/>
                  <a:gd name="connsiteY4" fmla="*/ 801214 h 804256"/>
                  <a:gd name="connsiteX5" fmla="*/ 121146 w 304130"/>
                  <a:gd name="connsiteY5" fmla="*/ 773624 h 804256"/>
                  <a:gd name="connsiteX6" fmla="*/ 212475 w 304130"/>
                  <a:gd name="connsiteY6" fmla="*/ 367969 h 804256"/>
                  <a:gd name="connsiteX7" fmla="*/ 223825 w 304130"/>
                  <a:gd name="connsiteY7" fmla="*/ 340728 h 804256"/>
                  <a:gd name="connsiteX8" fmla="*/ 117653 w 304130"/>
                  <a:gd name="connsiteY8" fmla="*/ 212553 h 804256"/>
                  <a:gd name="connsiteX9" fmla="*/ 288960 w 304130"/>
                  <a:gd name="connsiteY9" fmla="*/ 31816 h 804256"/>
                  <a:gd name="connsiteX10" fmla="*/ 288786 w 304130"/>
                  <a:gd name="connsiteY10" fmla="*/ 34 h 804256"/>
                  <a:gd name="connsiteX11" fmla="*/ 288786 w 304130"/>
                  <a:gd name="connsiteY11" fmla="*/ 34 h 804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04130" h="804256">
                    <a:moveTo>
                      <a:pt x="288786" y="34"/>
                    </a:moveTo>
                    <a:cubicBezTo>
                      <a:pt x="193440" y="5797"/>
                      <a:pt x="117653" y="60978"/>
                      <a:pt x="87443" y="151609"/>
                    </a:cubicBezTo>
                    <a:cubicBezTo>
                      <a:pt x="57407" y="241192"/>
                      <a:pt x="145942" y="309295"/>
                      <a:pt x="201124" y="363429"/>
                    </a:cubicBezTo>
                    <a:cubicBezTo>
                      <a:pt x="204966" y="354349"/>
                      <a:pt x="208633" y="345268"/>
                      <a:pt x="212475" y="336188"/>
                    </a:cubicBezTo>
                    <a:cubicBezTo>
                      <a:pt x="-18031" y="360111"/>
                      <a:pt x="-71990" y="672166"/>
                      <a:pt x="105080" y="801214"/>
                    </a:cubicBezTo>
                    <a:cubicBezTo>
                      <a:pt x="121670" y="813438"/>
                      <a:pt x="137560" y="785673"/>
                      <a:pt x="121146" y="773624"/>
                    </a:cubicBezTo>
                    <a:cubicBezTo>
                      <a:pt x="-29556" y="663784"/>
                      <a:pt x="14100" y="388575"/>
                      <a:pt x="212475" y="367969"/>
                    </a:cubicBezTo>
                    <a:cubicBezTo>
                      <a:pt x="225571" y="366572"/>
                      <a:pt x="234477" y="351380"/>
                      <a:pt x="223825" y="340728"/>
                    </a:cubicBezTo>
                    <a:cubicBezTo>
                      <a:pt x="184709" y="302310"/>
                      <a:pt x="136338" y="265988"/>
                      <a:pt x="117653" y="212553"/>
                    </a:cubicBezTo>
                    <a:cubicBezTo>
                      <a:pt x="83427" y="114065"/>
                      <a:pt x="208633" y="36706"/>
                      <a:pt x="288960" y="31816"/>
                    </a:cubicBezTo>
                    <a:cubicBezTo>
                      <a:pt x="309217" y="30594"/>
                      <a:pt x="309217" y="-1188"/>
                      <a:pt x="288786" y="34"/>
                    </a:cubicBezTo>
                    <a:lnTo>
                      <a:pt x="288786" y="34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xmlns="" id="{149F5593-48AC-498B-8093-3EA27B0D9971}"/>
                  </a:ext>
                </a:extLst>
              </p:cNvPr>
              <p:cNvSpPr/>
              <p:nvPr/>
            </p:nvSpPr>
            <p:spPr>
              <a:xfrm>
                <a:off x="299494" y="3717343"/>
                <a:ext cx="92065" cy="314134"/>
              </a:xfrm>
              <a:custGeom>
                <a:avLst/>
                <a:gdLst>
                  <a:gd name="connsiteX0" fmla="*/ 46961 w 92065"/>
                  <a:gd name="connsiteY0" fmla="*/ 7533 h 314134"/>
                  <a:gd name="connsiteX1" fmla="*/ 64773 w 92065"/>
                  <a:gd name="connsiteY1" fmla="*/ 309460 h 314134"/>
                  <a:gd name="connsiteX2" fmla="*/ 87299 w 92065"/>
                  <a:gd name="connsiteY2" fmla="*/ 286933 h 314134"/>
                  <a:gd name="connsiteX3" fmla="*/ 74552 w 92065"/>
                  <a:gd name="connsiteY3" fmla="*/ 23598 h 314134"/>
                  <a:gd name="connsiteX4" fmla="*/ 46961 w 92065"/>
                  <a:gd name="connsiteY4" fmla="*/ 7533 h 314134"/>
                  <a:gd name="connsiteX5" fmla="*/ 46961 w 92065"/>
                  <a:gd name="connsiteY5" fmla="*/ 7533 h 314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065" h="314134">
                    <a:moveTo>
                      <a:pt x="46961" y="7533"/>
                    </a:moveTo>
                    <a:cubicBezTo>
                      <a:pt x="-15031" y="106196"/>
                      <a:pt x="-22016" y="223719"/>
                      <a:pt x="64773" y="309460"/>
                    </a:cubicBezTo>
                    <a:cubicBezTo>
                      <a:pt x="79441" y="323954"/>
                      <a:pt x="101968" y="301427"/>
                      <a:pt x="87299" y="286933"/>
                    </a:cubicBezTo>
                    <a:cubicBezTo>
                      <a:pt x="10290" y="210797"/>
                      <a:pt x="20243" y="110038"/>
                      <a:pt x="74552" y="23598"/>
                    </a:cubicBezTo>
                    <a:cubicBezTo>
                      <a:pt x="85553" y="6136"/>
                      <a:pt x="57962" y="-9929"/>
                      <a:pt x="46961" y="7533"/>
                    </a:cubicBezTo>
                    <a:lnTo>
                      <a:pt x="46961" y="7533"/>
                    </a:lnTo>
                    <a:close/>
                  </a:path>
                </a:pathLst>
              </a:custGeom>
              <a:solidFill>
                <a:srgbClr val="0E514A"/>
              </a:solidFill>
              <a:ln w="174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</p:txBody>
          </p:sp>
        </p:grpSp>
      </p:grpSp>
      <p:pic>
        <p:nvPicPr>
          <p:cNvPr id="457" name="Graphic 456">
            <a:extLst>
              <a:ext uri="{FF2B5EF4-FFF2-40B4-BE49-F238E27FC236}">
                <a16:creationId xmlns:a16="http://schemas.microsoft.com/office/drawing/2014/main" xmlns="" id="{9B45A95E-F062-4BA0-8D46-D5983395ED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4806904">
            <a:off x="-295068" y="5472415"/>
            <a:ext cx="1735472" cy="1164304"/>
          </a:xfrm>
          <a:prstGeom prst="rect">
            <a:avLst/>
          </a:prstGeom>
        </p:spPr>
      </p:pic>
      <p:pic>
        <p:nvPicPr>
          <p:cNvPr id="461" name="Graphic 460">
            <a:extLst>
              <a:ext uri="{FF2B5EF4-FFF2-40B4-BE49-F238E27FC236}">
                <a16:creationId xmlns:a16="http://schemas.microsoft.com/office/drawing/2014/main" xmlns="" id="{F459AF53-5E94-4724-B64C-C37D77E91F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98847" y="646785"/>
            <a:ext cx="1460633" cy="684352"/>
          </a:xfrm>
          <a:prstGeom prst="rect">
            <a:avLst/>
          </a:prstGeom>
        </p:spPr>
      </p:pic>
      <p:pic>
        <p:nvPicPr>
          <p:cNvPr id="463" name="Graphic 462">
            <a:extLst>
              <a:ext uri="{FF2B5EF4-FFF2-40B4-BE49-F238E27FC236}">
                <a16:creationId xmlns:a16="http://schemas.microsoft.com/office/drawing/2014/main" xmlns="" id="{E1694C42-FB8A-4591-95ED-F25012DB4B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365683" y="179867"/>
            <a:ext cx="1460633" cy="684352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E9D1691F-F80E-8E88-5C21-C61D910CB7F4}"/>
              </a:ext>
            </a:extLst>
          </p:cNvPr>
          <p:cNvSpPr txBox="1"/>
          <p:nvPr/>
        </p:nvSpPr>
        <p:spPr>
          <a:xfrm>
            <a:off x="203110" y="811870"/>
            <a:ext cx="5374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843C0C"/>
                </a:solidFill>
                <a:latin typeface="Cambria" panose="02040503050406030204" pitchFamily="18" charset="0"/>
              </a:rPr>
              <a:t>1. </a:t>
            </a:r>
            <a:r>
              <a:rPr lang="en-US" sz="3200" b="1" dirty="0" err="1">
                <a:solidFill>
                  <a:srgbClr val="843C0C"/>
                </a:solidFill>
                <a:latin typeface="Cambria" panose="02040503050406030204" pitchFamily="18" charset="0"/>
              </a:rPr>
              <a:t>Giới</a:t>
            </a:r>
            <a:r>
              <a:rPr lang="en-US" sz="3200" b="1" dirty="0">
                <a:solidFill>
                  <a:srgbClr val="843C0C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843C0C"/>
                </a:solidFill>
                <a:latin typeface="Cambria" panose="02040503050406030204" pitchFamily="18" charset="0"/>
              </a:rPr>
              <a:t>thiệu</a:t>
            </a:r>
            <a:r>
              <a:rPr lang="en-US" sz="3200" b="1" dirty="0">
                <a:solidFill>
                  <a:srgbClr val="843C0C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843C0C"/>
                </a:solidFill>
                <a:latin typeface="Cambria" panose="02040503050406030204" pitchFamily="18" charset="0"/>
              </a:rPr>
              <a:t>mẫu</a:t>
            </a:r>
            <a:r>
              <a:rPr lang="en-US" sz="3200" b="1" dirty="0">
                <a:solidFill>
                  <a:srgbClr val="843C0C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843C0C"/>
                </a:solidFill>
                <a:latin typeface="Cambria" panose="02040503050406030204" pitchFamily="18" charset="0"/>
              </a:rPr>
              <a:t>chữ</a:t>
            </a:r>
            <a:r>
              <a:rPr lang="en-US" sz="3200" b="1" dirty="0">
                <a:solidFill>
                  <a:srgbClr val="843C0C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843C0C"/>
                </a:solidFill>
                <a:latin typeface="Cambria" panose="02040503050406030204" pitchFamily="18" charset="0"/>
              </a:rPr>
              <a:t>hoa</a:t>
            </a:r>
            <a:endParaRPr lang="en-US" sz="3200" b="1" dirty="0">
              <a:solidFill>
                <a:srgbClr val="843C0C"/>
              </a:solidFill>
              <a:latin typeface="Cambria" panose="020405030504060302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68520" y="2483512"/>
            <a:ext cx="6445625" cy="4182426"/>
            <a:chOff x="2933184" y="3304044"/>
            <a:chExt cx="4384181" cy="284480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181412F9-2AB9-42F5-9829-7DA0C6F0A4B1}"/>
                </a:ext>
              </a:extLst>
            </p:cNvPr>
            <p:cNvSpPr/>
            <p:nvPr/>
          </p:nvSpPr>
          <p:spPr>
            <a:xfrm>
              <a:off x="4472565" y="3304044"/>
              <a:ext cx="2844800" cy="2844800"/>
            </a:xfrm>
            <a:prstGeom prst="ellipse">
              <a:avLst/>
            </a:prstGeom>
            <a:solidFill>
              <a:srgbClr val="FDDA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AFE2DB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pic>
          <p:nvPicPr>
            <p:cNvPr id="48" name="Graphic 322">
              <a:extLst>
                <a:ext uri="{FF2B5EF4-FFF2-40B4-BE49-F238E27FC236}">
                  <a16:creationId xmlns:a16="http://schemas.microsoft.com/office/drawing/2014/main" xmlns="" id="{1832B49F-CC6A-4051-953B-3A899DA04C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 flipH="1">
              <a:off x="2933184" y="4202211"/>
              <a:ext cx="2120024" cy="1812986"/>
            </a:xfrm>
            <a:prstGeom prst="rect">
              <a:avLst/>
            </a:prstGeom>
          </p:spPr>
        </p:pic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24857BD9-3E3C-CC8A-33A2-E34492F4F6CF}"/>
              </a:ext>
            </a:extLst>
          </p:cNvPr>
          <p:cNvSpPr txBox="1"/>
          <p:nvPr/>
        </p:nvSpPr>
        <p:spPr>
          <a:xfrm>
            <a:off x="2954716" y="3395270"/>
            <a:ext cx="27757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Quan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sát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chữ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H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cỡ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nhỏ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biết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độ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cao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độ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rộng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nét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050" name="Picture 2" descr="MẪU CHỮ VIẾT CHUẨN CỦA BỘ GIÁO DỤC &amp; ĐÀO TẠO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31" r="4356" b="21910"/>
          <a:stretch/>
        </p:blipFill>
        <p:spPr bwMode="auto">
          <a:xfrm>
            <a:off x="7466710" y="722697"/>
            <a:ext cx="4433195" cy="434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20455" y="432343"/>
            <a:ext cx="2859272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8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Freeform: Shape 205">
            <a:extLst>
              <a:ext uri="{FF2B5EF4-FFF2-40B4-BE49-F238E27FC236}">
                <a16:creationId xmlns:a16="http://schemas.microsoft.com/office/drawing/2014/main" xmlns="" id="{BEAACB4B-737E-47A5-86F4-80CC0A93A60B}"/>
              </a:ext>
            </a:extLst>
          </p:cNvPr>
          <p:cNvSpPr/>
          <p:nvPr/>
        </p:nvSpPr>
        <p:spPr>
          <a:xfrm rot="20570981">
            <a:off x="-485106" y="3973642"/>
            <a:ext cx="4685314" cy="3982585"/>
          </a:xfrm>
          <a:custGeom>
            <a:avLst/>
            <a:gdLst>
              <a:gd name="connsiteX0" fmla="*/ 722027 w 7157111"/>
              <a:gd name="connsiteY0" fmla="*/ 501822 h 5869817"/>
              <a:gd name="connsiteX1" fmla="*/ 25341 w 7157111"/>
              <a:gd name="connsiteY1" fmla="*/ 2330622 h 5869817"/>
              <a:gd name="connsiteX2" fmla="*/ 188627 w 7157111"/>
              <a:gd name="connsiteY2" fmla="*/ 3593365 h 5869817"/>
              <a:gd name="connsiteX3" fmla="*/ 536970 w 7157111"/>
              <a:gd name="connsiteY3" fmla="*/ 4192079 h 5869817"/>
              <a:gd name="connsiteX4" fmla="*/ 493427 w 7157111"/>
              <a:gd name="connsiteY4" fmla="*/ 5084708 h 5869817"/>
              <a:gd name="connsiteX5" fmla="*/ 1092141 w 7157111"/>
              <a:gd name="connsiteY5" fmla="*/ 5824937 h 5869817"/>
              <a:gd name="connsiteX6" fmla="*/ 2387541 w 7157111"/>
              <a:gd name="connsiteY6" fmla="*/ 5792279 h 5869817"/>
              <a:gd name="connsiteX7" fmla="*/ 2920941 w 7157111"/>
              <a:gd name="connsiteY7" fmla="*/ 5868479 h 5869817"/>
              <a:gd name="connsiteX8" fmla="*/ 3693827 w 7157111"/>
              <a:gd name="connsiteY8" fmla="*/ 5716079 h 5869817"/>
              <a:gd name="connsiteX9" fmla="*/ 4684427 w 7157111"/>
              <a:gd name="connsiteY9" fmla="*/ 5433051 h 5869817"/>
              <a:gd name="connsiteX10" fmla="*/ 5555284 w 7157111"/>
              <a:gd name="connsiteY10" fmla="*/ 5639879 h 5869817"/>
              <a:gd name="connsiteX11" fmla="*/ 6251970 w 7157111"/>
              <a:gd name="connsiteY11" fmla="*/ 5215337 h 5869817"/>
              <a:gd name="connsiteX12" fmla="*/ 6687399 w 7157111"/>
              <a:gd name="connsiteY12" fmla="*/ 4747251 h 5869817"/>
              <a:gd name="connsiteX13" fmla="*/ 6458799 w 7157111"/>
              <a:gd name="connsiteY13" fmla="*/ 4017908 h 5869817"/>
              <a:gd name="connsiteX14" fmla="*/ 6709170 w 7157111"/>
              <a:gd name="connsiteY14" fmla="*/ 3288565 h 5869817"/>
              <a:gd name="connsiteX15" fmla="*/ 7144599 w 7157111"/>
              <a:gd name="connsiteY15" fmla="*/ 2069365 h 5869817"/>
              <a:gd name="connsiteX16" fmla="*/ 6175770 w 7157111"/>
              <a:gd name="connsiteY16" fmla="*/ 773965 h 5869817"/>
              <a:gd name="connsiteX17" fmla="*/ 5206941 w 7157111"/>
              <a:gd name="connsiteY17" fmla="*/ 490937 h 5869817"/>
              <a:gd name="connsiteX18" fmla="*/ 4303427 w 7157111"/>
              <a:gd name="connsiteY18" fmla="*/ 1079 h 5869817"/>
              <a:gd name="connsiteX19" fmla="*/ 2790313 w 7157111"/>
              <a:gd name="connsiteY19" fmla="*/ 360308 h 5869817"/>
              <a:gd name="connsiteX20" fmla="*/ 1810599 w 7157111"/>
              <a:gd name="connsiteY20" fmla="*/ 403851 h 5869817"/>
              <a:gd name="connsiteX21" fmla="*/ 722027 w 7157111"/>
              <a:gd name="connsiteY21" fmla="*/ 501822 h 586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157111" h="5869817">
                <a:moveTo>
                  <a:pt x="722027" y="501822"/>
                </a:moveTo>
                <a:cubicBezTo>
                  <a:pt x="424484" y="822950"/>
                  <a:pt x="114241" y="1815365"/>
                  <a:pt x="25341" y="2330622"/>
                </a:cubicBezTo>
                <a:cubicBezTo>
                  <a:pt x="-63559" y="2845879"/>
                  <a:pt x="103356" y="3283122"/>
                  <a:pt x="188627" y="3593365"/>
                </a:cubicBezTo>
                <a:cubicBezTo>
                  <a:pt x="273898" y="3903608"/>
                  <a:pt x="486170" y="3943522"/>
                  <a:pt x="536970" y="4192079"/>
                </a:cubicBezTo>
                <a:cubicBezTo>
                  <a:pt x="587770" y="4440636"/>
                  <a:pt x="400899" y="4812565"/>
                  <a:pt x="493427" y="5084708"/>
                </a:cubicBezTo>
                <a:cubicBezTo>
                  <a:pt x="585955" y="5356851"/>
                  <a:pt x="776455" y="5707009"/>
                  <a:pt x="1092141" y="5824937"/>
                </a:cubicBezTo>
                <a:cubicBezTo>
                  <a:pt x="1407827" y="5942865"/>
                  <a:pt x="2082741" y="5785022"/>
                  <a:pt x="2387541" y="5792279"/>
                </a:cubicBezTo>
                <a:cubicBezTo>
                  <a:pt x="2692341" y="5799536"/>
                  <a:pt x="2703227" y="5881179"/>
                  <a:pt x="2920941" y="5868479"/>
                </a:cubicBezTo>
                <a:cubicBezTo>
                  <a:pt x="3138655" y="5855779"/>
                  <a:pt x="3399913" y="5788650"/>
                  <a:pt x="3693827" y="5716079"/>
                </a:cubicBezTo>
                <a:cubicBezTo>
                  <a:pt x="3987741" y="5643508"/>
                  <a:pt x="4374184" y="5445751"/>
                  <a:pt x="4684427" y="5433051"/>
                </a:cubicBezTo>
                <a:cubicBezTo>
                  <a:pt x="4994670" y="5420351"/>
                  <a:pt x="5294027" y="5676165"/>
                  <a:pt x="5555284" y="5639879"/>
                </a:cubicBezTo>
                <a:cubicBezTo>
                  <a:pt x="5816541" y="5603593"/>
                  <a:pt x="6063284" y="5364108"/>
                  <a:pt x="6251970" y="5215337"/>
                </a:cubicBezTo>
                <a:cubicBezTo>
                  <a:pt x="6440656" y="5066566"/>
                  <a:pt x="6652928" y="4946823"/>
                  <a:pt x="6687399" y="4747251"/>
                </a:cubicBezTo>
                <a:cubicBezTo>
                  <a:pt x="6721871" y="4547680"/>
                  <a:pt x="6455171" y="4261022"/>
                  <a:pt x="6458799" y="4017908"/>
                </a:cubicBezTo>
                <a:cubicBezTo>
                  <a:pt x="6462428" y="3774794"/>
                  <a:pt x="6594870" y="3613322"/>
                  <a:pt x="6709170" y="3288565"/>
                </a:cubicBezTo>
                <a:cubicBezTo>
                  <a:pt x="6823470" y="2963808"/>
                  <a:pt x="7233499" y="2488465"/>
                  <a:pt x="7144599" y="2069365"/>
                </a:cubicBezTo>
                <a:cubicBezTo>
                  <a:pt x="7055699" y="1650265"/>
                  <a:pt x="6498713" y="1037036"/>
                  <a:pt x="6175770" y="773965"/>
                </a:cubicBezTo>
                <a:cubicBezTo>
                  <a:pt x="5852827" y="510894"/>
                  <a:pt x="5518998" y="619751"/>
                  <a:pt x="5206941" y="490937"/>
                </a:cubicBezTo>
                <a:cubicBezTo>
                  <a:pt x="4894884" y="362123"/>
                  <a:pt x="4706198" y="22850"/>
                  <a:pt x="4303427" y="1079"/>
                </a:cubicBezTo>
                <a:cubicBezTo>
                  <a:pt x="3900656" y="-20692"/>
                  <a:pt x="3205784" y="293179"/>
                  <a:pt x="2790313" y="360308"/>
                </a:cubicBezTo>
                <a:cubicBezTo>
                  <a:pt x="2374842" y="427437"/>
                  <a:pt x="2151685" y="378451"/>
                  <a:pt x="1810599" y="403851"/>
                </a:cubicBezTo>
                <a:cubicBezTo>
                  <a:pt x="1469513" y="429251"/>
                  <a:pt x="1019570" y="180694"/>
                  <a:pt x="722027" y="501822"/>
                </a:cubicBezTo>
                <a:close/>
              </a:path>
            </a:pathLst>
          </a:custGeom>
          <a:solidFill>
            <a:srgbClr val="AFE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srgbClr val="AFE2DB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202" name="Graphic 200">
            <a:extLst>
              <a:ext uri="{FF2B5EF4-FFF2-40B4-BE49-F238E27FC236}">
                <a16:creationId xmlns:a16="http://schemas.microsoft.com/office/drawing/2014/main" xmlns="" id="{719A3CB7-9D09-4E5E-A036-F3A2342C487D}"/>
              </a:ext>
            </a:extLst>
          </p:cNvPr>
          <p:cNvSpPr/>
          <p:nvPr/>
        </p:nvSpPr>
        <p:spPr>
          <a:xfrm rot="-2299724">
            <a:off x="4422488" y="630449"/>
            <a:ext cx="725649" cy="725649"/>
          </a:xfrm>
          <a:custGeom>
            <a:avLst/>
            <a:gdLst>
              <a:gd name="connsiteX0" fmla="*/ 725649 w 725649"/>
              <a:gd name="connsiteY0" fmla="*/ 362825 h 725649"/>
              <a:gd name="connsiteX1" fmla="*/ 362825 w 725649"/>
              <a:gd name="connsiteY1" fmla="*/ 725649 h 725649"/>
              <a:gd name="connsiteX2" fmla="*/ 0 w 725649"/>
              <a:gd name="connsiteY2" fmla="*/ 362825 h 725649"/>
              <a:gd name="connsiteX3" fmla="*/ 362825 w 725649"/>
              <a:gd name="connsiteY3" fmla="*/ 0 h 725649"/>
              <a:gd name="connsiteX4" fmla="*/ 725649 w 725649"/>
              <a:gd name="connsiteY4" fmla="*/ 362825 h 725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649" h="725649">
                <a:moveTo>
                  <a:pt x="725649" y="362825"/>
                </a:moveTo>
                <a:cubicBezTo>
                  <a:pt x="725649" y="563207"/>
                  <a:pt x="563207" y="725649"/>
                  <a:pt x="362825" y="725649"/>
                </a:cubicBezTo>
                <a:cubicBezTo>
                  <a:pt x="162442" y="725649"/>
                  <a:pt x="0" y="563207"/>
                  <a:pt x="0" y="362825"/>
                </a:cubicBezTo>
                <a:cubicBezTo>
                  <a:pt x="0" y="162442"/>
                  <a:pt x="162442" y="0"/>
                  <a:pt x="362825" y="0"/>
                </a:cubicBezTo>
                <a:cubicBezTo>
                  <a:pt x="563207" y="0"/>
                  <a:pt x="725649" y="162442"/>
                  <a:pt x="725649" y="362825"/>
                </a:cubicBezTo>
                <a:close/>
              </a:path>
            </a:pathLst>
          </a:custGeom>
          <a:noFill/>
          <a:ln w="38102" cap="flat">
            <a:solidFill>
              <a:srgbClr val="97D3C9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srgbClr val="767171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pic>
        <p:nvPicPr>
          <p:cNvPr id="203" name="Graphic 202">
            <a:extLst>
              <a:ext uri="{FF2B5EF4-FFF2-40B4-BE49-F238E27FC236}">
                <a16:creationId xmlns:a16="http://schemas.microsoft.com/office/drawing/2014/main" xmlns="" id="{0CB10859-67D9-445F-9DDB-8A1A7C056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285623" y="5947342"/>
            <a:ext cx="3164529" cy="417031"/>
          </a:xfrm>
          <a:prstGeom prst="rect">
            <a:avLst/>
          </a:prstGeom>
        </p:spPr>
      </p:pic>
      <p:sp>
        <p:nvSpPr>
          <p:cNvPr id="205" name="Freeform: Shape 204">
            <a:extLst>
              <a:ext uri="{FF2B5EF4-FFF2-40B4-BE49-F238E27FC236}">
                <a16:creationId xmlns:a16="http://schemas.microsoft.com/office/drawing/2014/main" xmlns="" id="{F70DFACC-56C4-48C3-988F-70BBB673C521}"/>
              </a:ext>
            </a:extLst>
          </p:cNvPr>
          <p:cNvSpPr/>
          <p:nvPr/>
        </p:nvSpPr>
        <p:spPr>
          <a:xfrm>
            <a:off x="8576390" y="-938798"/>
            <a:ext cx="4685314" cy="3982585"/>
          </a:xfrm>
          <a:custGeom>
            <a:avLst/>
            <a:gdLst>
              <a:gd name="connsiteX0" fmla="*/ 722027 w 7157111"/>
              <a:gd name="connsiteY0" fmla="*/ 501822 h 5869817"/>
              <a:gd name="connsiteX1" fmla="*/ 25341 w 7157111"/>
              <a:gd name="connsiteY1" fmla="*/ 2330622 h 5869817"/>
              <a:gd name="connsiteX2" fmla="*/ 188627 w 7157111"/>
              <a:gd name="connsiteY2" fmla="*/ 3593365 h 5869817"/>
              <a:gd name="connsiteX3" fmla="*/ 536970 w 7157111"/>
              <a:gd name="connsiteY3" fmla="*/ 4192079 h 5869817"/>
              <a:gd name="connsiteX4" fmla="*/ 493427 w 7157111"/>
              <a:gd name="connsiteY4" fmla="*/ 5084708 h 5869817"/>
              <a:gd name="connsiteX5" fmla="*/ 1092141 w 7157111"/>
              <a:gd name="connsiteY5" fmla="*/ 5824937 h 5869817"/>
              <a:gd name="connsiteX6" fmla="*/ 2387541 w 7157111"/>
              <a:gd name="connsiteY6" fmla="*/ 5792279 h 5869817"/>
              <a:gd name="connsiteX7" fmla="*/ 2920941 w 7157111"/>
              <a:gd name="connsiteY7" fmla="*/ 5868479 h 5869817"/>
              <a:gd name="connsiteX8" fmla="*/ 3693827 w 7157111"/>
              <a:gd name="connsiteY8" fmla="*/ 5716079 h 5869817"/>
              <a:gd name="connsiteX9" fmla="*/ 4684427 w 7157111"/>
              <a:gd name="connsiteY9" fmla="*/ 5433051 h 5869817"/>
              <a:gd name="connsiteX10" fmla="*/ 5555284 w 7157111"/>
              <a:gd name="connsiteY10" fmla="*/ 5639879 h 5869817"/>
              <a:gd name="connsiteX11" fmla="*/ 6251970 w 7157111"/>
              <a:gd name="connsiteY11" fmla="*/ 5215337 h 5869817"/>
              <a:gd name="connsiteX12" fmla="*/ 6687399 w 7157111"/>
              <a:gd name="connsiteY12" fmla="*/ 4747251 h 5869817"/>
              <a:gd name="connsiteX13" fmla="*/ 6458799 w 7157111"/>
              <a:gd name="connsiteY13" fmla="*/ 4017908 h 5869817"/>
              <a:gd name="connsiteX14" fmla="*/ 6709170 w 7157111"/>
              <a:gd name="connsiteY14" fmla="*/ 3288565 h 5869817"/>
              <a:gd name="connsiteX15" fmla="*/ 7144599 w 7157111"/>
              <a:gd name="connsiteY15" fmla="*/ 2069365 h 5869817"/>
              <a:gd name="connsiteX16" fmla="*/ 6175770 w 7157111"/>
              <a:gd name="connsiteY16" fmla="*/ 773965 h 5869817"/>
              <a:gd name="connsiteX17" fmla="*/ 5206941 w 7157111"/>
              <a:gd name="connsiteY17" fmla="*/ 490937 h 5869817"/>
              <a:gd name="connsiteX18" fmla="*/ 4303427 w 7157111"/>
              <a:gd name="connsiteY18" fmla="*/ 1079 h 5869817"/>
              <a:gd name="connsiteX19" fmla="*/ 2790313 w 7157111"/>
              <a:gd name="connsiteY19" fmla="*/ 360308 h 5869817"/>
              <a:gd name="connsiteX20" fmla="*/ 1810599 w 7157111"/>
              <a:gd name="connsiteY20" fmla="*/ 403851 h 5869817"/>
              <a:gd name="connsiteX21" fmla="*/ 722027 w 7157111"/>
              <a:gd name="connsiteY21" fmla="*/ 501822 h 586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157111" h="5869817">
                <a:moveTo>
                  <a:pt x="722027" y="501822"/>
                </a:moveTo>
                <a:cubicBezTo>
                  <a:pt x="424484" y="822950"/>
                  <a:pt x="114241" y="1815365"/>
                  <a:pt x="25341" y="2330622"/>
                </a:cubicBezTo>
                <a:cubicBezTo>
                  <a:pt x="-63559" y="2845879"/>
                  <a:pt x="103356" y="3283122"/>
                  <a:pt x="188627" y="3593365"/>
                </a:cubicBezTo>
                <a:cubicBezTo>
                  <a:pt x="273898" y="3903608"/>
                  <a:pt x="486170" y="3943522"/>
                  <a:pt x="536970" y="4192079"/>
                </a:cubicBezTo>
                <a:cubicBezTo>
                  <a:pt x="587770" y="4440636"/>
                  <a:pt x="400899" y="4812565"/>
                  <a:pt x="493427" y="5084708"/>
                </a:cubicBezTo>
                <a:cubicBezTo>
                  <a:pt x="585955" y="5356851"/>
                  <a:pt x="776455" y="5707009"/>
                  <a:pt x="1092141" y="5824937"/>
                </a:cubicBezTo>
                <a:cubicBezTo>
                  <a:pt x="1407827" y="5942865"/>
                  <a:pt x="2082741" y="5785022"/>
                  <a:pt x="2387541" y="5792279"/>
                </a:cubicBezTo>
                <a:cubicBezTo>
                  <a:pt x="2692341" y="5799536"/>
                  <a:pt x="2703227" y="5881179"/>
                  <a:pt x="2920941" y="5868479"/>
                </a:cubicBezTo>
                <a:cubicBezTo>
                  <a:pt x="3138655" y="5855779"/>
                  <a:pt x="3399913" y="5788650"/>
                  <a:pt x="3693827" y="5716079"/>
                </a:cubicBezTo>
                <a:cubicBezTo>
                  <a:pt x="3987741" y="5643508"/>
                  <a:pt x="4374184" y="5445751"/>
                  <a:pt x="4684427" y="5433051"/>
                </a:cubicBezTo>
                <a:cubicBezTo>
                  <a:pt x="4994670" y="5420351"/>
                  <a:pt x="5294027" y="5676165"/>
                  <a:pt x="5555284" y="5639879"/>
                </a:cubicBezTo>
                <a:cubicBezTo>
                  <a:pt x="5816541" y="5603593"/>
                  <a:pt x="6063284" y="5364108"/>
                  <a:pt x="6251970" y="5215337"/>
                </a:cubicBezTo>
                <a:cubicBezTo>
                  <a:pt x="6440656" y="5066566"/>
                  <a:pt x="6652928" y="4946823"/>
                  <a:pt x="6687399" y="4747251"/>
                </a:cubicBezTo>
                <a:cubicBezTo>
                  <a:pt x="6721871" y="4547680"/>
                  <a:pt x="6455171" y="4261022"/>
                  <a:pt x="6458799" y="4017908"/>
                </a:cubicBezTo>
                <a:cubicBezTo>
                  <a:pt x="6462428" y="3774794"/>
                  <a:pt x="6594870" y="3613322"/>
                  <a:pt x="6709170" y="3288565"/>
                </a:cubicBezTo>
                <a:cubicBezTo>
                  <a:pt x="6823470" y="2963808"/>
                  <a:pt x="7233499" y="2488465"/>
                  <a:pt x="7144599" y="2069365"/>
                </a:cubicBezTo>
                <a:cubicBezTo>
                  <a:pt x="7055699" y="1650265"/>
                  <a:pt x="6498713" y="1037036"/>
                  <a:pt x="6175770" y="773965"/>
                </a:cubicBezTo>
                <a:cubicBezTo>
                  <a:pt x="5852827" y="510894"/>
                  <a:pt x="5518998" y="619751"/>
                  <a:pt x="5206941" y="490937"/>
                </a:cubicBezTo>
                <a:cubicBezTo>
                  <a:pt x="4894884" y="362123"/>
                  <a:pt x="4706198" y="22850"/>
                  <a:pt x="4303427" y="1079"/>
                </a:cubicBezTo>
                <a:cubicBezTo>
                  <a:pt x="3900656" y="-20692"/>
                  <a:pt x="3205784" y="293179"/>
                  <a:pt x="2790313" y="360308"/>
                </a:cubicBezTo>
                <a:cubicBezTo>
                  <a:pt x="2374842" y="427437"/>
                  <a:pt x="2151685" y="378451"/>
                  <a:pt x="1810599" y="403851"/>
                </a:cubicBezTo>
                <a:cubicBezTo>
                  <a:pt x="1469513" y="429251"/>
                  <a:pt x="1019570" y="180694"/>
                  <a:pt x="722027" y="501822"/>
                </a:cubicBezTo>
                <a:close/>
              </a:path>
            </a:pathLst>
          </a:custGeom>
          <a:solidFill>
            <a:srgbClr val="97D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srgbClr val="AFE2DB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grpSp>
        <p:nvGrpSpPr>
          <p:cNvPr id="207" name="Graphic 143">
            <a:extLst>
              <a:ext uri="{FF2B5EF4-FFF2-40B4-BE49-F238E27FC236}">
                <a16:creationId xmlns:a16="http://schemas.microsoft.com/office/drawing/2014/main" xmlns="" id="{DC617452-3F1F-43BC-95D3-1AC03FBA4479}"/>
              </a:ext>
            </a:extLst>
          </p:cNvPr>
          <p:cNvGrpSpPr/>
          <p:nvPr/>
        </p:nvGrpSpPr>
        <p:grpSpPr>
          <a:xfrm flipH="1">
            <a:off x="557946" y="2679035"/>
            <a:ext cx="1876002" cy="3664187"/>
            <a:chOff x="10445531" y="3270549"/>
            <a:chExt cx="1876002" cy="3664187"/>
          </a:xfrm>
        </p:grpSpPr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xmlns="" id="{D03389D1-C51F-463C-A765-433F720ECE72}"/>
                </a:ext>
              </a:extLst>
            </p:cNvPr>
            <p:cNvSpPr/>
            <p:nvPr/>
          </p:nvSpPr>
          <p:spPr>
            <a:xfrm>
              <a:off x="10445531" y="3270549"/>
              <a:ext cx="1876002" cy="3650892"/>
            </a:xfrm>
            <a:custGeom>
              <a:avLst/>
              <a:gdLst>
                <a:gd name="connsiteX0" fmla="*/ 1562850 w 1876002"/>
                <a:gd name="connsiteY0" fmla="*/ 3650892 h 3650892"/>
                <a:gd name="connsiteX1" fmla="*/ 6436 w 1876002"/>
                <a:gd name="connsiteY1" fmla="*/ 1834145 h 3650892"/>
                <a:gd name="connsiteX2" fmla="*/ 47444 w 1876002"/>
                <a:gd name="connsiteY2" fmla="*/ 9941 h 3650892"/>
                <a:gd name="connsiteX3" fmla="*/ 49100 w 1876002"/>
                <a:gd name="connsiteY3" fmla="*/ 0 h 3650892"/>
                <a:gd name="connsiteX4" fmla="*/ 1624361 w 1876002"/>
                <a:gd name="connsiteY4" fmla="*/ 1400462 h 3650892"/>
                <a:gd name="connsiteX5" fmla="*/ 1674481 w 1876002"/>
                <a:gd name="connsiteY5" fmla="*/ 3352658 h 3650892"/>
                <a:gd name="connsiteX6" fmla="*/ 1562850 w 1876002"/>
                <a:gd name="connsiteY6" fmla="*/ 3650892 h 3650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6002" h="3650892">
                  <a:moveTo>
                    <a:pt x="1562850" y="3650892"/>
                  </a:moveTo>
                  <a:cubicBezTo>
                    <a:pt x="514885" y="3556451"/>
                    <a:pt x="37088" y="2504345"/>
                    <a:pt x="6436" y="1834145"/>
                  </a:cubicBezTo>
                  <a:cubicBezTo>
                    <a:pt x="-2884" y="1525761"/>
                    <a:pt x="-10547" y="51363"/>
                    <a:pt x="47444" y="9941"/>
                  </a:cubicBezTo>
                  <a:cubicBezTo>
                    <a:pt x="49100" y="0"/>
                    <a:pt x="49100" y="0"/>
                    <a:pt x="49100" y="0"/>
                  </a:cubicBezTo>
                  <a:cubicBezTo>
                    <a:pt x="680572" y="259713"/>
                    <a:pt x="1247011" y="846034"/>
                    <a:pt x="1624361" y="1400462"/>
                  </a:cubicBezTo>
                  <a:cubicBezTo>
                    <a:pt x="2023043" y="2009772"/>
                    <a:pt x="1876204" y="2701097"/>
                    <a:pt x="1674481" y="3352658"/>
                  </a:cubicBezTo>
                  <a:cubicBezTo>
                    <a:pt x="1647764" y="3450412"/>
                    <a:pt x="1612763" y="3536569"/>
                    <a:pt x="1562850" y="3650892"/>
                  </a:cubicBezTo>
                </a:path>
              </a:pathLst>
            </a:custGeom>
            <a:solidFill>
              <a:srgbClr val="459B97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xmlns="" id="{4B9ED9A1-28F8-440F-9176-A46911307B6A}"/>
                </a:ext>
              </a:extLst>
            </p:cNvPr>
            <p:cNvSpPr/>
            <p:nvPr/>
          </p:nvSpPr>
          <p:spPr>
            <a:xfrm>
              <a:off x="10625392" y="3521682"/>
              <a:ext cx="1371735" cy="3413054"/>
            </a:xfrm>
            <a:custGeom>
              <a:avLst/>
              <a:gdLst>
                <a:gd name="connsiteX0" fmla="*/ 1788 w 1371735"/>
                <a:gd name="connsiteY0" fmla="*/ 28876 h 3413054"/>
                <a:gd name="connsiteX1" fmla="*/ 431743 w 1371735"/>
                <a:gd name="connsiteY1" fmla="*/ 788961 h 3413054"/>
                <a:gd name="connsiteX2" fmla="*/ 772228 w 1371735"/>
                <a:gd name="connsiteY2" fmla="*/ 1701063 h 3413054"/>
                <a:gd name="connsiteX3" fmla="*/ 1052652 w 1371735"/>
                <a:gd name="connsiteY3" fmla="*/ 2576713 h 3413054"/>
                <a:gd name="connsiteX4" fmla="*/ 1337011 w 1371735"/>
                <a:gd name="connsiteY4" fmla="*/ 3404108 h 3413054"/>
                <a:gd name="connsiteX5" fmla="*/ 1369734 w 1371735"/>
                <a:gd name="connsiteY5" fmla="*/ 3385055 h 3413054"/>
                <a:gd name="connsiteX6" fmla="*/ 1361449 w 1371735"/>
                <a:gd name="connsiteY6" fmla="*/ 3373456 h 3413054"/>
                <a:gd name="connsiteX7" fmla="*/ 1328726 w 1371735"/>
                <a:gd name="connsiteY7" fmla="*/ 3392510 h 3413054"/>
                <a:gd name="connsiteX8" fmla="*/ 1337011 w 1371735"/>
                <a:gd name="connsiteY8" fmla="*/ 3404108 h 3413054"/>
                <a:gd name="connsiteX9" fmla="*/ 1369734 w 1371735"/>
                <a:gd name="connsiteY9" fmla="*/ 3385055 h 3413054"/>
                <a:gd name="connsiteX10" fmla="*/ 1073570 w 1371735"/>
                <a:gd name="connsiteY10" fmla="*/ 2513546 h 3413054"/>
                <a:gd name="connsiteX11" fmla="*/ 790247 w 1371735"/>
                <a:gd name="connsiteY11" fmla="*/ 1635617 h 3413054"/>
                <a:gd name="connsiteX12" fmla="*/ 464673 w 1371735"/>
                <a:gd name="connsiteY12" fmla="*/ 769907 h 3413054"/>
                <a:gd name="connsiteX13" fmla="*/ 34718 w 1371735"/>
                <a:gd name="connsiteY13" fmla="*/ 9822 h 3413054"/>
                <a:gd name="connsiteX14" fmla="*/ 1788 w 1371735"/>
                <a:gd name="connsiteY14" fmla="*/ 28876 h 3413054"/>
                <a:gd name="connsiteX15" fmla="*/ 1788 w 1371735"/>
                <a:gd name="connsiteY15" fmla="*/ 28876 h 3413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735" h="3413054">
                  <a:moveTo>
                    <a:pt x="1788" y="28876"/>
                  </a:moveTo>
                  <a:cubicBezTo>
                    <a:pt x="119011" y="296666"/>
                    <a:pt x="297330" y="530284"/>
                    <a:pt x="431743" y="788961"/>
                  </a:cubicBezTo>
                  <a:cubicBezTo>
                    <a:pt x="580861" y="1075805"/>
                    <a:pt x="669296" y="1395786"/>
                    <a:pt x="772228" y="1701063"/>
                  </a:cubicBezTo>
                  <a:cubicBezTo>
                    <a:pt x="870190" y="1992049"/>
                    <a:pt x="966288" y="2281999"/>
                    <a:pt x="1052652" y="2576713"/>
                  </a:cubicBezTo>
                  <a:cubicBezTo>
                    <a:pt x="1134666" y="2856723"/>
                    <a:pt x="1219995" y="3136318"/>
                    <a:pt x="1337011" y="3404108"/>
                  </a:cubicBezTo>
                  <a:cubicBezTo>
                    <a:pt x="1347987" y="3397688"/>
                    <a:pt x="1358757" y="3391475"/>
                    <a:pt x="1369734" y="3385055"/>
                  </a:cubicBezTo>
                  <a:cubicBezTo>
                    <a:pt x="1367041" y="3381120"/>
                    <a:pt x="1364142" y="3377391"/>
                    <a:pt x="1361449" y="3373456"/>
                  </a:cubicBezTo>
                  <a:cubicBezTo>
                    <a:pt x="1347366" y="3353781"/>
                    <a:pt x="1314643" y="3372628"/>
                    <a:pt x="1328726" y="3392510"/>
                  </a:cubicBezTo>
                  <a:cubicBezTo>
                    <a:pt x="1331419" y="3396445"/>
                    <a:pt x="1334318" y="3400173"/>
                    <a:pt x="1337011" y="3404108"/>
                  </a:cubicBezTo>
                  <a:cubicBezTo>
                    <a:pt x="1351301" y="3424198"/>
                    <a:pt x="1379468" y="3407215"/>
                    <a:pt x="1369734" y="3385055"/>
                  </a:cubicBezTo>
                  <a:cubicBezTo>
                    <a:pt x="1246505" y="3103388"/>
                    <a:pt x="1159726" y="2808053"/>
                    <a:pt x="1073570" y="2513546"/>
                  </a:cubicBezTo>
                  <a:cubicBezTo>
                    <a:pt x="986999" y="2217796"/>
                    <a:pt x="888208" y="1927638"/>
                    <a:pt x="790247" y="1635617"/>
                  </a:cubicBezTo>
                  <a:cubicBezTo>
                    <a:pt x="692492" y="1344216"/>
                    <a:pt x="603435" y="1044946"/>
                    <a:pt x="464673" y="769907"/>
                  </a:cubicBezTo>
                  <a:cubicBezTo>
                    <a:pt x="333160" y="509573"/>
                    <a:pt x="152148" y="277819"/>
                    <a:pt x="34718" y="9822"/>
                  </a:cubicBezTo>
                  <a:cubicBezTo>
                    <a:pt x="24777" y="-12338"/>
                    <a:pt x="-7946" y="6923"/>
                    <a:pt x="1788" y="28876"/>
                  </a:cubicBezTo>
                  <a:lnTo>
                    <a:pt x="1788" y="28876"/>
                  </a:lnTo>
                  <a:close/>
                </a:path>
              </a:pathLst>
            </a:custGeom>
            <a:solidFill>
              <a:srgbClr val="11564F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xmlns="" id="{2BC38071-B8C1-4D61-98AC-3C7AA3191BF9}"/>
                </a:ext>
              </a:extLst>
            </p:cNvPr>
            <p:cNvSpPr/>
            <p:nvPr/>
          </p:nvSpPr>
          <p:spPr>
            <a:xfrm>
              <a:off x="10568388" y="3758960"/>
              <a:ext cx="463768" cy="390574"/>
            </a:xfrm>
            <a:custGeom>
              <a:avLst/>
              <a:gdLst>
                <a:gd name="connsiteX0" fmla="*/ 8672 w 463768"/>
                <a:gd name="connsiteY0" fmla="*/ 198150 h 390574"/>
                <a:gd name="connsiteX1" fmla="*/ 410874 w 463768"/>
                <a:gd name="connsiteY1" fmla="*/ 389725 h 390574"/>
                <a:gd name="connsiteX2" fmla="*/ 434899 w 463768"/>
                <a:gd name="connsiteY2" fmla="*/ 371499 h 390574"/>
                <a:gd name="connsiteX3" fmla="*/ 463687 w 463768"/>
                <a:gd name="connsiteY3" fmla="*/ 18174 h 390574"/>
                <a:gd name="connsiteX4" fmla="*/ 425786 w 463768"/>
                <a:gd name="connsiteY4" fmla="*/ 18174 h 390574"/>
                <a:gd name="connsiteX5" fmla="*/ 396998 w 463768"/>
                <a:gd name="connsiteY5" fmla="*/ 371499 h 390574"/>
                <a:gd name="connsiteX6" fmla="*/ 421023 w 463768"/>
                <a:gd name="connsiteY6" fmla="*/ 353274 h 390574"/>
                <a:gd name="connsiteX7" fmla="*/ 27725 w 463768"/>
                <a:gd name="connsiteY7" fmla="*/ 165634 h 390574"/>
                <a:gd name="connsiteX8" fmla="*/ 8672 w 463768"/>
                <a:gd name="connsiteY8" fmla="*/ 198150 h 390574"/>
                <a:gd name="connsiteX9" fmla="*/ 8672 w 463768"/>
                <a:gd name="connsiteY9" fmla="*/ 198150 h 39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3768" h="390574">
                  <a:moveTo>
                    <a:pt x="8672" y="198150"/>
                  </a:moveTo>
                  <a:cubicBezTo>
                    <a:pt x="132936" y="280786"/>
                    <a:pt x="269834" y="342090"/>
                    <a:pt x="410874" y="389725"/>
                  </a:cubicBezTo>
                  <a:cubicBezTo>
                    <a:pt x="422680" y="393660"/>
                    <a:pt x="434692" y="383304"/>
                    <a:pt x="434899" y="371499"/>
                  </a:cubicBezTo>
                  <a:cubicBezTo>
                    <a:pt x="435106" y="253034"/>
                    <a:pt x="453746" y="136018"/>
                    <a:pt x="463687" y="18174"/>
                  </a:cubicBezTo>
                  <a:cubicBezTo>
                    <a:pt x="465758" y="-6058"/>
                    <a:pt x="427857" y="-6058"/>
                    <a:pt x="425786" y="18174"/>
                  </a:cubicBezTo>
                  <a:cubicBezTo>
                    <a:pt x="415845" y="136018"/>
                    <a:pt x="397205" y="253034"/>
                    <a:pt x="396998" y="371499"/>
                  </a:cubicBezTo>
                  <a:cubicBezTo>
                    <a:pt x="404868" y="365493"/>
                    <a:pt x="412946" y="359280"/>
                    <a:pt x="421023" y="353274"/>
                  </a:cubicBezTo>
                  <a:cubicBezTo>
                    <a:pt x="282882" y="306675"/>
                    <a:pt x="149505" y="246406"/>
                    <a:pt x="27725" y="165634"/>
                  </a:cubicBezTo>
                  <a:cubicBezTo>
                    <a:pt x="7429" y="151965"/>
                    <a:pt x="-11625" y="184688"/>
                    <a:pt x="8672" y="198150"/>
                  </a:cubicBezTo>
                  <a:lnTo>
                    <a:pt x="8672" y="198150"/>
                  </a:lnTo>
                  <a:close/>
                </a:path>
              </a:pathLst>
            </a:custGeom>
            <a:solidFill>
              <a:srgbClr val="11564F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xmlns="" id="{58FCDFAD-E616-4C91-8A46-9DC963A16999}"/>
                </a:ext>
              </a:extLst>
            </p:cNvPr>
            <p:cNvSpPr/>
            <p:nvPr/>
          </p:nvSpPr>
          <p:spPr>
            <a:xfrm>
              <a:off x="10574138" y="4118909"/>
              <a:ext cx="713804" cy="433172"/>
            </a:xfrm>
            <a:custGeom>
              <a:avLst/>
              <a:gdLst>
                <a:gd name="connsiteX0" fmla="*/ 8928 w 713804"/>
                <a:gd name="connsiteY0" fmla="*/ 166467 h 433172"/>
                <a:gd name="connsiteX1" fmla="*/ 608919 w 713804"/>
                <a:gd name="connsiteY1" fmla="*/ 431150 h 433172"/>
                <a:gd name="connsiteX2" fmla="*/ 636672 w 713804"/>
                <a:gd name="connsiteY2" fmla="*/ 419966 h 433172"/>
                <a:gd name="connsiteX3" fmla="*/ 713508 w 713804"/>
                <a:gd name="connsiteY3" fmla="*/ 23769 h 433172"/>
                <a:gd name="connsiteX4" fmla="*/ 677058 w 713804"/>
                <a:gd name="connsiteY4" fmla="*/ 13828 h 433172"/>
                <a:gd name="connsiteX5" fmla="*/ 600221 w 713804"/>
                <a:gd name="connsiteY5" fmla="*/ 410025 h 433172"/>
                <a:gd name="connsiteX6" fmla="*/ 627973 w 713804"/>
                <a:gd name="connsiteY6" fmla="*/ 398634 h 433172"/>
                <a:gd name="connsiteX7" fmla="*/ 28189 w 713804"/>
                <a:gd name="connsiteY7" fmla="*/ 133951 h 433172"/>
                <a:gd name="connsiteX8" fmla="*/ 8928 w 713804"/>
                <a:gd name="connsiteY8" fmla="*/ 166467 h 433172"/>
                <a:gd name="connsiteX9" fmla="*/ 8928 w 713804"/>
                <a:gd name="connsiteY9" fmla="*/ 166467 h 43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3804" h="433172">
                  <a:moveTo>
                    <a:pt x="8928" y="166467"/>
                  </a:moveTo>
                  <a:cubicBezTo>
                    <a:pt x="195947" y="282033"/>
                    <a:pt x="408232" y="344579"/>
                    <a:pt x="608919" y="431150"/>
                  </a:cubicBezTo>
                  <a:cubicBezTo>
                    <a:pt x="619689" y="435706"/>
                    <a:pt x="633565" y="432807"/>
                    <a:pt x="636672" y="419966"/>
                  </a:cubicBezTo>
                  <a:cubicBezTo>
                    <a:pt x="668359" y="289074"/>
                    <a:pt x="691141" y="156525"/>
                    <a:pt x="713508" y="23769"/>
                  </a:cubicBezTo>
                  <a:cubicBezTo>
                    <a:pt x="717443" y="-48"/>
                    <a:pt x="680993" y="-10403"/>
                    <a:pt x="677058" y="13828"/>
                  </a:cubicBezTo>
                  <a:cubicBezTo>
                    <a:pt x="654690" y="146584"/>
                    <a:pt x="631908" y="279133"/>
                    <a:pt x="600221" y="410025"/>
                  </a:cubicBezTo>
                  <a:cubicBezTo>
                    <a:pt x="609540" y="406297"/>
                    <a:pt x="618860" y="402569"/>
                    <a:pt x="627973" y="398634"/>
                  </a:cubicBezTo>
                  <a:cubicBezTo>
                    <a:pt x="427493" y="312063"/>
                    <a:pt x="215000" y="249310"/>
                    <a:pt x="28189" y="133951"/>
                  </a:cubicBezTo>
                  <a:cubicBezTo>
                    <a:pt x="7272" y="120903"/>
                    <a:pt x="-11782" y="153626"/>
                    <a:pt x="8928" y="166467"/>
                  </a:cubicBezTo>
                  <a:lnTo>
                    <a:pt x="8928" y="166467"/>
                  </a:lnTo>
                  <a:close/>
                </a:path>
              </a:pathLst>
            </a:custGeom>
            <a:solidFill>
              <a:srgbClr val="11564F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xmlns="" id="{31DE2B1A-DD03-492E-9557-75FAE85E2FA9}"/>
                </a:ext>
              </a:extLst>
            </p:cNvPr>
            <p:cNvSpPr/>
            <p:nvPr/>
          </p:nvSpPr>
          <p:spPr>
            <a:xfrm>
              <a:off x="10548869" y="4399170"/>
              <a:ext cx="1008997" cy="611440"/>
            </a:xfrm>
            <a:custGeom>
              <a:avLst/>
              <a:gdLst>
                <a:gd name="connsiteX0" fmla="*/ 13279 w 1008997"/>
                <a:gd name="connsiteY0" fmla="*/ 282817 h 611440"/>
                <a:gd name="connsiteX1" fmla="*/ 807123 w 1008997"/>
                <a:gd name="connsiteY1" fmla="*/ 610668 h 611440"/>
                <a:gd name="connsiteX2" fmla="*/ 830319 w 1008997"/>
                <a:gd name="connsiteY2" fmla="*/ 597413 h 611440"/>
                <a:gd name="connsiteX3" fmla="*/ 1008638 w 1008997"/>
                <a:gd name="connsiteY3" fmla="*/ 23725 h 611440"/>
                <a:gd name="connsiteX4" fmla="*/ 972187 w 1008997"/>
                <a:gd name="connsiteY4" fmla="*/ 13577 h 611440"/>
                <a:gd name="connsiteX5" fmla="*/ 793868 w 1008997"/>
                <a:gd name="connsiteY5" fmla="*/ 587265 h 611440"/>
                <a:gd name="connsiteX6" fmla="*/ 817064 w 1008997"/>
                <a:gd name="connsiteY6" fmla="*/ 574010 h 611440"/>
                <a:gd name="connsiteX7" fmla="*/ 23427 w 1008997"/>
                <a:gd name="connsiteY7" fmla="*/ 246366 h 611440"/>
                <a:gd name="connsiteX8" fmla="*/ 13279 w 1008997"/>
                <a:gd name="connsiteY8" fmla="*/ 282817 h 611440"/>
                <a:gd name="connsiteX9" fmla="*/ 13279 w 1008997"/>
                <a:gd name="connsiteY9" fmla="*/ 282817 h 61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8997" h="611440">
                  <a:moveTo>
                    <a:pt x="13279" y="282817"/>
                  </a:moveTo>
                  <a:cubicBezTo>
                    <a:pt x="289561" y="363381"/>
                    <a:pt x="530841" y="530103"/>
                    <a:pt x="807123" y="610668"/>
                  </a:cubicBezTo>
                  <a:cubicBezTo>
                    <a:pt x="817478" y="613774"/>
                    <a:pt x="827212" y="607147"/>
                    <a:pt x="830319" y="597413"/>
                  </a:cubicBezTo>
                  <a:cubicBezTo>
                    <a:pt x="894729" y="407495"/>
                    <a:pt x="973016" y="222134"/>
                    <a:pt x="1008638" y="23725"/>
                  </a:cubicBezTo>
                  <a:cubicBezTo>
                    <a:pt x="1012988" y="-92"/>
                    <a:pt x="976537" y="-10241"/>
                    <a:pt x="972187" y="13577"/>
                  </a:cubicBezTo>
                  <a:cubicBezTo>
                    <a:pt x="936565" y="211986"/>
                    <a:pt x="858278" y="397347"/>
                    <a:pt x="793868" y="587265"/>
                  </a:cubicBezTo>
                  <a:cubicBezTo>
                    <a:pt x="801531" y="582915"/>
                    <a:pt x="809401" y="578359"/>
                    <a:pt x="817064" y="574010"/>
                  </a:cubicBezTo>
                  <a:cubicBezTo>
                    <a:pt x="540989" y="493652"/>
                    <a:pt x="299709" y="327138"/>
                    <a:pt x="23427" y="246366"/>
                  </a:cubicBezTo>
                  <a:cubicBezTo>
                    <a:pt x="24" y="239531"/>
                    <a:pt x="-10124" y="275982"/>
                    <a:pt x="13279" y="282817"/>
                  </a:cubicBezTo>
                  <a:lnTo>
                    <a:pt x="13279" y="282817"/>
                  </a:lnTo>
                  <a:close/>
                </a:path>
              </a:pathLst>
            </a:custGeom>
            <a:solidFill>
              <a:srgbClr val="11564F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xmlns="" id="{9A2CE004-5F75-4ED6-AC41-CFB51880D4A0}"/>
                </a:ext>
              </a:extLst>
            </p:cNvPr>
            <p:cNvSpPr/>
            <p:nvPr/>
          </p:nvSpPr>
          <p:spPr>
            <a:xfrm>
              <a:off x="10645958" y="4782571"/>
              <a:ext cx="1185080" cy="627779"/>
            </a:xfrm>
            <a:custGeom>
              <a:avLst/>
              <a:gdLst>
                <a:gd name="connsiteX0" fmla="*/ 8975 w 1185080"/>
                <a:gd name="connsiteY0" fmla="*/ 292506 h 627779"/>
                <a:gd name="connsiteX1" fmla="*/ 438309 w 1185080"/>
                <a:gd name="connsiteY1" fmla="*/ 490294 h 627779"/>
                <a:gd name="connsiteX2" fmla="*/ 780243 w 1185080"/>
                <a:gd name="connsiteY2" fmla="*/ 626778 h 627779"/>
                <a:gd name="connsiteX3" fmla="*/ 968297 w 1185080"/>
                <a:gd name="connsiteY3" fmla="*/ 462334 h 627779"/>
                <a:gd name="connsiteX4" fmla="*/ 1182860 w 1185080"/>
                <a:gd name="connsiteY4" fmla="*/ 28651 h 627779"/>
                <a:gd name="connsiteX5" fmla="*/ 1150137 w 1185080"/>
                <a:gd name="connsiteY5" fmla="*/ 9597 h 627779"/>
                <a:gd name="connsiteX6" fmla="*/ 964155 w 1185080"/>
                <a:gd name="connsiteY6" fmla="*/ 372657 h 627779"/>
                <a:gd name="connsiteX7" fmla="*/ 729916 w 1185080"/>
                <a:gd name="connsiteY7" fmla="*/ 579143 h 627779"/>
                <a:gd name="connsiteX8" fmla="*/ 418633 w 1185080"/>
                <a:gd name="connsiteY8" fmla="*/ 440588 h 627779"/>
                <a:gd name="connsiteX9" fmla="*/ 28028 w 1185080"/>
                <a:gd name="connsiteY9" fmla="*/ 259783 h 627779"/>
                <a:gd name="connsiteX10" fmla="*/ 8975 w 1185080"/>
                <a:gd name="connsiteY10" fmla="*/ 292506 h 627779"/>
                <a:gd name="connsiteX11" fmla="*/ 8975 w 1185080"/>
                <a:gd name="connsiteY11" fmla="*/ 292506 h 62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85080" h="627779">
                  <a:moveTo>
                    <a:pt x="8975" y="292506"/>
                  </a:moveTo>
                  <a:cubicBezTo>
                    <a:pt x="144630" y="375349"/>
                    <a:pt x="294369" y="424641"/>
                    <a:pt x="438309" y="490294"/>
                  </a:cubicBezTo>
                  <a:cubicBezTo>
                    <a:pt x="548904" y="540621"/>
                    <a:pt x="657221" y="612280"/>
                    <a:pt x="780243" y="626778"/>
                  </a:cubicBezTo>
                  <a:cubicBezTo>
                    <a:pt x="881519" y="638790"/>
                    <a:pt x="934745" y="540414"/>
                    <a:pt x="968297" y="462334"/>
                  </a:cubicBezTo>
                  <a:cubicBezTo>
                    <a:pt x="1032500" y="313010"/>
                    <a:pt x="1109959" y="173626"/>
                    <a:pt x="1182860" y="28651"/>
                  </a:cubicBezTo>
                  <a:cubicBezTo>
                    <a:pt x="1193837" y="6905"/>
                    <a:pt x="1161114" y="-12149"/>
                    <a:pt x="1150137" y="9597"/>
                  </a:cubicBezTo>
                  <a:cubicBezTo>
                    <a:pt x="1089041" y="131169"/>
                    <a:pt x="1016346" y="246942"/>
                    <a:pt x="964155" y="372657"/>
                  </a:cubicBezTo>
                  <a:cubicBezTo>
                    <a:pt x="917348" y="485323"/>
                    <a:pt x="879862" y="617872"/>
                    <a:pt x="729916" y="579143"/>
                  </a:cubicBezTo>
                  <a:cubicBezTo>
                    <a:pt x="619735" y="550562"/>
                    <a:pt x="523637" y="482631"/>
                    <a:pt x="418633" y="440588"/>
                  </a:cubicBezTo>
                  <a:cubicBezTo>
                    <a:pt x="285670" y="387361"/>
                    <a:pt x="150636" y="334549"/>
                    <a:pt x="28028" y="259783"/>
                  </a:cubicBezTo>
                  <a:cubicBezTo>
                    <a:pt x="7111" y="246942"/>
                    <a:pt x="-11736" y="279665"/>
                    <a:pt x="8975" y="292506"/>
                  </a:cubicBezTo>
                  <a:lnTo>
                    <a:pt x="8975" y="292506"/>
                  </a:lnTo>
                  <a:close/>
                </a:path>
              </a:pathLst>
            </a:custGeom>
            <a:solidFill>
              <a:srgbClr val="11564F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xmlns="" id="{EDAB9FF5-A9D1-4E5E-A90B-0030B1FA1BDA}"/>
                </a:ext>
              </a:extLst>
            </p:cNvPr>
            <p:cNvSpPr/>
            <p:nvPr/>
          </p:nvSpPr>
          <p:spPr>
            <a:xfrm>
              <a:off x="10705272" y="5222868"/>
              <a:ext cx="1308052" cy="693850"/>
            </a:xfrm>
            <a:custGeom>
              <a:avLst/>
              <a:gdLst>
                <a:gd name="connsiteX0" fmla="*/ 6408 w 1308052"/>
                <a:gd name="connsiteY0" fmla="*/ 340154 h 693850"/>
                <a:gd name="connsiteX1" fmla="*/ 390385 w 1308052"/>
                <a:gd name="connsiteY1" fmla="*/ 497556 h 693850"/>
                <a:gd name="connsiteX2" fmla="*/ 928037 w 1308052"/>
                <a:gd name="connsiteY2" fmla="*/ 693065 h 693850"/>
                <a:gd name="connsiteX3" fmla="*/ 949369 w 1308052"/>
                <a:gd name="connsiteY3" fmla="*/ 684367 h 693850"/>
                <a:gd name="connsiteX4" fmla="*/ 1307251 w 1308052"/>
                <a:gd name="connsiteY4" fmla="*/ 23486 h 693850"/>
                <a:gd name="connsiteX5" fmla="*/ 1270800 w 1308052"/>
                <a:gd name="connsiteY5" fmla="*/ 13338 h 693850"/>
                <a:gd name="connsiteX6" fmla="*/ 1101178 w 1308052"/>
                <a:gd name="connsiteY6" fmla="*/ 380540 h 693850"/>
                <a:gd name="connsiteX7" fmla="*/ 987684 w 1308052"/>
                <a:gd name="connsiteY7" fmla="*/ 561138 h 693850"/>
                <a:gd name="connsiteX8" fmla="*/ 939427 w 1308052"/>
                <a:gd name="connsiteY8" fmla="*/ 632383 h 693850"/>
                <a:gd name="connsiteX9" fmla="*/ 834838 w 1308052"/>
                <a:gd name="connsiteY9" fmla="*/ 621406 h 693850"/>
                <a:gd name="connsiteX10" fmla="*/ 420002 w 1308052"/>
                <a:gd name="connsiteY10" fmla="*/ 466904 h 693850"/>
                <a:gd name="connsiteX11" fmla="*/ 33125 w 1308052"/>
                <a:gd name="connsiteY11" fmla="*/ 313230 h 693850"/>
                <a:gd name="connsiteX12" fmla="*/ 6408 w 1308052"/>
                <a:gd name="connsiteY12" fmla="*/ 340154 h 693850"/>
                <a:gd name="connsiteX13" fmla="*/ 6408 w 1308052"/>
                <a:gd name="connsiteY13" fmla="*/ 340154 h 69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08052" h="693850">
                  <a:moveTo>
                    <a:pt x="6408" y="340154"/>
                  </a:moveTo>
                  <a:cubicBezTo>
                    <a:pt x="116175" y="430039"/>
                    <a:pt x="257422" y="458205"/>
                    <a:pt x="390385" y="497556"/>
                  </a:cubicBezTo>
                  <a:cubicBezTo>
                    <a:pt x="573468" y="551818"/>
                    <a:pt x="745782" y="636525"/>
                    <a:pt x="928037" y="693065"/>
                  </a:cubicBezTo>
                  <a:cubicBezTo>
                    <a:pt x="936528" y="695758"/>
                    <a:pt x="944605" y="691201"/>
                    <a:pt x="949369" y="684367"/>
                  </a:cubicBezTo>
                  <a:cubicBezTo>
                    <a:pt x="1090409" y="481401"/>
                    <a:pt x="1239112" y="263938"/>
                    <a:pt x="1307251" y="23486"/>
                  </a:cubicBezTo>
                  <a:cubicBezTo>
                    <a:pt x="1313878" y="-124"/>
                    <a:pt x="1277427" y="-10065"/>
                    <a:pt x="1270800" y="13338"/>
                  </a:cubicBezTo>
                  <a:cubicBezTo>
                    <a:pt x="1233935" y="143609"/>
                    <a:pt x="1169317" y="264145"/>
                    <a:pt x="1101178" y="380540"/>
                  </a:cubicBezTo>
                  <a:cubicBezTo>
                    <a:pt x="1065349" y="441844"/>
                    <a:pt x="1026827" y="501698"/>
                    <a:pt x="987684" y="561138"/>
                  </a:cubicBezTo>
                  <a:cubicBezTo>
                    <a:pt x="971943" y="585162"/>
                    <a:pt x="955789" y="608773"/>
                    <a:pt x="939427" y="632383"/>
                  </a:cubicBezTo>
                  <a:cubicBezTo>
                    <a:pt x="915817" y="666763"/>
                    <a:pt x="867768" y="633418"/>
                    <a:pt x="834838" y="621406"/>
                  </a:cubicBezTo>
                  <a:cubicBezTo>
                    <a:pt x="695869" y="570872"/>
                    <a:pt x="560628" y="512882"/>
                    <a:pt x="420002" y="466904"/>
                  </a:cubicBezTo>
                  <a:cubicBezTo>
                    <a:pt x="288488" y="423825"/>
                    <a:pt x="143099" y="403529"/>
                    <a:pt x="33125" y="313230"/>
                  </a:cubicBezTo>
                  <a:cubicBezTo>
                    <a:pt x="14485" y="298111"/>
                    <a:pt x="-12439" y="324621"/>
                    <a:pt x="6408" y="340154"/>
                  </a:cubicBezTo>
                  <a:lnTo>
                    <a:pt x="6408" y="340154"/>
                  </a:lnTo>
                  <a:close/>
                </a:path>
              </a:pathLst>
            </a:custGeom>
            <a:solidFill>
              <a:srgbClr val="11564F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xmlns="" id="{91604A68-B324-4389-BA90-494F25EC3D19}"/>
                </a:ext>
              </a:extLst>
            </p:cNvPr>
            <p:cNvSpPr/>
            <p:nvPr/>
          </p:nvSpPr>
          <p:spPr>
            <a:xfrm>
              <a:off x="10850062" y="5765432"/>
              <a:ext cx="1225541" cy="680327"/>
            </a:xfrm>
            <a:custGeom>
              <a:avLst/>
              <a:gdLst>
                <a:gd name="connsiteX0" fmla="*/ 13428 w 1225541"/>
                <a:gd name="connsiteY0" fmla="*/ 348289 h 680327"/>
                <a:gd name="connsiteX1" fmla="*/ 949968 w 1225541"/>
                <a:gd name="connsiteY1" fmla="*/ 679662 h 680327"/>
                <a:gd name="connsiteX2" fmla="*/ 971300 w 1225541"/>
                <a:gd name="connsiteY2" fmla="*/ 670963 h 680327"/>
                <a:gd name="connsiteX3" fmla="*/ 1224593 w 1225541"/>
                <a:gd name="connsiteY3" fmla="*/ 23338 h 680327"/>
                <a:gd name="connsiteX4" fmla="*/ 1188142 w 1225541"/>
                <a:gd name="connsiteY4" fmla="*/ 13189 h 680327"/>
                <a:gd name="connsiteX5" fmla="*/ 1057250 w 1225541"/>
                <a:gd name="connsiteY5" fmla="*/ 391368 h 680327"/>
                <a:gd name="connsiteX6" fmla="*/ 973993 w 1225541"/>
                <a:gd name="connsiteY6" fmla="*/ 582321 h 680327"/>
                <a:gd name="connsiteX7" fmla="*/ 908133 w 1225541"/>
                <a:gd name="connsiteY7" fmla="*/ 627056 h 680327"/>
                <a:gd name="connsiteX8" fmla="*/ 804372 w 1225541"/>
                <a:gd name="connsiteY8" fmla="*/ 591434 h 680327"/>
                <a:gd name="connsiteX9" fmla="*/ 23576 w 1225541"/>
                <a:gd name="connsiteY9" fmla="*/ 311839 h 680327"/>
                <a:gd name="connsiteX10" fmla="*/ 13428 w 1225541"/>
                <a:gd name="connsiteY10" fmla="*/ 348289 h 680327"/>
                <a:gd name="connsiteX11" fmla="*/ 13428 w 1225541"/>
                <a:gd name="connsiteY11" fmla="*/ 348289 h 68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5541" h="680327">
                  <a:moveTo>
                    <a:pt x="13428" y="348289"/>
                  </a:moveTo>
                  <a:cubicBezTo>
                    <a:pt x="336516" y="426162"/>
                    <a:pt x="632887" y="582735"/>
                    <a:pt x="949968" y="679662"/>
                  </a:cubicBezTo>
                  <a:cubicBezTo>
                    <a:pt x="957838" y="681940"/>
                    <a:pt x="967572" y="678212"/>
                    <a:pt x="971300" y="670963"/>
                  </a:cubicBezTo>
                  <a:cubicBezTo>
                    <a:pt x="1078996" y="464891"/>
                    <a:pt x="1155212" y="244736"/>
                    <a:pt x="1224593" y="23338"/>
                  </a:cubicBezTo>
                  <a:cubicBezTo>
                    <a:pt x="1231842" y="-65"/>
                    <a:pt x="1195391" y="-10007"/>
                    <a:pt x="1188142" y="13189"/>
                  </a:cubicBezTo>
                  <a:cubicBezTo>
                    <a:pt x="1148170" y="140561"/>
                    <a:pt x="1105920" y="266896"/>
                    <a:pt x="1057250" y="391368"/>
                  </a:cubicBezTo>
                  <a:cubicBezTo>
                    <a:pt x="1031983" y="455985"/>
                    <a:pt x="1003816" y="519568"/>
                    <a:pt x="973993" y="582321"/>
                  </a:cubicBezTo>
                  <a:cubicBezTo>
                    <a:pt x="955560" y="620843"/>
                    <a:pt x="953489" y="641347"/>
                    <a:pt x="908133" y="627056"/>
                  </a:cubicBezTo>
                  <a:cubicBezTo>
                    <a:pt x="873339" y="615872"/>
                    <a:pt x="838752" y="603653"/>
                    <a:pt x="804372" y="591434"/>
                  </a:cubicBezTo>
                  <a:cubicBezTo>
                    <a:pt x="543830" y="498235"/>
                    <a:pt x="293644" y="376870"/>
                    <a:pt x="23576" y="311839"/>
                  </a:cubicBezTo>
                  <a:cubicBezTo>
                    <a:pt x="-34" y="306040"/>
                    <a:pt x="-10182" y="342697"/>
                    <a:pt x="13428" y="348289"/>
                  </a:cubicBezTo>
                  <a:lnTo>
                    <a:pt x="13428" y="348289"/>
                  </a:lnTo>
                  <a:close/>
                </a:path>
              </a:pathLst>
            </a:custGeom>
            <a:solidFill>
              <a:srgbClr val="11564F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216" name="Graphic 153">
            <a:extLst>
              <a:ext uri="{FF2B5EF4-FFF2-40B4-BE49-F238E27FC236}">
                <a16:creationId xmlns:a16="http://schemas.microsoft.com/office/drawing/2014/main" xmlns="" id="{FCF120B6-5167-4404-95FA-BFB3A7388323}"/>
              </a:ext>
            </a:extLst>
          </p:cNvPr>
          <p:cNvGrpSpPr/>
          <p:nvPr/>
        </p:nvGrpSpPr>
        <p:grpSpPr>
          <a:xfrm flipH="1">
            <a:off x="5740" y="2877930"/>
            <a:ext cx="1068908" cy="1281259"/>
            <a:chOff x="11161825" y="3187825"/>
            <a:chExt cx="1068908" cy="1281259"/>
          </a:xfrm>
        </p:grpSpPr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xmlns="" id="{E406E576-0425-4C35-BA25-EB5345EFDDA6}"/>
                </a:ext>
              </a:extLst>
            </p:cNvPr>
            <p:cNvSpPr/>
            <p:nvPr/>
          </p:nvSpPr>
          <p:spPr>
            <a:xfrm>
              <a:off x="11161825" y="3187825"/>
              <a:ext cx="1065500" cy="1267823"/>
            </a:xfrm>
            <a:custGeom>
              <a:avLst/>
              <a:gdLst>
                <a:gd name="connsiteX0" fmla="*/ 996210 w 1065500"/>
                <a:gd name="connsiteY0" fmla="*/ 1267823 h 1267823"/>
                <a:gd name="connsiteX1" fmla="*/ 199371 w 1065500"/>
                <a:gd name="connsiteY1" fmla="*/ 961111 h 1267823"/>
                <a:gd name="connsiteX2" fmla="*/ 59 w 1065500"/>
                <a:gd name="connsiteY2" fmla="*/ 814786 h 1267823"/>
                <a:gd name="connsiteX3" fmla="*/ 163096 w 1065500"/>
                <a:gd name="connsiteY3" fmla="*/ 788701 h 1267823"/>
                <a:gd name="connsiteX4" fmla="*/ 576188 w 1065500"/>
                <a:gd name="connsiteY4" fmla="*/ 936656 h 1267823"/>
                <a:gd name="connsiteX5" fmla="*/ 95232 w 1065500"/>
                <a:gd name="connsiteY5" fmla="*/ 448566 h 1267823"/>
                <a:gd name="connsiteX6" fmla="*/ 362407 w 1065500"/>
                <a:gd name="connsiteY6" fmla="*/ 547407 h 1267823"/>
                <a:gd name="connsiteX7" fmla="*/ 674010 w 1065500"/>
                <a:gd name="connsiteY7" fmla="*/ 768729 h 1267823"/>
                <a:gd name="connsiteX8" fmla="*/ 451466 w 1065500"/>
                <a:gd name="connsiteY8" fmla="*/ 409845 h 1267823"/>
                <a:gd name="connsiteX9" fmla="*/ 346511 w 1065500"/>
                <a:gd name="connsiteY9" fmla="*/ 135741 h 1267823"/>
                <a:gd name="connsiteX10" fmla="*/ 574966 w 1065500"/>
                <a:gd name="connsiteY10" fmla="*/ 260871 h 1267823"/>
                <a:gd name="connsiteX11" fmla="*/ 808311 w 1065500"/>
                <a:gd name="connsiteY11" fmla="*/ 639319 h 1267823"/>
                <a:gd name="connsiteX12" fmla="*/ 705598 w 1065500"/>
                <a:gd name="connsiteY12" fmla="*/ 166514 h 1267823"/>
                <a:gd name="connsiteX13" fmla="*/ 912451 w 1065500"/>
                <a:gd name="connsiteY13" fmla="*/ 133703 h 1267823"/>
                <a:gd name="connsiteX14" fmla="*/ 1050827 w 1065500"/>
                <a:gd name="connsiteY14" fmla="*/ 883262 h 1267823"/>
                <a:gd name="connsiteX15" fmla="*/ 1065501 w 1065500"/>
                <a:gd name="connsiteY15" fmla="*/ 1260283 h 126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65500" h="1267823">
                  <a:moveTo>
                    <a:pt x="996210" y="1267823"/>
                  </a:moveTo>
                  <a:cubicBezTo>
                    <a:pt x="733518" y="1153902"/>
                    <a:pt x="462063" y="1069938"/>
                    <a:pt x="199371" y="961111"/>
                  </a:cubicBezTo>
                  <a:cubicBezTo>
                    <a:pt x="149034" y="938286"/>
                    <a:pt x="2913" y="889172"/>
                    <a:pt x="59" y="814786"/>
                  </a:cubicBezTo>
                  <a:cubicBezTo>
                    <a:pt x="-2998" y="735510"/>
                    <a:pt x="112758" y="775658"/>
                    <a:pt x="163096" y="788701"/>
                  </a:cubicBezTo>
                  <a:cubicBezTo>
                    <a:pt x="293932" y="833332"/>
                    <a:pt x="429456" y="867773"/>
                    <a:pt x="576188" y="936656"/>
                  </a:cubicBezTo>
                  <a:cubicBezTo>
                    <a:pt x="481627" y="806227"/>
                    <a:pt x="16159" y="585924"/>
                    <a:pt x="95232" y="448566"/>
                  </a:cubicBezTo>
                  <a:cubicBezTo>
                    <a:pt x="156574" y="342185"/>
                    <a:pt x="305956" y="505018"/>
                    <a:pt x="362407" y="547407"/>
                  </a:cubicBezTo>
                  <a:cubicBezTo>
                    <a:pt x="464712" y="623015"/>
                    <a:pt x="576392" y="688230"/>
                    <a:pt x="674010" y="768729"/>
                  </a:cubicBezTo>
                  <a:cubicBezTo>
                    <a:pt x="630194" y="661125"/>
                    <a:pt x="510159" y="516838"/>
                    <a:pt x="451466" y="409845"/>
                  </a:cubicBezTo>
                  <a:cubicBezTo>
                    <a:pt x="403574" y="327308"/>
                    <a:pt x="320425" y="231117"/>
                    <a:pt x="346511" y="135741"/>
                  </a:cubicBezTo>
                  <a:cubicBezTo>
                    <a:pt x="384825" y="-29741"/>
                    <a:pt x="532984" y="202993"/>
                    <a:pt x="574966" y="260871"/>
                  </a:cubicBezTo>
                  <a:cubicBezTo>
                    <a:pt x="638346" y="357674"/>
                    <a:pt x="743301" y="502776"/>
                    <a:pt x="808311" y="639319"/>
                  </a:cubicBezTo>
                  <a:cubicBezTo>
                    <a:pt x="823188" y="509501"/>
                    <a:pt x="715788" y="300203"/>
                    <a:pt x="705598" y="166514"/>
                  </a:cubicBezTo>
                  <a:cubicBezTo>
                    <a:pt x="692148" y="-41561"/>
                    <a:pt x="835620" y="-57050"/>
                    <a:pt x="912451" y="133703"/>
                  </a:cubicBezTo>
                  <a:cubicBezTo>
                    <a:pt x="1011087" y="373162"/>
                    <a:pt x="1030652" y="620977"/>
                    <a:pt x="1050827" y="883262"/>
                  </a:cubicBezTo>
                  <a:cubicBezTo>
                    <a:pt x="1060202" y="997183"/>
                    <a:pt x="1061017" y="1146158"/>
                    <a:pt x="1065501" y="1260283"/>
                  </a:cubicBezTo>
                </a:path>
              </a:pathLst>
            </a:custGeom>
            <a:solidFill>
              <a:srgbClr val="FFDB69"/>
            </a:solidFill>
            <a:ln w="203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xmlns="" id="{8B337B91-B464-443A-808A-8C8852CA16AD}"/>
                </a:ext>
              </a:extLst>
            </p:cNvPr>
            <p:cNvSpPr/>
            <p:nvPr/>
          </p:nvSpPr>
          <p:spPr>
            <a:xfrm>
              <a:off x="11581671" y="3386307"/>
              <a:ext cx="649062" cy="1076344"/>
            </a:xfrm>
            <a:custGeom>
              <a:avLst/>
              <a:gdLst>
                <a:gd name="connsiteX0" fmla="*/ 2885 w 649062"/>
                <a:gd name="connsiteY0" fmla="*/ 27541 h 1076344"/>
                <a:gd name="connsiteX1" fmla="*/ 362583 w 649062"/>
                <a:gd name="connsiteY1" fmla="*/ 612433 h 1076344"/>
                <a:gd name="connsiteX2" fmla="*/ 517264 w 649062"/>
                <a:gd name="connsiteY2" fmla="*/ 884907 h 1076344"/>
                <a:gd name="connsiteX3" fmla="*/ 617531 w 649062"/>
                <a:gd name="connsiteY3" fmla="*/ 1070565 h 1076344"/>
                <a:gd name="connsiteX4" fmla="*/ 643821 w 649062"/>
                <a:gd name="connsiteY4" fmla="*/ 1044275 h 1076344"/>
                <a:gd name="connsiteX5" fmla="*/ 541719 w 649062"/>
                <a:gd name="connsiteY5" fmla="*/ 849243 h 1076344"/>
                <a:gd name="connsiteX6" fmla="*/ 379702 w 649062"/>
                <a:gd name="connsiteY6" fmla="*/ 570451 h 1076344"/>
                <a:gd name="connsiteX7" fmla="*/ 35288 w 649062"/>
                <a:gd name="connsiteY7" fmla="*/ 8791 h 1076344"/>
                <a:gd name="connsiteX8" fmla="*/ 2885 w 649062"/>
                <a:gd name="connsiteY8" fmla="*/ 27541 h 1076344"/>
                <a:gd name="connsiteX9" fmla="*/ 2885 w 649062"/>
                <a:gd name="connsiteY9" fmla="*/ 27541 h 1076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9062" h="1076344">
                  <a:moveTo>
                    <a:pt x="2885" y="27541"/>
                  </a:moveTo>
                  <a:cubicBezTo>
                    <a:pt x="123124" y="222573"/>
                    <a:pt x="237249" y="420662"/>
                    <a:pt x="362583" y="612433"/>
                  </a:cubicBezTo>
                  <a:cubicBezTo>
                    <a:pt x="419238" y="699046"/>
                    <a:pt x="473855" y="790957"/>
                    <a:pt x="517264" y="884907"/>
                  </a:cubicBezTo>
                  <a:cubicBezTo>
                    <a:pt x="546406" y="948084"/>
                    <a:pt x="569028" y="1019004"/>
                    <a:pt x="617531" y="1070565"/>
                  </a:cubicBezTo>
                  <a:cubicBezTo>
                    <a:pt x="634038" y="1088091"/>
                    <a:pt x="660328" y="1061801"/>
                    <a:pt x="643821" y="1044275"/>
                  </a:cubicBezTo>
                  <a:cubicBezTo>
                    <a:pt x="594298" y="991696"/>
                    <a:pt x="571473" y="913846"/>
                    <a:pt x="541719" y="849243"/>
                  </a:cubicBezTo>
                  <a:cubicBezTo>
                    <a:pt x="497088" y="752644"/>
                    <a:pt x="437784" y="659306"/>
                    <a:pt x="379702" y="570451"/>
                  </a:cubicBezTo>
                  <a:cubicBezTo>
                    <a:pt x="259463" y="386424"/>
                    <a:pt x="150636" y="195875"/>
                    <a:pt x="35288" y="8791"/>
                  </a:cubicBezTo>
                  <a:cubicBezTo>
                    <a:pt x="22449" y="-11588"/>
                    <a:pt x="-9751" y="7161"/>
                    <a:pt x="2885" y="27541"/>
                  </a:cubicBezTo>
                  <a:lnTo>
                    <a:pt x="2885" y="27541"/>
                  </a:lnTo>
                  <a:close/>
                </a:path>
              </a:pathLst>
            </a:custGeom>
            <a:solidFill>
              <a:srgbClr val="FFA522"/>
            </a:solidFill>
            <a:ln w="203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xmlns="" id="{46111986-DE4E-4168-A7CE-CB06A55EACB7}"/>
                </a:ext>
              </a:extLst>
            </p:cNvPr>
            <p:cNvSpPr/>
            <p:nvPr/>
          </p:nvSpPr>
          <p:spPr>
            <a:xfrm>
              <a:off x="11345328" y="3703811"/>
              <a:ext cx="879995" cy="764358"/>
            </a:xfrm>
            <a:custGeom>
              <a:avLst/>
              <a:gdLst>
                <a:gd name="connsiteX0" fmla="*/ 6086 w 879995"/>
                <a:gd name="connsiteY0" fmla="*/ 31014 h 764358"/>
                <a:gd name="connsiteX1" fmla="*/ 445469 w 879995"/>
                <a:gd name="connsiteY1" fmla="*/ 375428 h 764358"/>
                <a:gd name="connsiteX2" fmla="*/ 848779 w 879995"/>
                <a:gd name="connsiteY2" fmla="*/ 758359 h 764358"/>
                <a:gd name="connsiteX3" fmla="*/ 875069 w 879995"/>
                <a:gd name="connsiteY3" fmla="*/ 732070 h 764358"/>
                <a:gd name="connsiteX4" fmla="*/ 531266 w 879995"/>
                <a:gd name="connsiteY4" fmla="*/ 390509 h 764358"/>
                <a:gd name="connsiteX5" fmla="*/ 32172 w 879995"/>
                <a:gd name="connsiteY5" fmla="*/ 4928 h 764358"/>
                <a:gd name="connsiteX6" fmla="*/ 6086 w 879995"/>
                <a:gd name="connsiteY6" fmla="*/ 31014 h 764358"/>
                <a:gd name="connsiteX7" fmla="*/ 6086 w 879995"/>
                <a:gd name="connsiteY7" fmla="*/ 31014 h 764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9995" h="764358">
                  <a:moveTo>
                    <a:pt x="6086" y="31014"/>
                  </a:moveTo>
                  <a:cubicBezTo>
                    <a:pt x="147316" y="152476"/>
                    <a:pt x="294049" y="267009"/>
                    <a:pt x="445469" y="375428"/>
                  </a:cubicBezTo>
                  <a:cubicBezTo>
                    <a:pt x="601576" y="487108"/>
                    <a:pt x="722426" y="615295"/>
                    <a:pt x="848779" y="758359"/>
                  </a:cubicBezTo>
                  <a:cubicBezTo>
                    <a:pt x="864675" y="776293"/>
                    <a:pt x="890965" y="750004"/>
                    <a:pt x="875069" y="732070"/>
                  </a:cubicBezTo>
                  <a:cubicBezTo>
                    <a:pt x="767261" y="609996"/>
                    <a:pt x="663733" y="486904"/>
                    <a:pt x="531266" y="390509"/>
                  </a:cubicBezTo>
                  <a:cubicBezTo>
                    <a:pt x="360894" y="266398"/>
                    <a:pt x="192355" y="142490"/>
                    <a:pt x="32172" y="4928"/>
                  </a:cubicBezTo>
                  <a:cubicBezTo>
                    <a:pt x="14442" y="-10968"/>
                    <a:pt x="-12052" y="15322"/>
                    <a:pt x="6086" y="31014"/>
                  </a:cubicBezTo>
                  <a:lnTo>
                    <a:pt x="6086" y="31014"/>
                  </a:lnTo>
                  <a:close/>
                </a:path>
              </a:pathLst>
            </a:custGeom>
            <a:solidFill>
              <a:srgbClr val="FFA522"/>
            </a:solidFill>
            <a:ln w="203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xmlns="" id="{3AB0D8E9-13F8-43D0-B4F7-4EA5085921C4}"/>
                </a:ext>
              </a:extLst>
            </p:cNvPr>
            <p:cNvSpPr/>
            <p:nvPr/>
          </p:nvSpPr>
          <p:spPr>
            <a:xfrm>
              <a:off x="11239302" y="4015204"/>
              <a:ext cx="970593" cy="453881"/>
            </a:xfrm>
            <a:custGeom>
              <a:avLst/>
              <a:gdLst>
                <a:gd name="connsiteX0" fmla="*/ 13271 w 970593"/>
                <a:gd name="connsiteY0" fmla="*/ 36523 h 453881"/>
                <a:gd name="connsiteX1" fmla="*/ 478332 w 970593"/>
                <a:gd name="connsiteY1" fmla="*/ 217086 h 453881"/>
                <a:gd name="connsiteX2" fmla="*/ 944004 w 970593"/>
                <a:gd name="connsiteY2" fmla="*/ 450227 h 453881"/>
                <a:gd name="connsiteX3" fmla="*/ 962753 w 970593"/>
                <a:gd name="connsiteY3" fmla="*/ 418028 h 453881"/>
                <a:gd name="connsiteX4" fmla="*/ 536414 w 970593"/>
                <a:gd name="connsiteY4" fmla="*/ 198744 h 453881"/>
                <a:gd name="connsiteX5" fmla="*/ 23257 w 970593"/>
                <a:gd name="connsiteY5" fmla="*/ 655 h 453881"/>
                <a:gd name="connsiteX6" fmla="*/ 13271 w 970593"/>
                <a:gd name="connsiteY6" fmla="*/ 36523 h 453881"/>
                <a:gd name="connsiteX7" fmla="*/ 13271 w 970593"/>
                <a:gd name="connsiteY7" fmla="*/ 36523 h 453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0593" h="453881">
                  <a:moveTo>
                    <a:pt x="13271" y="36523"/>
                  </a:moveTo>
                  <a:cubicBezTo>
                    <a:pt x="175492" y="76671"/>
                    <a:pt x="323244" y="156762"/>
                    <a:pt x="478332" y="217086"/>
                  </a:cubicBezTo>
                  <a:cubicBezTo>
                    <a:pt x="642591" y="281281"/>
                    <a:pt x="802366" y="342420"/>
                    <a:pt x="944004" y="450227"/>
                  </a:cubicBezTo>
                  <a:cubicBezTo>
                    <a:pt x="963161" y="464697"/>
                    <a:pt x="981502" y="432497"/>
                    <a:pt x="962753" y="418028"/>
                  </a:cubicBezTo>
                  <a:cubicBezTo>
                    <a:pt x="833751" y="319798"/>
                    <a:pt x="687630" y="254992"/>
                    <a:pt x="536414" y="198744"/>
                  </a:cubicBezTo>
                  <a:cubicBezTo>
                    <a:pt x="364818" y="135160"/>
                    <a:pt x="201782" y="44879"/>
                    <a:pt x="23257" y="655"/>
                  </a:cubicBezTo>
                  <a:cubicBezTo>
                    <a:pt x="-179" y="-5255"/>
                    <a:pt x="-9961" y="30613"/>
                    <a:pt x="13271" y="36523"/>
                  </a:cubicBezTo>
                  <a:lnTo>
                    <a:pt x="13271" y="36523"/>
                  </a:lnTo>
                  <a:close/>
                </a:path>
              </a:pathLst>
            </a:custGeom>
            <a:solidFill>
              <a:srgbClr val="FFA522"/>
            </a:solidFill>
            <a:ln w="203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xmlns="" id="{D41DABEE-A934-4EFA-83E6-4753D9E0765D}"/>
                </a:ext>
              </a:extLst>
            </p:cNvPr>
            <p:cNvSpPr/>
            <p:nvPr/>
          </p:nvSpPr>
          <p:spPr>
            <a:xfrm>
              <a:off x="11926029" y="3314013"/>
              <a:ext cx="284246" cy="1128593"/>
            </a:xfrm>
            <a:custGeom>
              <a:avLst/>
              <a:gdLst>
                <a:gd name="connsiteX0" fmla="*/ 284178 w 284246"/>
                <a:gd name="connsiteY0" fmla="*/ 1110659 h 1128593"/>
                <a:gd name="connsiteX1" fmla="*/ 234452 w 284246"/>
                <a:gd name="connsiteY1" fmla="*/ 872626 h 1128593"/>
                <a:gd name="connsiteX2" fmla="*/ 173517 w 284246"/>
                <a:gd name="connsiteY2" fmla="*/ 585479 h 1128593"/>
                <a:gd name="connsiteX3" fmla="*/ 110340 w 284246"/>
                <a:gd name="connsiteY3" fmla="*/ 299758 h 1128593"/>
                <a:gd name="connsiteX4" fmla="*/ 37178 w 284246"/>
                <a:gd name="connsiteY4" fmla="*/ 12610 h 1128593"/>
                <a:gd name="connsiteX5" fmla="*/ 1310 w 284246"/>
                <a:gd name="connsiteY5" fmla="*/ 22392 h 1128593"/>
                <a:gd name="connsiteX6" fmla="*/ 126032 w 284246"/>
                <a:gd name="connsiteY6" fmla="*/ 540440 h 1128593"/>
                <a:gd name="connsiteX7" fmla="*/ 185948 w 284246"/>
                <a:gd name="connsiteY7" fmla="*/ 836962 h 1128593"/>
                <a:gd name="connsiteX8" fmla="*/ 246679 w 284246"/>
                <a:gd name="connsiteY8" fmla="*/ 1110455 h 1128593"/>
                <a:gd name="connsiteX9" fmla="*/ 284178 w 284246"/>
                <a:gd name="connsiteY9" fmla="*/ 1110659 h 1128593"/>
                <a:gd name="connsiteX10" fmla="*/ 284178 w 284246"/>
                <a:gd name="connsiteY10" fmla="*/ 1110659 h 1128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246" h="1128593">
                  <a:moveTo>
                    <a:pt x="284178" y="1110659"/>
                  </a:moveTo>
                  <a:cubicBezTo>
                    <a:pt x="285808" y="1027918"/>
                    <a:pt x="258296" y="950680"/>
                    <a:pt x="234452" y="872626"/>
                  </a:cubicBezTo>
                  <a:cubicBezTo>
                    <a:pt x="206124" y="779492"/>
                    <a:pt x="193081" y="680855"/>
                    <a:pt x="173517" y="585479"/>
                  </a:cubicBezTo>
                  <a:cubicBezTo>
                    <a:pt x="153952" y="489899"/>
                    <a:pt x="129905" y="395338"/>
                    <a:pt x="110340" y="299758"/>
                  </a:cubicBezTo>
                  <a:cubicBezTo>
                    <a:pt x="90572" y="202547"/>
                    <a:pt x="72842" y="105337"/>
                    <a:pt x="37178" y="12610"/>
                  </a:cubicBezTo>
                  <a:cubicBezTo>
                    <a:pt x="28618" y="-9603"/>
                    <a:pt x="-7250" y="-25"/>
                    <a:pt x="1310" y="22392"/>
                  </a:cubicBezTo>
                  <a:cubicBezTo>
                    <a:pt x="64079" y="186244"/>
                    <a:pt x="89146" y="369252"/>
                    <a:pt x="126032" y="540440"/>
                  </a:cubicBezTo>
                  <a:cubicBezTo>
                    <a:pt x="147227" y="639077"/>
                    <a:pt x="164142" y="738529"/>
                    <a:pt x="185948" y="836962"/>
                  </a:cubicBezTo>
                  <a:cubicBezTo>
                    <a:pt x="206328" y="929078"/>
                    <a:pt x="248513" y="1014264"/>
                    <a:pt x="246679" y="1110455"/>
                  </a:cubicBezTo>
                  <a:cubicBezTo>
                    <a:pt x="246475" y="1134707"/>
                    <a:pt x="283770" y="1134503"/>
                    <a:pt x="284178" y="1110659"/>
                  </a:cubicBezTo>
                  <a:lnTo>
                    <a:pt x="284178" y="1110659"/>
                  </a:lnTo>
                  <a:close/>
                </a:path>
              </a:pathLst>
            </a:custGeom>
            <a:solidFill>
              <a:srgbClr val="FFA522"/>
            </a:solidFill>
            <a:ln w="203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222" name="Graphic 154">
            <a:extLst>
              <a:ext uri="{FF2B5EF4-FFF2-40B4-BE49-F238E27FC236}">
                <a16:creationId xmlns:a16="http://schemas.microsoft.com/office/drawing/2014/main" xmlns="" id="{BAC604ED-6DA1-4CC5-9C1D-EF0194F67F13}"/>
              </a:ext>
            </a:extLst>
          </p:cNvPr>
          <p:cNvGrpSpPr/>
          <p:nvPr/>
        </p:nvGrpSpPr>
        <p:grpSpPr>
          <a:xfrm flipH="1">
            <a:off x="1978034" y="2884137"/>
            <a:ext cx="1734184" cy="1380521"/>
            <a:chOff x="9167261" y="3475651"/>
            <a:chExt cx="1734184" cy="1380521"/>
          </a:xfrm>
        </p:grpSpPr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xmlns="" id="{83E0A40D-5D9A-4C04-8192-C6D85569ADB1}"/>
                </a:ext>
              </a:extLst>
            </p:cNvPr>
            <p:cNvSpPr/>
            <p:nvPr/>
          </p:nvSpPr>
          <p:spPr>
            <a:xfrm>
              <a:off x="9167261" y="3475651"/>
              <a:ext cx="1726833" cy="1380521"/>
            </a:xfrm>
            <a:custGeom>
              <a:avLst/>
              <a:gdLst>
                <a:gd name="connsiteX0" fmla="*/ 1726834 w 1726833"/>
                <a:gd name="connsiteY0" fmla="*/ 1380521 h 1380521"/>
                <a:gd name="connsiteX1" fmla="*/ 695820 w 1726833"/>
                <a:gd name="connsiteY1" fmla="*/ 1058460 h 1380521"/>
                <a:gd name="connsiteX2" fmla="*/ 287875 w 1726833"/>
                <a:gd name="connsiteY2" fmla="*/ 488963 h 1380521"/>
                <a:gd name="connsiteX3" fmla="*/ 0 w 1726833"/>
                <a:gd name="connsiteY3" fmla="*/ 14730 h 1380521"/>
                <a:gd name="connsiteX4" fmla="*/ 1726834 w 1726833"/>
                <a:gd name="connsiteY4" fmla="*/ 1380521 h 138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6833" h="1380521">
                  <a:moveTo>
                    <a:pt x="1726834" y="1380521"/>
                  </a:moveTo>
                  <a:cubicBezTo>
                    <a:pt x="1402271" y="1347794"/>
                    <a:pt x="956387" y="1275252"/>
                    <a:pt x="695820" y="1058460"/>
                  </a:cubicBezTo>
                  <a:cubicBezTo>
                    <a:pt x="515090" y="905037"/>
                    <a:pt x="392728" y="691164"/>
                    <a:pt x="287875" y="488963"/>
                  </a:cubicBezTo>
                  <a:cubicBezTo>
                    <a:pt x="200116" y="326160"/>
                    <a:pt x="87759" y="177533"/>
                    <a:pt x="0" y="14730"/>
                  </a:cubicBezTo>
                  <a:cubicBezTo>
                    <a:pt x="796086" y="-102421"/>
                    <a:pt x="1725583" y="490839"/>
                    <a:pt x="1726834" y="1380521"/>
                  </a:cubicBezTo>
                </a:path>
              </a:pathLst>
            </a:custGeom>
            <a:solidFill>
              <a:srgbClr val="11564F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xmlns="" id="{C15806B5-752E-4258-8F0D-8A23BA406110}"/>
                </a:ext>
              </a:extLst>
            </p:cNvPr>
            <p:cNvSpPr/>
            <p:nvPr/>
          </p:nvSpPr>
          <p:spPr>
            <a:xfrm>
              <a:off x="9470928" y="3641271"/>
              <a:ext cx="1430516" cy="1197398"/>
            </a:xfrm>
            <a:custGeom>
              <a:avLst/>
              <a:gdLst>
                <a:gd name="connsiteX0" fmla="*/ 1426084 w 1430516"/>
                <a:gd name="connsiteY0" fmla="*/ 1163829 h 1197398"/>
                <a:gd name="connsiteX1" fmla="*/ 783629 w 1430516"/>
                <a:gd name="connsiteY1" fmla="*/ 612051 h 1197398"/>
                <a:gd name="connsiteX2" fmla="*/ 27774 w 1430516"/>
                <a:gd name="connsiteY2" fmla="*/ 3365 h 1197398"/>
                <a:gd name="connsiteX3" fmla="*/ 8596 w 1430516"/>
                <a:gd name="connsiteY3" fmla="*/ 36301 h 1197398"/>
                <a:gd name="connsiteX4" fmla="*/ 725887 w 1430516"/>
                <a:gd name="connsiteY4" fmla="*/ 616012 h 1197398"/>
                <a:gd name="connsiteX5" fmla="*/ 1399194 w 1430516"/>
                <a:gd name="connsiteY5" fmla="*/ 1190720 h 1197398"/>
                <a:gd name="connsiteX6" fmla="*/ 1426084 w 1430516"/>
                <a:gd name="connsiteY6" fmla="*/ 1163829 h 1197398"/>
                <a:gd name="connsiteX7" fmla="*/ 1426084 w 1430516"/>
                <a:gd name="connsiteY7" fmla="*/ 1163829 h 1197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0516" h="1197398">
                  <a:moveTo>
                    <a:pt x="1426084" y="1163829"/>
                  </a:moveTo>
                  <a:cubicBezTo>
                    <a:pt x="1250149" y="940784"/>
                    <a:pt x="1009384" y="780065"/>
                    <a:pt x="783629" y="612051"/>
                  </a:cubicBezTo>
                  <a:cubicBezTo>
                    <a:pt x="523895" y="418814"/>
                    <a:pt x="295221" y="186805"/>
                    <a:pt x="27774" y="3365"/>
                  </a:cubicBezTo>
                  <a:cubicBezTo>
                    <a:pt x="7554" y="-10601"/>
                    <a:pt x="-11624" y="22543"/>
                    <a:pt x="8596" y="36301"/>
                  </a:cubicBezTo>
                  <a:cubicBezTo>
                    <a:pt x="262910" y="210569"/>
                    <a:pt x="480953" y="429863"/>
                    <a:pt x="725887" y="616012"/>
                  </a:cubicBezTo>
                  <a:cubicBezTo>
                    <a:pt x="960398" y="794240"/>
                    <a:pt x="1214712" y="956834"/>
                    <a:pt x="1399194" y="1190720"/>
                  </a:cubicBezTo>
                  <a:cubicBezTo>
                    <a:pt x="1414411" y="1210106"/>
                    <a:pt x="1441093" y="1183007"/>
                    <a:pt x="1426084" y="1163829"/>
                  </a:cubicBezTo>
                  <a:lnTo>
                    <a:pt x="1426084" y="1163829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xmlns="" id="{B7B1E264-2C88-4416-B286-D00955904345}"/>
                </a:ext>
              </a:extLst>
            </p:cNvPr>
            <p:cNvSpPr/>
            <p:nvPr/>
          </p:nvSpPr>
          <p:spPr>
            <a:xfrm>
              <a:off x="10419392" y="4372509"/>
              <a:ext cx="354555" cy="325891"/>
            </a:xfrm>
            <a:custGeom>
              <a:avLst/>
              <a:gdLst>
                <a:gd name="connsiteX0" fmla="*/ 18396 w 354555"/>
                <a:gd name="connsiteY0" fmla="*/ 316066 h 325891"/>
                <a:gd name="connsiteX1" fmla="*/ 335455 w 354555"/>
                <a:gd name="connsiteY1" fmla="*/ 325863 h 325891"/>
                <a:gd name="connsiteX2" fmla="*/ 354424 w 354555"/>
                <a:gd name="connsiteY2" fmla="*/ 306894 h 325891"/>
                <a:gd name="connsiteX3" fmla="*/ 312108 w 354555"/>
                <a:gd name="connsiteY3" fmla="*/ 8596 h 325891"/>
                <a:gd name="connsiteX4" fmla="*/ 279172 w 354555"/>
                <a:gd name="connsiteY4" fmla="*/ 27774 h 325891"/>
                <a:gd name="connsiteX5" fmla="*/ 316277 w 354555"/>
                <a:gd name="connsiteY5" fmla="*/ 306894 h 325891"/>
                <a:gd name="connsiteX6" fmla="*/ 335247 w 354555"/>
                <a:gd name="connsiteY6" fmla="*/ 287925 h 325891"/>
                <a:gd name="connsiteX7" fmla="*/ 18188 w 354555"/>
                <a:gd name="connsiteY7" fmla="*/ 278127 h 325891"/>
                <a:gd name="connsiteX8" fmla="*/ 18396 w 354555"/>
                <a:gd name="connsiteY8" fmla="*/ 316066 h 325891"/>
                <a:gd name="connsiteX9" fmla="*/ 18396 w 354555"/>
                <a:gd name="connsiteY9" fmla="*/ 316066 h 32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4555" h="325891">
                  <a:moveTo>
                    <a:pt x="18396" y="316066"/>
                  </a:moveTo>
                  <a:cubicBezTo>
                    <a:pt x="123874" y="323570"/>
                    <a:pt x="229769" y="319610"/>
                    <a:pt x="335455" y="325863"/>
                  </a:cubicBezTo>
                  <a:cubicBezTo>
                    <a:pt x="344836" y="326489"/>
                    <a:pt x="355884" y="316691"/>
                    <a:pt x="354424" y="306894"/>
                  </a:cubicBezTo>
                  <a:cubicBezTo>
                    <a:pt x="340875" y="206211"/>
                    <a:pt x="373394" y="98023"/>
                    <a:pt x="312108" y="8596"/>
                  </a:cubicBezTo>
                  <a:cubicBezTo>
                    <a:pt x="298350" y="-11624"/>
                    <a:pt x="265206" y="7554"/>
                    <a:pt x="279172" y="27774"/>
                  </a:cubicBezTo>
                  <a:cubicBezTo>
                    <a:pt x="335455" y="110113"/>
                    <a:pt x="303770" y="213924"/>
                    <a:pt x="316277" y="306894"/>
                  </a:cubicBezTo>
                  <a:cubicBezTo>
                    <a:pt x="322531" y="300640"/>
                    <a:pt x="328993" y="294178"/>
                    <a:pt x="335247" y="287925"/>
                  </a:cubicBezTo>
                  <a:cubicBezTo>
                    <a:pt x="229560" y="281671"/>
                    <a:pt x="123874" y="285632"/>
                    <a:pt x="18188" y="278127"/>
                  </a:cubicBezTo>
                  <a:cubicBezTo>
                    <a:pt x="-6201" y="276251"/>
                    <a:pt x="-5993" y="314398"/>
                    <a:pt x="18396" y="316066"/>
                  </a:cubicBezTo>
                  <a:lnTo>
                    <a:pt x="18396" y="31606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xmlns="" id="{8B8DA408-7A3C-4CA2-B2D5-E3DF8BC1775B}"/>
                </a:ext>
              </a:extLst>
            </p:cNvPr>
            <p:cNvSpPr/>
            <p:nvPr/>
          </p:nvSpPr>
          <p:spPr>
            <a:xfrm>
              <a:off x="10118723" y="4162542"/>
              <a:ext cx="490559" cy="400638"/>
            </a:xfrm>
            <a:custGeom>
              <a:avLst/>
              <a:gdLst>
                <a:gd name="connsiteX0" fmla="*/ 18266 w 490559"/>
                <a:gd name="connsiteY0" fmla="*/ 354058 h 400638"/>
                <a:gd name="connsiteX1" fmla="*/ 466025 w 490559"/>
                <a:gd name="connsiteY1" fmla="*/ 400127 h 400638"/>
                <a:gd name="connsiteX2" fmla="*/ 490206 w 490559"/>
                <a:gd name="connsiteY2" fmla="*/ 381783 h 400638"/>
                <a:gd name="connsiteX3" fmla="*/ 405574 w 490559"/>
                <a:gd name="connsiteY3" fmla="*/ 9484 h 400638"/>
                <a:gd name="connsiteX4" fmla="*/ 372638 w 490559"/>
                <a:gd name="connsiteY4" fmla="*/ 28662 h 400638"/>
                <a:gd name="connsiteX5" fmla="*/ 452059 w 490559"/>
                <a:gd name="connsiteY5" fmla="*/ 381783 h 400638"/>
                <a:gd name="connsiteX6" fmla="*/ 476240 w 490559"/>
                <a:gd name="connsiteY6" fmla="*/ 363439 h 400638"/>
                <a:gd name="connsiteX7" fmla="*/ 18474 w 490559"/>
                <a:gd name="connsiteY7" fmla="*/ 316120 h 400638"/>
                <a:gd name="connsiteX8" fmla="*/ 18266 w 490559"/>
                <a:gd name="connsiteY8" fmla="*/ 354058 h 400638"/>
                <a:gd name="connsiteX9" fmla="*/ 18266 w 490559"/>
                <a:gd name="connsiteY9" fmla="*/ 354058 h 40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0559" h="400638">
                  <a:moveTo>
                    <a:pt x="18266" y="354058"/>
                  </a:moveTo>
                  <a:cubicBezTo>
                    <a:pt x="169187" y="347596"/>
                    <a:pt x="318648" y="368233"/>
                    <a:pt x="466025" y="400127"/>
                  </a:cubicBezTo>
                  <a:cubicBezTo>
                    <a:pt x="478324" y="402837"/>
                    <a:pt x="489789" y="394499"/>
                    <a:pt x="490206" y="381783"/>
                  </a:cubicBezTo>
                  <a:cubicBezTo>
                    <a:pt x="494167" y="256919"/>
                    <a:pt x="464775" y="119548"/>
                    <a:pt x="405574" y="9484"/>
                  </a:cubicBezTo>
                  <a:cubicBezTo>
                    <a:pt x="393900" y="-12195"/>
                    <a:pt x="361173" y="7191"/>
                    <a:pt x="372638" y="28662"/>
                  </a:cubicBezTo>
                  <a:cubicBezTo>
                    <a:pt x="428504" y="132680"/>
                    <a:pt x="455811" y="264215"/>
                    <a:pt x="452059" y="381783"/>
                  </a:cubicBezTo>
                  <a:cubicBezTo>
                    <a:pt x="459980" y="375738"/>
                    <a:pt x="468110" y="369484"/>
                    <a:pt x="476240" y="363439"/>
                  </a:cubicBezTo>
                  <a:cubicBezTo>
                    <a:pt x="325736" y="330920"/>
                    <a:pt x="172730" y="309449"/>
                    <a:pt x="18474" y="316120"/>
                  </a:cubicBezTo>
                  <a:cubicBezTo>
                    <a:pt x="-6123" y="316954"/>
                    <a:pt x="-6123" y="355101"/>
                    <a:pt x="18266" y="354058"/>
                  </a:cubicBezTo>
                  <a:lnTo>
                    <a:pt x="18266" y="354058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xmlns="" id="{CC1C04E7-A644-4BCC-9E42-69A34435957C}"/>
                </a:ext>
              </a:extLst>
            </p:cNvPr>
            <p:cNvSpPr/>
            <p:nvPr/>
          </p:nvSpPr>
          <p:spPr>
            <a:xfrm>
              <a:off x="9921004" y="3898954"/>
              <a:ext cx="376821" cy="424839"/>
            </a:xfrm>
            <a:custGeom>
              <a:avLst/>
              <a:gdLst>
                <a:gd name="connsiteX0" fmla="*/ 18370 w 376821"/>
                <a:gd name="connsiteY0" fmla="*/ 424826 h 424839"/>
                <a:gd name="connsiteX1" fmla="*/ 353564 w 376821"/>
                <a:gd name="connsiteY1" fmla="*/ 418781 h 424839"/>
                <a:gd name="connsiteX2" fmla="*/ 371908 w 376821"/>
                <a:gd name="connsiteY2" fmla="*/ 404814 h 424839"/>
                <a:gd name="connsiteX3" fmla="*/ 299783 w 376821"/>
                <a:gd name="connsiteY3" fmla="*/ 9794 h 424839"/>
                <a:gd name="connsiteX4" fmla="*/ 266847 w 376821"/>
                <a:gd name="connsiteY4" fmla="*/ 28972 h 424839"/>
                <a:gd name="connsiteX5" fmla="*/ 336888 w 376821"/>
                <a:gd name="connsiteY5" fmla="*/ 324351 h 424839"/>
                <a:gd name="connsiteX6" fmla="*/ 337513 w 376821"/>
                <a:gd name="connsiteY6" fmla="*/ 373338 h 424839"/>
                <a:gd name="connsiteX7" fmla="*/ 242458 w 376821"/>
                <a:gd name="connsiteY7" fmla="*/ 380425 h 424839"/>
                <a:gd name="connsiteX8" fmla="*/ 18370 w 376821"/>
                <a:gd name="connsiteY8" fmla="*/ 386887 h 424839"/>
                <a:gd name="connsiteX9" fmla="*/ 18370 w 376821"/>
                <a:gd name="connsiteY9" fmla="*/ 424826 h 424839"/>
                <a:gd name="connsiteX10" fmla="*/ 18370 w 376821"/>
                <a:gd name="connsiteY10" fmla="*/ 424826 h 4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6821" h="424839">
                  <a:moveTo>
                    <a:pt x="18370" y="424826"/>
                  </a:moveTo>
                  <a:cubicBezTo>
                    <a:pt x="130102" y="420657"/>
                    <a:pt x="241833" y="416905"/>
                    <a:pt x="353564" y="418781"/>
                  </a:cubicBezTo>
                  <a:cubicBezTo>
                    <a:pt x="361277" y="418989"/>
                    <a:pt x="370658" y="412944"/>
                    <a:pt x="371908" y="404814"/>
                  </a:cubicBezTo>
                  <a:cubicBezTo>
                    <a:pt x="390669" y="278908"/>
                    <a:pt x="353356" y="123401"/>
                    <a:pt x="299783" y="9794"/>
                  </a:cubicBezTo>
                  <a:cubicBezTo>
                    <a:pt x="289360" y="-12302"/>
                    <a:pt x="256425" y="6875"/>
                    <a:pt x="266847" y="28972"/>
                  </a:cubicBezTo>
                  <a:cubicBezTo>
                    <a:pt x="309372" y="119232"/>
                    <a:pt x="328967" y="225752"/>
                    <a:pt x="336888" y="324351"/>
                  </a:cubicBezTo>
                  <a:cubicBezTo>
                    <a:pt x="338139" y="340610"/>
                    <a:pt x="337930" y="356870"/>
                    <a:pt x="337513" y="373338"/>
                  </a:cubicBezTo>
                  <a:cubicBezTo>
                    <a:pt x="337096" y="386679"/>
                    <a:pt x="252464" y="380217"/>
                    <a:pt x="242458" y="380425"/>
                  </a:cubicBezTo>
                  <a:cubicBezTo>
                    <a:pt x="167623" y="381050"/>
                    <a:pt x="92997" y="384177"/>
                    <a:pt x="18370" y="386887"/>
                  </a:cubicBezTo>
                  <a:cubicBezTo>
                    <a:pt x="-6019" y="387721"/>
                    <a:pt x="-6227" y="425660"/>
                    <a:pt x="18370" y="424826"/>
                  </a:cubicBezTo>
                  <a:lnTo>
                    <a:pt x="18370" y="42482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xmlns="" id="{B35F4E5B-99FD-436F-AE6B-3F8A86F037C3}"/>
                </a:ext>
              </a:extLst>
            </p:cNvPr>
            <p:cNvSpPr/>
            <p:nvPr/>
          </p:nvSpPr>
          <p:spPr>
            <a:xfrm>
              <a:off x="9713697" y="3805537"/>
              <a:ext cx="344546" cy="309163"/>
            </a:xfrm>
            <a:custGeom>
              <a:avLst/>
              <a:gdLst>
                <a:gd name="connsiteX0" fmla="*/ 18474 w 344546"/>
                <a:gd name="connsiteY0" fmla="*/ 309164 h 309163"/>
                <a:gd name="connsiteX1" fmla="*/ 324277 w 344546"/>
                <a:gd name="connsiteY1" fmla="*/ 308955 h 309163"/>
                <a:gd name="connsiteX2" fmla="*/ 343246 w 344546"/>
                <a:gd name="connsiteY2" fmla="*/ 289986 h 309163"/>
                <a:gd name="connsiteX3" fmla="*/ 340744 w 344546"/>
                <a:gd name="connsiteY3" fmla="*/ 18370 h 309163"/>
                <a:gd name="connsiteX4" fmla="*/ 302597 w 344546"/>
                <a:gd name="connsiteY4" fmla="*/ 18370 h 309163"/>
                <a:gd name="connsiteX5" fmla="*/ 305099 w 344546"/>
                <a:gd name="connsiteY5" fmla="*/ 289986 h 309163"/>
                <a:gd name="connsiteX6" fmla="*/ 324068 w 344546"/>
                <a:gd name="connsiteY6" fmla="*/ 271016 h 309163"/>
                <a:gd name="connsiteX7" fmla="*/ 18266 w 344546"/>
                <a:gd name="connsiteY7" fmla="*/ 271225 h 309163"/>
                <a:gd name="connsiteX8" fmla="*/ 18474 w 344546"/>
                <a:gd name="connsiteY8" fmla="*/ 309164 h 309163"/>
                <a:gd name="connsiteX9" fmla="*/ 18474 w 344546"/>
                <a:gd name="connsiteY9" fmla="*/ 309164 h 309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4546" h="309163">
                  <a:moveTo>
                    <a:pt x="18474" y="309164"/>
                  </a:moveTo>
                  <a:cubicBezTo>
                    <a:pt x="120408" y="309164"/>
                    <a:pt x="222342" y="303118"/>
                    <a:pt x="324277" y="308955"/>
                  </a:cubicBezTo>
                  <a:cubicBezTo>
                    <a:pt x="334908" y="309580"/>
                    <a:pt x="343037" y="299783"/>
                    <a:pt x="343246" y="289986"/>
                  </a:cubicBezTo>
                  <a:cubicBezTo>
                    <a:pt x="346164" y="199308"/>
                    <a:pt x="343663" y="108839"/>
                    <a:pt x="340744" y="18370"/>
                  </a:cubicBezTo>
                  <a:cubicBezTo>
                    <a:pt x="339911" y="-6019"/>
                    <a:pt x="301763" y="-6227"/>
                    <a:pt x="302597" y="18370"/>
                  </a:cubicBezTo>
                  <a:cubicBezTo>
                    <a:pt x="305516" y="109048"/>
                    <a:pt x="308017" y="199517"/>
                    <a:pt x="305099" y="289986"/>
                  </a:cubicBezTo>
                  <a:cubicBezTo>
                    <a:pt x="311352" y="283524"/>
                    <a:pt x="317814" y="277270"/>
                    <a:pt x="324068" y="271016"/>
                  </a:cubicBezTo>
                  <a:cubicBezTo>
                    <a:pt x="222134" y="265180"/>
                    <a:pt x="120200" y="271225"/>
                    <a:pt x="18266" y="271225"/>
                  </a:cubicBezTo>
                  <a:cubicBezTo>
                    <a:pt x="-6123" y="271016"/>
                    <a:pt x="-6123" y="309164"/>
                    <a:pt x="18474" y="309164"/>
                  </a:cubicBezTo>
                  <a:lnTo>
                    <a:pt x="18474" y="309164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xmlns="" id="{90FFA497-3244-4E60-AB99-2C797EF62939}"/>
                </a:ext>
              </a:extLst>
            </p:cNvPr>
            <p:cNvSpPr/>
            <p:nvPr/>
          </p:nvSpPr>
          <p:spPr>
            <a:xfrm>
              <a:off x="9518610" y="3595780"/>
              <a:ext cx="260260" cy="296175"/>
            </a:xfrm>
            <a:custGeom>
              <a:avLst/>
              <a:gdLst>
                <a:gd name="connsiteX0" fmla="*/ 18240 w 260260"/>
                <a:gd name="connsiteY0" fmla="*/ 291914 h 296175"/>
                <a:gd name="connsiteX1" fmla="*/ 234198 w 260260"/>
                <a:gd name="connsiteY1" fmla="*/ 295875 h 296175"/>
                <a:gd name="connsiteX2" fmla="*/ 257545 w 260260"/>
                <a:gd name="connsiteY2" fmla="*/ 282534 h 296175"/>
                <a:gd name="connsiteX3" fmla="*/ 224609 w 260260"/>
                <a:gd name="connsiteY3" fmla="*/ 18214 h 296175"/>
                <a:gd name="connsiteX4" fmla="*/ 186462 w 260260"/>
                <a:gd name="connsiteY4" fmla="*/ 18214 h 296175"/>
                <a:gd name="connsiteX5" fmla="*/ 220857 w 260260"/>
                <a:gd name="connsiteY5" fmla="*/ 272528 h 296175"/>
                <a:gd name="connsiteX6" fmla="*/ 244204 w 260260"/>
                <a:gd name="connsiteY6" fmla="*/ 259187 h 296175"/>
                <a:gd name="connsiteX7" fmla="*/ 18031 w 260260"/>
                <a:gd name="connsiteY7" fmla="*/ 253975 h 296175"/>
                <a:gd name="connsiteX8" fmla="*/ 18240 w 260260"/>
                <a:gd name="connsiteY8" fmla="*/ 291914 h 296175"/>
                <a:gd name="connsiteX9" fmla="*/ 18240 w 260260"/>
                <a:gd name="connsiteY9" fmla="*/ 291914 h 296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0260" h="296175">
                  <a:moveTo>
                    <a:pt x="18240" y="291914"/>
                  </a:moveTo>
                  <a:cubicBezTo>
                    <a:pt x="90573" y="284410"/>
                    <a:pt x="162282" y="284201"/>
                    <a:pt x="234198" y="295875"/>
                  </a:cubicBezTo>
                  <a:cubicBezTo>
                    <a:pt x="243370" y="297334"/>
                    <a:pt x="256086" y="293582"/>
                    <a:pt x="257545" y="282534"/>
                  </a:cubicBezTo>
                  <a:cubicBezTo>
                    <a:pt x="270678" y="190814"/>
                    <a:pt x="232322" y="108266"/>
                    <a:pt x="224609" y="18214"/>
                  </a:cubicBezTo>
                  <a:cubicBezTo>
                    <a:pt x="222525" y="-5967"/>
                    <a:pt x="184378" y="-6175"/>
                    <a:pt x="186462" y="18214"/>
                  </a:cubicBezTo>
                  <a:cubicBezTo>
                    <a:pt x="193758" y="103263"/>
                    <a:pt x="233364" y="186436"/>
                    <a:pt x="220857" y="272528"/>
                  </a:cubicBezTo>
                  <a:cubicBezTo>
                    <a:pt x="228778" y="268150"/>
                    <a:pt x="236491" y="263564"/>
                    <a:pt x="244204" y="259187"/>
                  </a:cubicBezTo>
                  <a:cubicBezTo>
                    <a:pt x="168744" y="246888"/>
                    <a:pt x="93909" y="245846"/>
                    <a:pt x="18031" y="253975"/>
                  </a:cubicBezTo>
                  <a:cubicBezTo>
                    <a:pt x="-5941" y="256477"/>
                    <a:pt x="-6149" y="294624"/>
                    <a:pt x="18240" y="291914"/>
                  </a:cubicBezTo>
                  <a:lnTo>
                    <a:pt x="18240" y="291914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xmlns="" id="{0AD65E53-7508-4F5D-82A6-507F48787883}"/>
                </a:ext>
              </a:extLst>
            </p:cNvPr>
            <p:cNvSpPr/>
            <p:nvPr/>
          </p:nvSpPr>
          <p:spPr>
            <a:xfrm>
              <a:off x="9909618" y="3747613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xmlns="" id="{CD4312A1-BF19-4ECC-9225-D7B2342E7432}"/>
                </a:ext>
              </a:extLst>
            </p:cNvPr>
            <p:cNvSpPr/>
            <p:nvPr/>
          </p:nvSpPr>
          <p:spPr>
            <a:xfrm>
              <a:off x="9842495" y="3687578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xmlns="" id="{7B6F9A0D-E479-4422-A341-E5FFD92D1888}"/>
                </a:ext>
              </a:extLst>
            </p:cNvPr>
            <p:cNvSpPr/>
            <p:nvPr/>
          </p:nvSpPr>
          <p:spPr>
            <a:xfrm>
              <a:off x="9924209" y="3668192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xmlns="" id="{9960C060-22C0-480F-BC8F-0CB4D64A96B6}"/>
                </a:ext>
              </a:extLst>
            </p:cNvPr>
            <p:cNvSpPr/>
            <p:nvPr/>
          </p:nvSpPr>
          <p:spPr>
            <a:xfrm>
              <a:off x="9786421" y="4276878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xmlns="" id="{9BE7EA5E-C07B-4597-A05D-CC1BB437816B}"/>
                </a:ext>
              </a:extLst>
            </p:cNvPr>
            <p:cNvSpPr/>
            <p:nvPr/>
          </p:nvSpPr>
          <p:spPr>
            <a:xfrm>
              <a:off x="9711169" y="4221638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xmlns="" id="{C9988127-1A5F-4D02-9315-4A366425E225}"/>
                </a:ext>
              </a:extLst>
            </p:cNvPr>
            <p:cNvSpPr/>
            <p:nvPr/>
          </p:nvSpPr>
          <p:spPr>
            <a:xfrm>
              <a:off x="9809351" y="4192663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208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xmlns="" id="{20332719-3258-4AA1-BCB6-D5156CB746C6}"/>
                </a:ext>
              </a:extLst>
            </p:cNvPr>
            <p:cNvSpPr/>
            <p:nvPr/>
          </p:nvSpPr>
          <p:spPr>
            <a:xfrm>
              <a:off x="9351378" y="3602737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xmlns="" id="{CB8C45E1-E933-4227-B531-10D0128E6367}"/>
                </a:ext>
              </a:extLst>
            </p:cNvPr>
            <p:cNvSpPr/>
            <p:nvPr/>
          </p:nvSpPr>
          <p:spPr>
            <a:xfrm>
              <a:off x="9397863" y="3559796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xmlns="" id="{9713422C-A98C-4DBD-A89A-D0C3835CB977}"/>
                </a:ext>
              </a:extLst>
            </p:cNvPr>
            <p:cNvSpPr/>
            <p:nvPr/>
          </p:nvSpPr>
          <p:spPr>
            <a:xfrm>
              <a:off x="10271911" y="3846003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xmlns="" id="{E971AFB2-16EF-4C89-9D46-B2EDFB6A9C75}"/>
                </a:ext>
              </a:extLst>
            </p:cNvPr>
            <p:cNvSpPr/>
            <p:nvPr/>
          </p:nvSpPr>
          <p:spPr>
            <a:xfrm>
              <a:off x="10209583" y="3794307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xmlns="" id="{78674A88-B82A-471E-9757-DBE7BD082169}"/>
                </a:ext>
              </a:extLst>
            </p:cNvPr>
            <p:cNvSpPr/>
            <p:nvPr/>
          </p:nvSpPr>
          <p:spPr>
            <a:xfrm>
              <a:off x="10067209" y="4547660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xmlns="" id="{3D469F11-BC5C-4112-8FE6-A946F413DC90}"/>
                </a:ext>
              </a:extLst>
            </p:cNvPr>
            <p:cNvSpPr/>
            <p:nvPr/>
          </p:nvSpPr>
          <p:spPr>
            <a:xfrm>
              <a:off x="9991332" y="4520144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</p:grpSp>
      <p:pic>
        <p:nvPicPr>
          <p:cNvPr id="242" name="Graphic 241">
            <a:extLst>
              <a:ext uri="{FF2B5EF4-FFF2-40B4-BE49-F238E27FC236}">
                <a16:creationId xmlns:a16="http://schemas.microsoft.com/office/drawing/2014/main" xmlns="" id="{F8AF2EB7-630A-410E-8DC8-D321988504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57044" y="2295933"/>
            <a:ext cx="1433328" cy="961600"/>
          </a:xfrm>
          <a:prstGeom prst="rect">
            <a:avLst/>
          </a:prstGeom>
        </p:spPr>
      </p:pic>
      <p:grpSp>
        <p:nvGrpSpPr>
          <p:cNvPr id="243" name="Graphic 243">
            <a:extLst>
              <a:ext uri="{FF2B5EF4-FFF2-40B4-BE49-F238E27FC236}">
                <a16:creationId xmlns:a16="http://schemas.microsoft.com/office/drawing/2014/main" xmlns="" id="{73E5714E-7806-4E90-87A8-FF21A5103643}"/>
              </a:ext>
            </a:extLst>
          </p:cNvPr>
          <p:cNvGrpSpPr/>
          <p:nvPr/>
        </p:nvGrpSpPr>
        <p:grpSpPr>
          <a:xfrm flipH="1">
            <a:off x="2566303" y="5084467"/>
            <a:ext cx="1630724" cy="1255170"/>
            <a:chOff x="7982733" y="5589867"/>
            <a:chExt cx="1630724" cy="1255170"/>
          </a:xfrm>
        </p:grpSpPr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xmlns="" id="{7360ED01-7B6E-420A-8E94-197D002D9FE9}"/>
                </a:ext>
              </a:extLst>
            </p:cNvPr>
            <p:cNvSpPr/>
            <p:nvPr/>
          </p:nvSpPr>
          <p:spPr>
            <a:xfrm>
              <a:off x="7982733" y="5589867"/>
              <a:ext cx="1598486" cy="1219662"/>
            </a:xfrm>
            <a:custGeom>
              <a:avLst/>
              <a:gdLst>
                <a:gd name="connsiteX0" fmla="*/ 1598487 w 1598486"/>
                <a:gd name="connsiteY0" fmla="*/ 1219663 h 1219662"/>
                <a:gd name="connsiteX1" fmla="*/ 768595 w 1598486"/>
                <a:gd name="connsiteY1" fmla="*/ 1212352 h 1219662"/>
                <a:gd name="connsiteX2" fmla="*/ 449515 w 1598486"/>
                <a:gd name="connsiteY2" fmla="*/ 1085711 h 1219662"/>
                <a:gd name="connsiteX3" fmla="*/ 709165 w 1598486"/>
                <a:gd name="connsiteY3" fmla="*/ 993029 h 1219662"/>
                <a:gd name="connsiteX4" fmla="*/ 197175 w 1598486"/>
                <a:gd name="connsiteY4" fmla="*/ 831248 h 1219662"/>
                <a:gd name="connsiteX5" fmla="*/ 471683 w 1598486"/>
                <a:gd name="connsiteY5" fmla="*/ 662628 h 1219662"/>
                <a:gd name="connsiteX6" fmla="*/ 5679 w 1598486"/>
                <a:gd name="connsiteY6" fmla="*/ 216671 h 1219662"/>
                <a:gd name="connsiteX7" fmla="*/ 519557 w 1598486"/>
                <a:gd name="connsiteY7" fmla="*/ 386234 h 1219662"/>
                <a:gd name="connsiteX8" fmla="*/ 470504 w 1598486"/>
                <a:gd name="connsiteY8" fmla="*/ 3715 h 1219662"/>
                <a:gd name="connsiteX9" fmla="*/ 854909 w 1598486"/>
                <a:gd name="connsiteY9" fmla="*/ 444720 h 1219662"/>
                <a:gd name="connsiteX10" fmla="*/ 1007493 w 1598486"/>
                <a:gd name="connsiteY10" fmla="*/ 167854 h 1219662"/>
                <a:gd name="connsiteX11" fmla="*/ 1185781 w 1598486"/>
                <a:gd name="connsiteY11" fmla="*/ 552259 h 1219662"/>
                <a:gd name="connsiteX12" fmla="*/ 1389540 w 1598486"/>
                <a:gd name="connsiteY12" fmla="*/ 392129 h 1219662"/>
                <a:gd name="connsiteX13" fmla="*/ 1482694 w 1598486"/>
                <a:gd name="connsiteY13" fmla="*/ 756254 h 1219662"/>
                <a:gd name="connsiteX14" fmla="*/ 1598487 w 1598486"/>
                <a:gd name="connsiteY14" fmla="*/ 1219663 h 121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98486" h="1219662">
                  <a:moveTo>
                    <a:pt x="1598487" y="1219663"/>
                  </a:moveTo>
                  <a:cubicBezTo>
                    <a:pt x="1346147" y="1206221"/>
                    <a:pt x="981079" y="1226974"/>
                    <a:pt x="768595" y="1212352"/>
                  </a:cubicBezTo>
                  <a:cubicBezTo>
                    <a:pt x="703977" y="1211409"/>
                    <a:pt x="425224" y="1188062"/>
                    <a:pt x="449515" y="1085711"/>
                  </a:cubicBezTo>
                  <a:cubicBezTo>
                    <a:pt x="459891" y="1026988"/>
                    <a:pt x="663414" y="1003641"/>
                    <a:pt x="709165" y="993029"/>
                  </a:cubicBezTo>
                  <a:cubicBezTo>
                    <a:pt x="598560" y="898224"/>
                    <a:pt x="316977" y="931712"/>
                    <a:pt x="197175" y="831248"/>
                  </a:cubicBezTo>
                  <a:cubicBezTo>
                    <a:pt x="8038" y="674420"/>
                    <a:pt x="366738" y="695173"/>
                    <a:pt x="471683" y="662628"/>
                  </a:cubicBezTo>
                  <a:cubicBezTo>
                    <a:pt x="321694" y="536930"/>
                    <a:pt x="54261" y="390243"/>
                    <a:pt x="5679" y="216671"/>
                  </a:cubicBezTo>
                  <a:cubicBezTo>
                    <a:pt x="-53514" y="-2653"/>
                    <a:pt x="366030" y="245206"/>
                    <a:pt x="519557" y="386234"/>
                  </a:cubicBezTo>
                  <a:cubicBezTo>
                    <a:pt x="499983" y="302278"/>
                    <a:pt x="275471" y="-39207"/>
                    <a:pt x="470504" y="3715"/>
                  </a:cubicBezTo>
                  <a:cubicBezTo>
                    <a:pt x="629690" y="30835"/>
                    <a:pt x="743597" y="277751"/>
                    <a:pt x="854909" y="444720"/>
                  </a:cubicBezTo>
                  <a:cubicBezTo>
                    <a:pt x="874012" y="319729"/>
                    <a:pt x="842410" y="-91090"/>
                    <a:pt x="1007493" y="167854"/>
                  </a:cubicBezTo>
                  <a:cubicBezTo>
                    <a:pt x="1091213" y="285062"/>
                    <a:pt x="1121871" y="382460"/>
                    <a:pt x="1185781" y="552259"/>
                  </a:cubicBezTo>
                  <a:cubicBezTo>
                    <a:pt x="1251343" y="488820"/>
                    <a:pt x="1273747" y="274449"/>
                    <a:pt x="1389540" y="392129"/>
                  </a:cubicBezTo>
                  <a:cubicBezTo>
                    <a:pt x="1443781" y="451795"/>
                    <a:pt x="1472317" y="678193"/>
                    <a:pt x="1482694" y="756254"/>
                  </a:cubicBezTo>
                  <a:cubicBezTo>
                    <a:pt x="1508635" y="902941"/>
                    <a:pt x="1543538" y="1087833"/>
                    <a:pt x="1598487" y="1219663"/>
                  </a:cubicBezTo>
                </a:path>
              </a:pathLst>
            </a:custGeom>
            <a:solidFill>
              <a:srgbClr val="CFD690"/>
            </a:solidFill>
            <a:ln w="23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xmlns="" id="{09762072-965B-4529-9A56-D3411C2B0676}"/>
                </a:ext>
              </a:extLst>
            </p:cNvPr>
            <p:cNvSpPr/>
            <p:nvPr/>
          </p:nvSpPr>
          <p:spPr>
            <a:xfrm>
              <a:off x="8178631" y="5864164"/>
              <a:ext cx="1434826" cy="980872"/>
            </a:xfrm>
            <a:custGeom>
              <a:avLst/>
              <a:gdLst>
                <a:gd name="connsiteX0" fmla="*/ 1424757 w 1434826"/>
                <a:gd name="connsiteY0" fmla="*/ 940177 h 980872"/>
                <a:gd name="connsiteX1" fmla="*/ 32171 w 1434826"/>
                <a:gd name="connsiteY1" fmla="*/ 2982 h 980872"/>
                <a:gd name="connsiteX2" fmla="*/ 10474 w 1434826"/>
                <a:gd name="connsiteY2" fmla="*/ 40244 h 980872"/>
                <a:gd name="connsiteX3" fmla="*/ 1403061 w 1434826"/>
                <a:gd name="connsiteY3" fmla="*/ 977439 h 980872"/>
                <a:gd name="connsiteX4" fmla="*/ 1424757 w 1434826"/>
                <a:gd name="connsiteY4" fmla="*/ 940177 h 980872"/>
                <a:gd name="connsiteX5" fmla="*/ 1424757 w 1434826"/>
                <a:gd name="connsiteY5" fmla="*/ 940177 h 980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4826" h="980872">
                  <a:moveTo>
                    <a:pt x="1424757" y="940177"/>
                  </a:moveTo>
                  <a:cubicBezTo>
                    <a:pt x="950028" y="643501"/>
                    <a:pt x="518691" y="281499"/>
                    <a:pt x="32171" y="2982"/>
                  </a:cubicBezTo>
                  <a:cubicBezTo>
                    <a:pt x="8116" y="-10696"/>
                    <a:pt x="-13581" y="26329"/>
                    <a:pt x="10474" y="40244"/>
                  </a:cubicBezTo>
                  <a:cubicBezTo>
                    <a:pt x="496995" y="318761"/>
                    <a:pt x="928331" y="680762"/>
                    <a:pt x="1403061" y="977439"/>
                  </a:cubicBezTo>
                  <a:cubicBezTo>
                    <a:pt x="1426644" y="992296"/>
                    <a:pt x="1448104" y="955035"/>
                    <a:pt x="1424757" y="940177"/>
                  </a:cubicBezTo>
                  <a:lnTo>
                    <a:pt x="1424757" y="940177"/>
                  </a:lnTo>
                  <a:close/>
                </a:path>
              </a:pathLst>
            </a:custGeom>
            <a:solidFill>
              <a:srgbClr val="0E514A"/>
            </a:solidFill>
            <a:ln w="23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xmlns="" id="{C23D7769-9A50-413D-BB8B-20619FB3CB36}"/>
                </a:ext>
              </a:extLst>
            </p:cNvPr>
            <p:cNvSpPr/>
            <p:nvPr/>
          </p:nvSpPr>
          <p:spPr>
            <a:xfrm>
              <a:off x="8349663" y="5784809"/>
              <a:ext cx="528127" cy="613347"/>
            </a:xfrm>
            <a:custGeom>
              <a:avLst/>
              <a:gdLst>
                <a:gd name="connsiteX0" fmla="*/ 26692 w 528127"/>
                <a:gd name="connsiteY0" fmla="*/ 612488 h 613347"/>
                <a:gd name="connsiteX1" fmla="*/ 506138 w 528127"/>
                <a:gd name="connsiteY1" fmla="*/ 556360 h 613347"/>
                <a:gd name="connsiteX2" fmla="*/ 526892 w 528127"/>
                <a:gd name="connsiteY2" fmla="*/ 529003 h 613347"/>
                <a:gd name="connsiteX3" fmla="*/ 211820 w 528127"/>
                <a:gd name="connsiteY3" fmla="*/ 10173 h 613347"/>
                <a:gd name="connsiteX4" fmla="*/ 174559 w 528127"/>
                <a:gd name="connsiteY4" fmla="*/ 31870 h 613347"/>
                <a:gd name="connsiteX5" fmla="*/ 485385 w 528127"/>
                <a:gd name="connsiteY5" fmla="*/ 540559 h 613347"/>
                <a:gd name="connsiteX6" fmla="*/ 506138 w 528127"/>
                <a:gd name="connsiteY6" fmla="*/ 513202 h 613347"/>
                <a:gd name="connsiteX7" fmla="*/ 15373 w 528127"/>
                <a:gd name="connsiteY7" fmla="*/ 570981 h 613347"/>
                <a:gd name="connsiteX8" fmla="*/ 26692 w 528127"/>
                <a:gd name="connsiteY8" fmla="*/ 612488 h 613347"/>
                <a:gd name="connsiteX9" fmla="*/ 26692 w 528127"/>
                <a:gd name="connsiteY9" fmla="*/ 612488 h 613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127" h="613347">
                  <a:moveTo>
                    <a:pt x="26692" y="612488"/>
                  </a:moveTo>
                  <a:cubicBezTo>
                    <a:pt x="183049" y="570038"/>
                    <a:pt x="344830" y="560133"/>
                    <a:pt x="506138" y="556360"/>
                  </a:cubicBezTo>
                  <a:cubicBezTo>
                    <a:pt x="518873" y="556124"/>
                    <a:pt x="532316" y="542681"/>
                    <a:pt x="526892" y="529003"/>
                  </a:cubicBezTo>
                  <a:cubicBezTo>
                    <a:pt x="451897" y="343168"/>
                    <a:pt x="317001" y="179736"/>
                    <a:pt x="211820" y="10173"/>
                  </a:cubicBezTo>
                  <a:cubicBezTo>
                    <a:pt x="197199" y="-13410"/>
                    <a:pt x="159937" y="8287"/>
                    <a:pt x="174559" y="31870"/>
                  </a:cubicBezTo>
                  <a:cubicBezTo>
                    <a:pt x="277382" y="197895"/>
                    <a:pt x="411806" y="358497"/>
                    <a:pt x="485385" y="540559"/>
                  </a:cubicBezTo>
                  <a:cubicBezTo>
                    <a:pt x="492224" y="531361"/>
                    <a:pt x="499299" y="522400"/>
                    <a:pt x="506138" y="513202"/>
                  </a:cubicBezTo>
                  <a:cubicBezTo>
                    <a:pt x="341056" y="517212"/>
                    <a:pt x="175266" y="527588"/>
                    <a:pt x="15373" y="570981"/>
                  </a:cubicBezTo>
                  <a:cubicBezTo>
                    <a:pt x="-11512" y="578292"/>
                    <a:pt x="-192" y="619798"/>
                    <a:pt x="26692" y="612488"/>
                  </a:cubicBezTo>
                  <a:lnTo>
                    <a:pt x="26692" y="612488"/>
                  </a:lnTo>
                  <a:close/>
                </a:path>
              </a:pathLst>
            </a:custGeom>
            <a:solidFill>
              <a:srgbClr val="0E514A"/>
            </a:solidFill>
            <a:ln w="23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xmlns="" id="{C5BE9BA8-CBB7-4209-805D-0D66218BF2F6}"/>
                </a:ext>
              </a:extLst>
            </p:cNvPr>
            <p:cNvSpPr/>
            <p:nvPr/>
          </p:nvSpPr>
          <p:spPr>
            <a:xfrm>
              <a:off x="8710163" y="5950838"/>
              <a:ext cx="396569" cy="579954"/>
            </a:xfrm>
            <a:custGeom>
              <a:avLst/>
              <a:gdLst>
                <a:gd name="connsiteX0" fmla="*/ 27015 w 396569"/>
                <a:gd name="connsiteY0" fmla="*/ 579467 h 579954"/>
                <a:gd name="connsiteX1" fmla="*/ 380763 w 396569"/>
                <a:gd name="connsiteY1" fmla="*/ 545036 h 579954"/>
                <a:gd name="connsiteX2" fmla="*/ 396564 w 396569"/>
                <a:gd name="connsiteY2" fmla="*/ 524282 h 579954"/>
                <a:gd name="connsiteX3" fmla="*/ 278412 w 396569"/>
                <a:gd name="connsiteY3" fmla="*/ 15358 h 579954"/>
                <a:gd name="connsiteX4" fmla="*/ 236906 w 396569"/>
                <a:gd name="connsiteY4" fmla="*/ 26913 h 579954"/>
                <a:gd name="connsiteX5" fmla="*/ 339021 w 396569"/>
                <a:gd name="connsiteY5" fmla="*/ 405187 h 579954"/>
                <a:gd name="connsiteX6" fmla="*/ 352935 w 396569"/>
                <a:gd name="connsiteY6" fmla="*/ 501171 h 579954"/>
                <a:gd name="connsiteX7" fmla="*/ 213794 w 396569"/>
                <a:gd name="connsiteY7" fmla="*/ 516500 h 579954"/>
                <a:gd name="connsiteX8" fmla="*/ 15460 w 396569"/>
                <a:gd name="connsiteY8" fmla="*/ 538197 h 579954"/>
                <a:gd name="connsiteX9" fmla="*/ 27015 w 396569"/>
                <a:gd name="connsiteY9" fmla="*/ 579467 h 579954"/>
                <a:gd name="connsiteX10" fmla="*/ 27015 w 396569"/>
                <a:gd name="connsiteY10" fmla="*/ 579467 h 579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6569" h="579954">
                  <a:moveTo>
                    <a:pt x="27015" y="579467"/>
                  </a:moveTo>
                  <a:cubicBezTo>
                    <a:pt x="143752" y="555884"/>
                    <a:pt x="263319" y="561780"/>
                    <a:pt x="380763" y="545036"/>
                  </a:cubicBezTo>
                  <a:cubicBezTo>
                    <a:pt x="389960" y="543856"/>
                    <a:pt x="396800" y="533008"/>
                    <a:pt x="396564" y="524282"/>
                  </a:cubicBezTo>
                  <a:cubicBezTo>
                    <a:pt x="391611" y="350003"/>
                    <a:pt x="318975" y="183034"/>
                    <a:pt x="278412" y="15358"/>
                  </a:cubicBezTo>
                  <a:cubicBezTo>
                    <a:pt x="271809" y="-11527"/>
                    <a:pt x="230302" y="-207"/>
                    <a:pt x="236906" y="26913"/>
                  </a:cubicBezTo>
                  <a:cubicBezTo>
                    <a:pt x="267800" y="153791"/>
                    <a:pt x="310721" y="277602"/>
                    <a:pt x="339021" y="405187"/>
                  </a:cubicBezTo>
                  <a:cubicBezTo>
                    <a:pt x="346096" y="436789"/>
                    <a:pt x="350105" y="468862"/>
                    <a:pt x="352935" y="501171"/>
                  </a:cubicBezTo>
                  <a:cubicBezTo>
                    <a:pt x="353878" y="512255"/>
                    <a:pt x="225821" y="516028"/>
                    <a:pt x="213794" y="516500"/>
                  </a:cubicBezTo>
                  <a:cubicBezTo>
                    <a:pt x="146818" y="519566"/>
                    <a:pt x="81257" y="524754"/>
                    <a:pt x="15460" y="538197"/>
                  </a:cubicBezTo>
                  <a:cubicBezTo>
                    <a:pt x="-11661" y="543385"/>
                    <a:pt x="-105" y="584891"/>
                    <a:pt x="27015" y="579467"/>
                  </a:cubicBezTo>
                  <a:lnTo>
                    <a:pt x="27015" y="579467"/>
                  </a:lnTo>
                  <a:close/>
                </a:path>
              </a:pathLst>
            </a:custGeom>
            <a:solidFill>
              <a:srgbClr val="0E514A"/>
            </a:solidFill>
            <a:ln w="23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xmlns="" id="{0031152A-6507-43A9-942D-972B9F14174A}"/>
                </a:ext>
              </a:extLst>
            </p:cNvPr>
            <p:cNvSpPr/>
            <p:nvPr/>
          </p:nvSpPr>
          <p:spPr>
            <a:xfrm>
              <a:off x="8916292" y="6173899"/>
              <a:ext cx="458094" cy="550259"/>
            </a:xfrm>
            <a:custGeom>
              <a:avLst/>
              <a:gdLst>
                <a:gd name="connsiteX0" fmla="*/ 20871 w 458094"/>
                <a:gd name="connsiteY0" fmla="*/ 550260 h 550259"/>
                <a:gd name="connsiteX1" fmla="*/ 436878 w 458094"/>
                <a:gd name="connsiteY1" fmla="*/ 541534 h 550259"/>
                <a:gd name="connsiteX2" fmla="*/ 457632 w 458094"/>
                <a:gd name="connsiteY2" fmla="*/ 514177 h 550259"/>
                <a:gd name="connsiteX3" fmla="*/ 389476 w 458094"/>
                <a:gd name="connsiteY3" fmla="*/ 15629 h 550259"/>
                <a:gd name="connsiteX4" fmla="*/ 347970 w 458094"/>
                <a:gd name="connsiteY4" fmla="*/ 27185 h 550259"/>
                <a:gd name="connsiteX5" fmla="*/ 416125 w 458094"/>
                <a:gd name="connsiteY5" fmla="*/ 525733 h 550259"/>
                <a:gd name="connsiteX6" fmla="*/ 436878 w 458094"/>
                <a:gd name="connsiteY6" fmla="*/ 498377 h 550259"/>
                <a:gd name="connsiteX7" fmla="*/ 20871 w 458094"/>
                <a:gd name="connsiteY7" fmla="*/ 507102 h 550259"/>
                <a:gd name="connsiteX8" fmla="*/ 20871 w 458094"/>
                <a:gd name="connsiteY8" fmla="*/ 550260 h 550259"/>
                <a:gd name="connsiteX9" fmla="*/ 20871 w 458094"/>
                <a:gd name="connsiteY9" fmla="*/ 550260 h 55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8094" h="550259">
                  <a:moveTo>
                    <a:pt x="20871" y="550260"/>
                  </a:moveTo>
                  <a:cubicBezTo>
                    <a:pt x="159540" y="550260"/>
                    <a:pt x="298209" y="548609"/>
                    <a:pt x="436878" y="541534"/>
                  </a:cubicBezTo>
                  <a:cubicBezTo>
                    <a:pt x="451736" y="540826"/>
                    <a:pt x="460226" y="528327"/>
                    <a:pt x="457632" y="514177"/>
                  </a:cubicBezTo>
                  <a:cubicBezTo>
                    <a:pt x="427209" y="349095"/>
                    <a:pt x="412116" y="181891"/>
                    <a:pt x="389476" y="15629"/>
                  </a:cubicBezTo>
                  <a:cubicBezTo>
                    <a:pt x="385703" y="-11727"/>
                    <a:pt x="344196" y="-172"/>
                    <a:pt x="347970" y="27185"/>
                  </a:cubicBezTo>
                  <a:cubicBezTo>
                    <a:pt x="370610" y="193446"/>
                    <a:pt x="385703" y="360651"/>
                    <a:pt x="416125" y="525733"/>
                  </a:cubicBezTo>
                  <a:cubicBezTo>
                    <a:pt x="422964" y="516536"/>
                    <a:pt x="430039" y="507574"/>
                    <a:pt x="436878" y="498377"/>
                  </a:cubicBezTo>
                  <a:cubicBezTo>
                    <a:pt x="298209" y="505452"/>
                    <a:pt x="159540" y="507102"/>
                    <a:pt x="20871" y="507102"/>
                  </a:cubicBezTo>
                  <a:cubicBezTo>
                    <a:pt x="-6957" y="507102"/>
                    <a:pt x="-6957" y="550260"/>
                    <a:pt x="20871" y="550260"/>
                  </a:cubicBezTo>
                  <a:lnTo>
                    <a:pt x="20871" y="550260"/>
                  </a:lnTo>
                  <a:close/>
                </a:path>
              </a:pathLst>
            </a:custGeom>
            <a:solidFill>
              <a:srgbClr val="0E514A"/>
            </a:solidFill>
            <a:ln w="23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</p:grpSp>
      <p:sp>
        <p:nvSpPr>
          <p:cNvPr id="201" name="Oval 200">
            <a:extLst>
              <a:ext uri="{FF2B5EF4-FFF2-40B4-BE49-F238E27FC236}">
                <a16:creationId xmlns:a16="http://schemas.microsoft.com/office/drawing/2014/main" xmlns="" id="{14962FD2-81CF-432F-AC9B-E86F6E74A4A0}"/>
              </a:ext>
            </a:extLst>
          </p:cNvPr>
          <p:cNvSpPr/>
          <p:nvPr/>
        </p:nvSpPr>
        <p:spPr>
          <a:xfrm>
            <a:off x="741413" y="5960238"/>
            <a:ext cx="2772174" cy="677555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FE2D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xmlns="" id="{6C318872-3C24-4DF6-A208-BCED500360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97171" y="3076412"/>
            <a:ext cx="2344885" cy="3137076"/>
          </a:xfrm>
          <a:prstGeom prst="rect">
            <a:avLst/>
          </a:prstGeom>
        </p:spPr>
      </p:pic>
      <p:pic>
        <p:nvPicPr>
          <p:cNvPr id="251" name="Graphic 250">
            <a:extLst>
              <a:ext uri="{FF2B5EF4-FFF2-40B4-BE49-F238E27FC236}">
                <a16:creationId xmlns:a16="http://schemas.microsoft.com/office/drawing/2014/main" xmlns="" id="{0C1A9E3F-0B91-4C6B-BA0E-1D41EF3FA8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540289" y="844462"/>
            <a:ext cx="1460633" cy="684352"/>
          </a:xfrm>
          <a:prstGeom prst="rect">
            <a:avLst/>
          </a:prstGeom>
        </p:spPr>
      </p:pic>
      <p:pic>
        <p:nvPicPr>
          <p:cNvPr id="253" name="Graphic 252">
            <a:extLst>
              <a:ext uri="{FF2B5EF4-FFF2-40B4-BE49-F238E27FC236}">
                <a16:creationId xmlns:a16="http://schemas.microsoft.com/office/drawing/2014/main" xmlns="" id="{7A783A58-01C4-44B3-8FB4-48A6993D5A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388472" y="5161693"/>
            <a:ext cx="2444487" cy="1145318"/>
          </a:xfrm>
          <a:prstGeom prst="rect">
            <a:avLst/>
          </a:prstGeom>
        </p:spPr>
      </p:pic>
      <p:pic>
        <p:nvPicPr>
          <p:cNvPr id="255" name="Graphic 254">
            <a:extLst>
              <a:ext uri="{FF2B5EF4-FFF2-40B4-BE49-F238E27FC236}">
                <a16:creationId xmlns:a16="http://schemas.microsoft.com/office/drawing/2014/main" xmlns="" id="{E6B2FA27-BDAB-4DE4-9723-550224B052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021436" y="5110517"/>
            <a:ext cx="1090936" cy="511137"/>
          </a:xfrm>
          <a:prstGeom prst="rect">
            <a:avLst/>
          </a:prstGeom>
        </p:spPr>
      </p:pic>
      <p:pic>
        <p:nvPicPr>
          <p:cNvPr id="256" name="Graphic 255">
            <a:extLst>
              <a:ext uri="{FF2B5EF4-FFF2-40B4-BE49-F238E27FC236}">
                <a16:creationId xmlns:a16="http://schemas.microsoft.com/office/drawing/2014/main" xmlns="" id="{AB741FFB-1B3B-4FCC-B7F1-F2C69236463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918922" y="530656"/>
            <a:ext cx="1000125" cy="1085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89176" y="1731880"/>
            <a:ext cx="7334124" cy="39932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67430" y="86210"/>
            <a:ext cx="10297036" cy="161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4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E2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F425D207-93C0-464F-BB33-A83B93171298}"/>
              </a:ext>
            </a:extLst>
          </p:cNvPr>
          <p:cNvCxnSpPr>
            <a:cxnSpLocks/>
          </p:cNvCxnSpPr>
          <p:nvPr/>
        </p:nvCxnSpPr>
        <p:spPr>
          <a:xfrm>
            <a:off x="-644600" y="2860057"/>
            <a:ext cx="0" cy="4056185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6" name="Graphic 375">
            <a:extLst>
              <a:ext uri="{FF2B5EF4-FFF2-40B4-BE49-F238E27FC236}">
                <a16:creationId xmlns:a16="http://schemas.microsoft.com/office/drawing/2014/main" xmlns="" id="{A9447BDB-EF60-4BC9-92BF-5CA519FB92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7017820">
            <a:off x="-194786" y="77261"/>
            <a:ext cx="2294946" cy="1762785"/>
          </a:xfrm>
          <a:prstGeom prst="rect">
            <a:avLst/>
          </a:prstGeom>
        </p:spPr>
      </p:pic>
      <p:pic>
        <p:nvPicPr>
          <p:cNvPr id="377" name="Graphic 376">
            <a:extLst>
              <a:ext uri="{FF2B5EF4-FFF2-40B4-BE49-F238E27FC236}">
                <a16:creationId xmlns:a16="http://schemas.microsoft.com/office/drawing/2014/main" xmlns="" id="{17A687FF-B88D-447D-B199-7D813DD147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2395828">
            <a:off x="1330134" y="-9074"/>
            <a:ext cx="1009110" cy="1698258"/>
          </a:xfrm>
          <a:prstGeom prst="rect">
            <a:avLst/>
          </a:prstGeom>
        </p:spPr>
      </p:pic>
      <p:grpSp>
        <p:nvGrpSpPr>
          <p:cNvPr id="378" name="Graphic 143">
            <a:extLst>
              <a:ext uri="{FF2B5EF4-FFF2-40B4-BE49-F238E27FC236}">
                <a16:creationId xmlns:a16="http://schemas.microsoft.com/office/drawing/2014/main" xmlns="" id="{84C47158-6284-48BB-900D-606C0DB22D0D}"/>
              </a:ext>
            </a:extLst>
          </p:cNvPr>
          <p:cNvGrpSpPr/>
          <p:nvPr/>
        </p:nvGrpSpPr>
        <p:grpSpPr>
          <a:xfrm>
            <a:off x="8984123" y="2654955"/>
            <a:ext cx="1876002" cy="3664187"/>
            <a:chOff x="10445531" y="3270549"/>
            <a:chExt cx="1876002" cy="3664187"/>
          </a:xfrm>
        </p:grpSpPr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xmlns="" id="{404C3197-FF42-409A-A203-AA10A025725E}"/>
                </a:ext>
              </a:extLst>
            </p:cNvPr>
            <p:cNvSpPr/>
            <p:nvPr/>
          </p:nvSpPr>
          <p:spPr>
            <a:xfrm>
              <a:off x="10445531" y="3270549"/>
              <a:ext cx="1876002" cy="3650892"/>
            </a:xfrm>
            <a:custGeom>
              <a:avLst/>
              <a:gdLst>
                <a:gd name="connsiteX0" fmla="*/ 1562850 w 1876002"/>
                <a:gd name="connsiteY0" fmla="*/ 3650892 h 3650892"/>
                <a:gd name="connsiteX1" fmla="*/ 6436 w 1876002"/>
                <a:gd name="connsiteY1" fmla="*/ 1834145 h 3650892"/>
                <a:gd name="connsiteX2" fmla="*/ 47444 w 1876002"/>
                <a:gd name="connsiteY2" fmla="*/ 9941 h 3650892"/>
                <a:gd name="connsiteX3" fmla="*/ 49100 w 1876002"/>
                <a:gd name="connsiteY3" fmla="*/ 0 h 3650892"/>
                <a:gd name="connsiteX4" fmla="*/ 1624361 w 1876002"/>
                <a:gd name="connsiteY4" fmla="*/ 1400462 h 3650892"/>
                <a:gd name="connsiteX5" fmla="*/ 1674481 w 1876002"/>
                <a:gd name="connsiteY5" fmla="*/ 3352658 h 3650892"/>
                <a:gd name="connsiteX6" fmla="*/ 1562850 w 1876002"/>
                <a:gd name="connsiteY6" fmla="*/ 3650892 h 3650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6002" h="3650892">
                  <a:moveTo>
                    <a:pt x="1562850" y="3650892"/>
                  </a:moveTo>
                  <a:cubicBezTo>
                    <a:pt x="514885" y="3556451"/>
                    <a:pt x="37088" y="2504345"/>
                    <a:pt x="6436" y="1834145"/>
                  </a:cubicBezTo>
                  <a:cubicBezTo>
                    <a:pt x="-2884" y="1525761"/>
                    <a:pt x="-10547" y="51363"/>
                    <a:pt x="47444" y="9941"/>
                  </a:cubicBezTo>
                  <a:cubicBezTo>
                    <a:pt x="49100" y="0"/>
                    <a:pt x="49100" y="0"/>
                    <a:pt x="49100" y="0"/>
                  </a:cubicBezTo>
                  <a:cubicBezTo>
                    <a:pt x="680572" y="259713"/>
                    <a:pt x="1247011" y="846034"/>
                    <a:pt x="1624361" y="1400462"/>
                  </a:cubicBezTo>
                  <a:cubicBezTo>
                    <a:pt x="2023043" y="2009772"/>
                    <a:pt x="1876204" y="2701097"/>
                    <a:pt x="1674481" y="3352658"/>
                  </a:cubicBezTo>
                  <a:cubicBezTo>
                    <a:pt x="1647764" y="3450412"/>
                    <a:pt x="1612763" y="3536569"/>
                    <a:pt x="1562850" y="3650892"/>
                  </a:cubicBezTo>
                </a:path>
              </a:pathLst>
            </a:custGeom>
            <a:solidFill>
              <a:srgbClr val="459B97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xmlns="" id="{9CCE1A5B-181C-4AF0-8CAD-A4626F5EC82A}"/>
                </a:ext>
              </a:extLst>
            </p:cNvPr>
            <p:cNvSpPr/>
            <p:nvPr/>
          </p:nvSpPr>
          <p:spPr>
            <a:xfrm>
              <a:off x="10625392" y="3521682"/>
              <a:ext cx="1371735" cy="3413054"/>
            </a:xfrm>
            <a:custGeom>
              <a:avLst/>
              <a:gdLst>
                <a:gd name="connsiteX0" fmla="*/ 1788 w 1371735"/>
                <a:gd name="connsiteY0" fmla="*/ 28876 h 3413054"/>
                <a:gd name="connsiteX1" fmla="*/ 431743 w 1371735"/>
                <a:gd name="connsiteY1" fmla="*/ 788961 h 3413054"/>
                <a:gd name="connsiteX2" fmla="*/ 772228 w 1371735"/>
                <a:gd name="connsiteY2" fmla="*/ 1701063 h 3413054"/>
                <a:gd name="connsiteX3" fmla="*/ 1052652 w 1371735"/>
                <a:gd name="connsiteY3" fmla="*/ 2576713 h 3413054"/>
                <a:gd name="connsiteX4" fmla="*/ 1337011 w 1371735"/>
                <a:gd name="connsiteY4" fmla="*/ 3404108 h 3413054"/>
                <a:gd name="connsiteX5" fmla="*/ 1369734 w 1371735"/>
                <a:gd name="connsiteY5" fmla="*/ 3385055 h 3413054"/>
                <a:gd name="connsiteX6" fmla="*/ 1361449 w 1371735"/>
                <a:gd name="connsiteY6" fmla="*/ 3373456 h 3413054"/>
                <a:gd name="connsiteX7" fmla="*/ 1328726 w 1371735"/>
                <a:gd name="connsiteY7" fmla="*/ 3392510 h 3413054"/>
                <a:gd name="connsiteX8" fmla="*/ 1337011 w 1371735"/>
                <a:gd name="connsiteY8" fmla="*/ 3404108 h 3413054"/>
                <a:gd name="connsiteX9" fmla="*/ 1369734 w 1371735"/>
                <a:gd name="connsiteY9" fmla="*/ 3385055 h 3413054"/>
                <a:gd name="connsiteX10" fmla="*/ 1073570 w 1371735"/>
                <a:gd name="connsiteY10" fmla="*/ 2513546 h 3413054"/>
                <a:gd name="connsiteX11" fmla="*/ 790247 w 1371735"/>
                <a:gd name="connsiteY11" fmla="*/ 1635617 h 3413054"/>
                <a:gd name="connsiteX12" fmla="*/ 464673 w 1371735"/>
                <a:gd name="connsiteY12" fmla="*/ 769907 h 3413054"/>
                <a:gd name="connsiteX13" fmla="*/ 34718 w 1371735"/>
                <a:gd name="connsiteY13" fmla="*/ 9822 h 3413054"/>
                <a:gd name="connsiteX14" fmla="*/ 1788 w 1371735"/>
                <a:gd name="connsiteY14" fmla="*/ 28876 h 3413054"/>
                <a:gd name="connsiteX15" fmla="*/ 1788 w 1371735"/>
                <a:gd name="connsiteY15" fmla="*/ 28876 h 3413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735" h="3413054">
                  <a:moveTo>
                    <a:pt x="1788" y="28876"/>
                  </a:moveTo>
                  <a:cubicBezTo>
                    <a:pt x="119011" y="296666"/>
                    <a:pt x="297330" y="530284"/>
                    <a:pt x="431743" y="788961"/>
                  </a:cubicBezTo>
                  <a:cubicBezTo>
                    <a:pt x="580861" y="1075805"/>
                    <a:pt x="669296" y="1395786"/>
                    <a:pt x="772228" y="1701063"/>
                  </a:cubicBezTo>
                  <a:cubicBezTo>
                    <a:pt x="870190" y="1992049"/>
                    <a:pt x="966288" y="2281999"/>
                    <a:pt x="1052652" y="2576713"/>
                  </a:cubicBezTo>
                  <a:cubicBezTo>
                    <a:pt x="1134666" y="2856723"/>
                    <a:pt x="1219995" y="3136318"/>
                    <a:pt x="1337011" y="3404108"/>
                  </a:cubicBezTo>
                  <a:cubicBezTo>
                    <a:pt x="1347987" y="3397688"/>
                    <a:pt x="1358757" y="3391475"/>
                    <a:pt x="1369734" y="3385055"/>
                  </a:cubicBezTo>
                  <a:cubicBezTo>
                    <a:pt x="1367041" y="3381120"/>
                    <a:pt x="1364142" y="3377391"/>
                    <a:pt x="1361449" y="3373456"/>
                  </a:cubicBezTo>
                  <a:cubicBezTo>
                    <a:pt x="1347366" y="3353781"/>
                    <a:pt x="1314643" y="3372628"/>
                    <a:pt x="1328726" y="3392510"/>
                  </a:cubicBezTo>
                  <a:cubicBezTo>
                    <a:pt x="1331419" y="3396445"/>
                    <a:pt x="1334318" y="3400173"/>
                    <a:pt x="1337011" y="3404108"/>
                  </a:cubicBezTo>
                  <a:cubicBezTo>
                    <a:pt x="1351301" y="3424198"/>
                    <a:pt x="1379468" y="3407215"/>
                    <a:pt x="1369734" y="3385055"/>
                  </a:cubicBezTo>
                  <a:cubicBezTo>
                    <a:pt x="1246505" y="3103388"/>
                    <a:pt x="1159726" y="2808053"/>
                    <a:pt x="1073570" y="2513546"/>
                  </a:cubicBezTo>
                  <a:cubicBezTo>
                    <a:pt x="986999" y="2217796"/>
                    <a:pt x="888208" y="1927638"/>
                    <a:pt x="790247" y="1635617"/>
                  </a:cubicBezTo>
                  <a:cubicBezTo>
                    <a:pt x="692492" y="1344216"/>
                    <a:pt x="603435" y="1044946"/>
                    <a:pt x="464673" y="769907"/>
                  </a:cubicBezTo>
                  <a:cubicBezTo>
                    <a:pt x="333160" y="509573"/>
                    <a:pt x="152148" y="277819"/>
                    <a:pt x="34718" y="9822"/>
                  </a:cubicBezTo>
                  <a:cubicBezTo>
                    <a:pt x="24777" y="-12338"/>
                    <a:pt x="-7946" y="6923"/>
                    <a:pt x="1788" y="28876"/>
                  </a:cubicBezTo>
                  <a:lnTo>
                    <a:pt x="1788" y="28876"/>
                  </a:lnTo>
                  <a:close/>
                </a:path>
              </a:pathLst>
            </a:custGeom>
            <a:solidFill>
              <a:srgbClr val="11564F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xmlns="" id="{A124E856-73A6-4578-AC0D-008D5C21B384}"/>
                </a:ext>
              </a:extLst>
            </p:cNvPr>
            <p:cNvSpPr/>
            <p:nvPr/>
          </p:nvSpPr>
          <p:spPr>
            <a:xfrm>
              <a:off x="10568388" y="3758960"/>
              <a:ext cx="463768" cy="390574"/>
            </a:xfrm>
            <a:custGeom>
              <a:avLst/>
              <a:gdLst>
                <a:gd name="connsiteX0" fmla="*/ 8672 w 463768"/>
                <a:gd name="connsiteY0" fmla="*/ 198150 h 390574"/>
                <a:gd name="connsiteX1" fmla="*/ 410874 w 463768"/>
                <a:gd name="connsiteY1" fmla="*/ 389725 h 390574"/>
                <a:gd name="connsiteX2" fmla="*/ 434899 w 463768"/>
                <a:gd name="connsiteY2" fmla="*/ 371499 h 390574"/>
                <a:gd name="connsiteX3" fmla="*/ 463687 w 463768"/>
                <a:gd name="connsiteY3" fmla="*/ 18174 h 390574"/>
                <a:gd name="connsiteX4" fmla="*/ 425786 w 463768"/>
                <a:gd name="connsiteY4" fmla="*/ 18174 h 390574"/>
                <a:gd name="connsiteX5" fmla="*/ 396998 w 463768"/>
                <a:gd name="connsiteY5" fmla="*/ 371499 h 390574"/>
                <a:gd name="connsiteX6" fmla="*/ 421023 w 463768"/>
                <a:gd name="connsiteY6" fmla="*/ 353274 h 390574"/>
                <a:gd name="connsiteX7" fmla="*/ 27725 w 463768"/>
                <a:gd name="connsiteY7" fmla="*/ 165634 h 390574"/>
                <a:gd name="connsiteX8" fmla="*/ 8672 w 463768"/>
                <a:gd name="connsiteY8" fmla="*/ 198150 h 390574"/>
                <a:gd name="connsiteX9" fmla="*/ 8672 w 463768"/>
                <a:gd name="connsiteY9" fmla="*/ 198150 h 39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3768" h="390574">
                  <a:moveTo>
                    <a:pt x="8672" y="198150"/>
                  </a:moveTo>
                  <a:cubicBezTo>
                    <a:pt x="132936" y="280786"/>
                    <a:pt x="269834" y="342090"/>
                    <a:pt x="410874" y="389725"/>
                  </a:cubicBezTo>
                  <a:cubicBezTo>
                    <a:pt x="422680" y="393660"/>
                    <a:pt x="434692" y="383304"/>
                    <a:pt x="434899" y="371499"/>
                  </a:cubicBezTo>
                  <a:cubicBezTo>
                    <a:pt x="435106" y="253034"/>
                    <a:pt x="453746" y="136018"/>
                    <a:pt x="463687" y="18174"/>
                  </a:cubicBezTo>
                  <a:cubicBezTo>
                    <a:pt x="465758" y="-6058"/>
                    <a:pt x="427857" y="-6058"/>
                    <a:pt x="425786" y="18174"/>
                  </a:cubicBezTo>
                  <a:cubicBezTo>
                    <a:pt x="415845" y="136018"/>
                    <a:pt x="397205" y="253034"/>
                    <a:pt x="396998" y="371499"/>
                  </a:cubicBezTo>
                  <a:cubicBezTo>
                    <a:pt x="404868" y="365493"/>
                    <a:pt x="412946" y="359280"/>
                    <a:pt x="421023" y="353274"/>
                  </a:cubicBezTo>
                  <a:cubicBezTo>
                    <a:pt x="282882" y="306675"/>
                    <a:pt x="149505" y="246406"/>
                    <a:pt x="27725" y="165634"/>
                  </a:cubicBezTo>
                  <a:cubicBezTo>
                    <a:pt x="7429" y="151965"/>
                    <a:pt x="-11625" y="184688"/>
                    <a:pt x="8672" y="198150"/>
                  </a:cubicBezTo>
                  <a:lnTo>
                    <a:pt x="8672" y="198150"/>
                  </a:lnTo>
                  <a:close/>
                </a:path>
              </a:pathLst>
            </a:custGeom>
            <a:solidFill>
              <a:srgbClr val="11564F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xmlns="" id="{356BE5F7-8F44-4C6F-9280-F408FC5F4453}"/>
                </a:ext>
              </a:extLst>
            </p:cNvPr>
            <p:cNvSpPr/>
            <p:nvPr/>
          </p:nvSpPr>
          <p:spPr>
            <a:xfrm>
              <a:off x="10574138" y="4118909"/>
              <a:ext cx="713804" cy="433172"/>
            </a:xfrm>
            <a:custGeom>
              <a:avLst/>
              <a:gdLst>
                <a:gd name="connsiteX0" fmla="*/ 8928 w 713804"/>
                <a:gd name="connsiteY0" fmla="*/ 166467 h 433172"/>
                <a:gd name="connsiteX1" fmla="*/ 608919 w 713804"/>
                <a:gd name="connsiteY1" fmla="*/ 431150 h 433172"/>
                <a:gd name="connsiteX2" fmla="*/ 636672 w 713804"/>
                <a:gd name="connsiteY2" fmla="*/ 419966 h 433172"/>
                <a:gd name="connsiteX3" fmla="*/ 713508 w 713804"/>
                <a:gd name="connsiteY3" fmla="*/ 23769 h 433172"/>
                <a:gd name="connsiteX4" fmla="*/ 677058 w 713804"/>
                <a:gd name="connsiteY4" fmla="*/ 13828 h 433172"/>
                <a:gd name="connsiteX5" fmla="*/ 600221 w 713804"/>
                <a:gd name="connsiteY5" fmla="*/ 410025 h 433172"/>
                <a:gd name="connsiteX6" fmla="*/ 627973 w 713804"/>
                <a:gd name="connsiteY6" fmla="*/ 398634 h 433172"/>
                <a:gd name="connsiteX7" fmla="*/ 28189 w 713804"/>
                <a:gd name="connsiteY7" fmla="*/ 133951 h 433172"/>
                <a:gd name="connsiteX8" fmla="*/ 8928 w 713804"/>
                <a:gd name="connsiteY8" fmla="*/ 166467 h 433172"/>
                <a:gd name="connsiteX9" fmla="*/ 8928 w 713804"/>
                <a:gd name="connsiteY9" fmla="*/ 166467 h 43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3804" h="433172">
                  <a:moveTo>
                    <a:pt x="8928" y="166467"/>
                  </a:moveTo>
                  <a:cubicBezTo>
                    <a:pt x="195947" y="282033"/>
                    <a:pt x="408232" y="344579"/>
                    <a:pt x="608919" y="431150"/>
                  </a:cubicBezTo>
                  <a:cubicBezTo>
                    <a:pt x="619689" y="435706"/>
                    <a:pt x="633565" y="432807"/>
                    <a:pt x="636672" y="419966"/>
                  </a:cubicBezTo>
                  <a:cubicBezTo>
                    <a:pt x="668359" y="289074"/>
                    <a:pt x="691141" y="156525"/>
                    <a:pt x="713508" y="23769"/>
                  </a:cubicBezTo>
                  <a:cubicBezTo>
                    <a:pt x="717443" y="-48"/>
                    <a:pt x="680993" y="-10403"/>
                    <a:pt x="677058" y="13828"/>
                  </a:cubicBezTo>
                  <a:cubicBezTo>
                    <a:pt x="654690" y="146584"/>
                    <a:pt x="631908" y="279133"/>
                    <a:pt x="600221" y="410025"/>
                  </a:cubicBezTo>
                  <a:cubicBezTo>
                    <a:pt x="609540" y="406297"/>
                    <a:pt x="618860" y="402569"/>
                    <a:pt x="627973" y="398634"/>
                  </a:cubicBezTo>
                  <a:cubicBezTo>
                    <a:pt x="427493" y="312063"/>
                    <a:pt x="215000" y="249310"/>
                    <a:pt x="28189" y="133951"/>
                  </a:cubicBezTo>
                  <a:cubicBezTo>
                    <a:pt x="7272" y="120903"/>
                    <a:pt x="-11782" y="153626"/>
                    <a:pt x="8928" y="166467"/>
                  </a:cubicBezTo>
                  <a:lnTo>
                    <a:pt x="8928" y="166467"/>
                  </a:lnTo>
                  <a:close/>
                </a:path>
              </a:pathLst>
            </a:custGeom>
            <a:solidFill>
              <a:srgbClr val="11564F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xmlns="" id="{9D895F6D-E045-491E-8AD0-BAD0AF38F2A8}"/>
                </a:ext>
              </a:extLst>
            </p:cNvPr>
            <p:cNvSpPr/>
            <p:nvPr/>
          </p:nvSpPr>
          <p:spPr>
            <a:xfrm>
              <a:off x="10548869" y="4399170"/>
              <a:ext cx="1008997" cy="611440"/>
            </a:xfrm>
            <a:custGeom>
              <a:avLst/>
              <a:gdLst>
                <a:gd name="connsiteX0" fmla="*/ 13279 w 1008997"/>
                <a:gd name="connsiteY0" fmla="*/ 282817 h 611440"/>
                <a:gd name="connsiteX1" fmla="*/ 807123 w 1008997"/>
                <a:gd name="connsiteY1" fmla="*/ 610668 h 611440"/>
                <a:gd name="connsiteX2" fmla="*/ 830319 w 1008997"/>
                <a:gd name="connsiteY2" fmla="*/ 597413 h 611440"/>
                <a:gd name="connsiteX3" fmla="*/ 1008638 w 1008997"/>
                <a:gd name="connsiteY3" fmla="*/ 23725 h 611440"/>
                <a:gd name="connsiteX4" fmla="*/ 972187 w 1008997"/>
                <a:gd name="connsiteY4" fmla="*/ 13577 h 611440"/>
                <a:gd name="connsiteX5" fmla="*/ 793868 w 1008997"/>
                <a:gd name="connsiteY5" fmla="*/ 587265 h 611440"/>
                <a:gd name="connsiteX6" fmla="*/ 817064 w 1008997"/>
                <a:gd name="connsiteY6" fmla="*/ 574010 h 611440"/>
                <a:gd name="connsiteX7" fmla="*/ 23427 w 1008997"/>
                <a:gd name="connsiteY7" fmla="*/ 246366 h 611440"/>
                <a:gd name="connsiteX8" fmla="*/ 13279 w 1008997"/>
                <a:gd name="connsiteY8" fmla="*/ 282817 h 611440"/>
                <a:gd name="connsiteX9" fmla="*/ 13279 w 1008997"/>
                <a:gd name="connsiteY9" fmla="*/ 282817 h 61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8997" h="611440">
                  <a:moveTo>
                    <a:pt x="13279" y="282817"/>
                  </a:moveTo>
                  <a:cubicBezTo>
                    <a:pt x="289561" y="363381"/>
                    <a:pt x="530841" y="530103"/>
                    <a:pt x="807123" y="610668"/>
                  </a:cubicBezTo>
                  <a:cubicBezTo>
                    <a:pt x="817478" y="613774"/>
                    <a:pt x="827212" y="607147"/>
                    <a:pt x="830319" y="597413"/>
                  </a:cubicBezTo>
                  <a:cubicBezTo>
                    <a:pt x="894729" y="407495"/>
                    <a:pt x="973016" y="222134"/>
                    <a:pt x="1008638" y="23725"/>
                  </a:cubicBezTo>
                  <a:cubicBezTo>
                    <a:pt x="1012988" y="-92"/>
                    <a:pt x="976537" y="-10241"/>
                    <a:pt x="972187" y="13577"/>
                  </a:cubicBezTo>
                  <a:cubicBezTo>
                    <a:pt x="936565" y="211986"/>
                    <a:pt x="858278" y="397347"/>
                    <a:pt x="793868" y="587265"/>
                  </a:cubicBezTo>
                  <a:cubicBezTo>
                    <a:pt x="801531" y="582915"/>
                    <a:pt x="809401" y="578359"/>
                    <a:pt x="817064" y="574010"/>
                  </a:cubicBezTo>
                  <a:cubicBezTo>
                    <a:pt x="540989" y="493652"/>
                    <a:pt x="299709" y="327138"/>
                    <a:pt x="23427" y="246366"/>
                  </a:cubicBezTo>
                  <a:cubicBezTo>
                    <a:pt x="24" y="239531"/>
                    <a:pt x="-10124" y="275982"/>
                    <a:pt x="13279" y="282817"/>
                  </a:cubicBezTo>
                  <a:lnTo>
                    <a:pt x="13279" y="282817"/>
                  </a:lnTo>
                  <a:close/>
                </a:path>
              </a:pathLst>
            </a:custGeom>
            <a:solidFill>
              <a:srgbClr val="11564F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xmlns="" id="{CB542D6E-FE98-40A3-B370-B661F2A514B4}"/>
                </a:ext>
              </a:extLst>
            </p:cNvPr>
            <p:cNvSpPr/>
            <p:nvPr/>
          </p:nvSpPr>
          <p:spPr>
            <a:xfrm>
              <a:off x="10645958" y="4782571"/>
              <a:ext cx="1185080" cy="627779"/>
            </a:xfrm>
            <a:custGeom>
              <a:avLst/>
              <a:gdLst>
                <a:gd name="connsiteX0" fmla="*/ 8975 w 1185080"/>
                <a:gd name="connsiteY0" fmla="*/ 292506 h 627779"/>
                <a:gd name="connsiteX1" fmla="*/ 438309 w 1185080"/>
                <a:gd name="connsiteY1" fmla="*/ 490294 h 627779"/>
                <a:gd name="connsiteX2" fmla="*/ 780243 w 1185080"/>
                <a:gd name="connsiteY2" fmla="*/ 626778 h 627779"/>
                <a:gd name="connsiteX3" fmla="*/ 968297 w 1185080"/>
                <a:gd name="connsiteY3" fmla="*/ 462334 h 627779"/>
                <a:gd name="connsiteX4" fmla="*/ 1182860 w 1185080"/>
                <a:gd name="connsiteY4" fmla="*/ 28651 h 627779"/>
                <a:gd name="connsiteX5" fmla="*/ 1150137 w 1185080"/>
                <a:gd name="connsiteY5" fmla="*/ 9597 h 627779"/>
                <a:gd name="connsiteX6" fmla="*/ 964155 w 1185080"/>
                <a:gd name="connsiteY6" fmla="*/ 372657 h 627779"/>
                <a:gd name="connsiteX7" fmla="*/ 729916 w 1185080"/>
                <a:gd name="connsiteY7" fmla="*/ 579143 h 627779"/>
                <a:gd name="connsiteX8" fmla="*/ 418633 w 1185080"/>
                <a:gd name="connsiteY8" fmla="*/ 440588 h 627779"/>
                <a:gd name="connsiteX9" fmla="*/ 28028 w 1185080"/>
                <a:gd name="connsiteY9" fmla="*/ 259783 h 627779"/>
                <a:gd name="connsiteX10" fmla="*/ 8975 w 1185080"/>
                <a:gd name="connsiteY10" fmla="*/ 292506 h 627779"/>
                <a:gd name="connsiteX11" fmla="*/ 8975 w 1185080"/>
                <a:gd name="connsiteY11" fmla="*/ 292506 h 62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85080" h="627779">
                  <a:moveTo>
                    <a:pt x="8975" y="292506"/>
                  </a:moveTo>
                  <a:cubicBezTo>
                    <a:pt x="144630" y="375349"/>
                    <a:pt x="294369" y="424641"/>
                    <a:pt x="438309" y="490294"/>
                  </a:cubicBezTo>
                  <a:cubicBezTo>
                    <a:pt x="548904" y="540621"/>
                    <a:pt x="657221" y="612280"/>
                    <a:pt x="780243" y="626778"/>
                  </a:cubicBezTo>
                  <a:cubicBezTo>
                    <a:pt x="881519" y="638790"/>
                    <a:pt x="934745" y="540414"/>
                    <a:pt x="968297" y="462334"/>
                  </a:cubicBezTo>
                  <a:cubicBezTo>
                    <a:pt x="1032500" y="313010"/>
                    <a:pt x="1109959" y="173626"/>
                    <a:pt x="1182860" y="28651"/>
                  </a:cubicBezTo>
                  <a:cubicBezTo>
                    <a:pt x="1193837" y="6905"/>
                    <a:pt x="1161114" y="-12149"/>
                    <a:pt x="1150137" y="9597"/>
                  </a:cubicBezTo>
                  <a:cubicBezTo>
                    <a:pt x="1089041" y="131169"/>
                    <a:pt x="1016346" y="246942"/>
                    <a:pt x="964155" y="372657"/>
                  </a:cubicBezTo>
                  <a:cubicBezTo>
                    <a:pt x="917348" y="485323"/>
                    <a:pt x="879862" y="617872"/>
                    <a:pt x="729916" y="579143"/>
                  </a:cubicBezTo>
                  <a:cubicBezTo>
                    <a:pt x="619735" y="550562"/>
                    <a:pt x="523637" y="482631"/>
                    <a:pt x="418633" y="440588"/>
                  </a:cubicBezTo>
                  <a:cubicBezTo>
                    <a:pt x="285670" y="387361"/>
                    <a:pt x="150636" y="334549"/>
                    <a:pt x="28028" y="259783"/>
                  </a:cubicBezTo>
                  <a:cubicBezTo>
                    <a:pt x="7111" y="246942"/>
                    <a:pt x="-11736" y="279665"/>
                    <a:pt x="8975" y="292506"/>
                  </a:cubicBezTo>
                  <a:lnTo>
                    <a:pt x="8975" y="292506"/>
                  </a:lnTo>
                  <a:close/>
                </a:path>
              </a:pathLst>
            </a:custGeom>
            <a:solidFill>
              <a:srgbClr val="11564F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xmlns="" id="{449FE10A-C06F-4A70-AD54-B8C7BB992FF0}"/>
                </a:ext>
              </a:extLst>
            </p:cNvPr>
            <p:cNvSpPr/>
            <p:nvPr/>
          </p:nvSpPr>
          <p:spPr>
            <a:xfrm>
              <a:off x="10705272" y="5222868"/>
              <a:ext cx="1308052" cy="693850"/>
            </a:xfrm>
            <a:custGeom>
              <a:avLst/>
              <a:gdLst>
                <a:gd name="connsiteX0" fmla="*/ 6408 w 1308052"/>
                <a:gd name="connsiteY0" fmla="*/ 340154 h 693850"/>
                <a:gd name="connsiteX1" fmla="*/ 390385 w 1308052"/>
                <a:gd name="connsiteY1" fmla="*/ 497556 h 693850"/>
                <a:gd name="connsiteX2" fmla="*/ 928037 w 1308052"/>
                <a:gd name="connsiteY2" fmla="*/ 693065 h 693850"/>
                <a:gd name="connsiteX3" fmla="*/ 949369 w 1308052"/>
                <a:gd name="connsiteY3" fmla="*/ 684367 h 693850"/>
                <a:gd name="connsiteX4" fmla="*/ 1307251 w 1308052"/>
                <a:gd name="connsiteY4" fmla="*/ 23486 h 693850"/>
                <a:gd name="connsiteX5" fmla="*/ 1270800 w 1308052"/>
                <a:gd name="connsiteY5" fmla="*/ 13338 h 693850"/>
                <a:gd name="connsiteX6" fmla="*/ 1101178 w 1308052"/>
                <a:gd name="connsiteY6" fmla="*/ 380540 h 693850"/>
                <a:gd name="connsiteX7" fmla="*/ 987684 w 1308052"/>
                <a:gd name="connsiteY7" fmla="*/ 561138 h 693850"/>
                <a:gd name="connsiteX8" fmla="*/ 939427 w 1308052"/>
                <a:gd name="connsiteY8" fmla="*/ 632383 h 693850"/>
                <a:gd name="connsiteX9" fmla="*/ 834838 w 1308052"/>
                <a:gd name="connsiteY9" fmla="*/ 621406 h 693850"/>
                <a:gd name="connsiteX10" fmla="*/ 420002 w 1308052"/>
                <a:gd name="connsiteY10" fmla="*/ 466904 h 693850"/>
                <a:gd name="connsiteX11" fmla="*/ 33125 w 1308052"/>
                <a:gd name="connsiteY11" fmla="*/ 313230 h 693850"/>
                <a:gd name="connsiteX12" fmla="*/ 6408 w 1308052"/>
                <a:gd name="connsiteY12" fmla="*/ 340154 h 693850"/>
                <a:gd name="connsiteX13" fmla="*/ 6408 w 1308052"/>
                <a:gd name="connsiteY13" fmla="*/ 340154 h 69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08052" h="693850">
                  <a:moveTo>
                    <a:pt x="6408" y="340154"/>
                  </a:moveTo>
                  <a:cubicBezTo>
                    <a:pt x="116175" y="430039"/>
                    <a:pt x="257422" y="458205"/>
                    <a:pt x="390385" y="497556"/>
                  </a:cubicBezTo>
                  <a:cubicBezTo>
                    <a:pt x="573468" y="551818"/>
                    <a:pt x="745782" y="636525"/>
                    <a:pt x="928037" y="693065"/>
                  </a:cubicBezTo>
                  <a:cubicBezTo>
                    <a:pt x="936528" y="695758"/>
                    <a:pt x="944605" y="691201"/>
                    <a:pt x="949369" y="684367"/>
                  </a:cubicBezTo>
                  <a:cubicBezTo>
                    <a:pt x="1090409" y="481401"/>
                    <a:pt x="1239112" y="263938"/>
                    <a:pt x="1307251" y="23486"/>
                  </a:cubicBezTo>
                  <a:cubicBezTo>
                    <a:pt x="1313878" y="-124"/>
                    <a:pt x="1277427" y="-10065"/>
                    <a:pt x="1270800" y="13338"/>
                  </a:cubicBezTo>
                  <a:cubicBezTo>
                    <a:pt x="1233935" y="143609"/>
                    <a:pt x="1169317" y="264145"/>
                    <a:pt x="1101178" y="380540"/>
                  </a:cubicBezTo>
                  <a:cubicBezTo>
                    <a:pt x="1065349" y="441844"/>
                    <a:pt x="1026827" y="501698"/>
                    <a:pt x="987684" y="561138"/>
                  </a:cubicBezTo>
                  <a:cubicBezTo>
                    <a:pt x="971943" y="585162"/>
                    <a:pt x="955789" y="608773"/>
                    <a:pt x="939427" y="632383"/>
                  </a:cubicBezTo>
                  <a:cubicBezTo>
                    <a:pt x="915817" y="666763"/>
                    <a:pt x="867768" y="633418"/>
                    <a:pt x="834838" y="621406"/>
                  </a:cubicBezTo>
                  <a:cubicBezTo>
                    <a:pt x="695869" y="570872"/>
                    <a:pt x="560628" y="512882"/>
                    <a:pt x="420002" y="466904"/>
                  </a:cubicBezTo>
                  <a:cubicBezTo>
                    <a:pt x="288488" y="423825"/>
                    <a:pt x="143099" y="403529"/>
                    <a:pt x="33125" y="313230"/>
                  </a:cubicBezTo>
                  <a:cubicBezTo>
                    <a:pt x="14485" y="298111"/>
                    <a:pt x="-12439" y="324621"/>
                    <a:pt x="6408" y="340154"/>
                  </a:cubicBezTo>
                  <a:lnTo>
                    <a:pt x="6408" y="340154"/>
                  </a:lnTo>
                  <a:close/>
                </a:path>
              </a:pathLst>
            </a:custGeom>
            <a:solidFill>
              <a:srgbClr val="11564F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xmlns="" id="{A34FF743-D697-439B-8800-50ED05DAFC88}"/>
                </a:ext>
              </a:extLst>
            </p:cNvPr>
            <p:cNvSpPr/>
            <p:nvPr/>
          </p:nvSpPr>
          <p:spPr>
            <a:xfrm>
              <a:off x="10850062" y="5765432"/>
              <a:ext cx="1225541" cy="680327"/>
            </a:xfrm>
            <a:custGeom>
              <a:avLst/>
              <a:gdLst>
                <a:gd name="connsiteX0" fmla="*/ 13428 w 1225541"/>
                <a:gd name="connsiteY0" fmla="*/ 348289 h 680327"/>
                <a:gd name="connsiteX1" fmla="*/ 949968 w 1225541"/>
                <a:gd name="connsiteY1" fmla="*/ 679662 h 680327"/>
                <a:gd name="connsiteX2" fmla="*/ 971300 w 1225541"/>
                <a:gd name="connsiteY2" fmla="*/ 670963 h 680327"/>
                <a:gd name="connsiteX3" fmla="*/ 1224593 w 1225541"/>
                <a:gd name="connsiteY3" fmla="*/ 23338 h 680327"/>
                <a:gd name="connsiteX4" fmla="*/ 1188142 w 1225541"/>
                <a:gd name="connsiteY4" fmla="*/ 13189 h 680327"/>
                <a:gd name="connsiteX5" fmla="*/ 1057250 w 1225541"/>
                <a:gd name="connsiteY5" fmla="*/ 391368 h 680327"/>
                <a:gd name="connsiteX6" fmla="*/ 973993 w 1225541"/>
                <a:gd name="connsiteY6" fmla="*/ 582321 h 680327"/>
                <a:gd name="connsiteX7" fmla="*/ 908133 w 1225541"/>
                <a:gd name="connsiteY7" fmla="*/ 627056 h 680327"/>
                <a:gd name="connsiteX8" fmla="*/ 804372 w 1225541"/>
                <a:gd name="connsiteY8" fmla="*/ 591434 h 680327"/>
                <a:gd name="connsiteX9" fmla="*/ 23576 w 1225541"/>
                <a:gd name="connsiteY9" fmla="*/ 311839 h 680327"/>
                <a:gd name="connsiteX10" fmla="*/ 13428 w 1225541"/>
                <a:gd name="connsiteY10" fmla="*/ 348289 h 680327"/>
                <a:gd name="connsiteX11" fmla="*/ 13428 w 1225541"/>
                <a:gd name="connsiteY11" fmla="*/ 348289 h 68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5541" h="680327">
                  <a:moveTo>
                    <a:pt x="13428" y="348289"/>
                  </a:moveTo>
                  <a:cubicBezTo>
                    <a:pt x="336516" y="426162"/>
                    <a:pt x="632887" y="582735"/>
                    <a:pt x="949968" y="679662"/>
                  </a:cubicBezTo>
                  <a:cubicBezTo>
                    <a:pt x="957838" y="681940"/>
                    <a:pt x="967572" y="678212"/>
                    <a:pt x="971300" y="670963"/>
                  </a:cubicBezTo>
                  <a:cubicBezTo>
                    <a:pt x="1078996" y="464891"/>
                    <a:pt x="1155212" y="244736"/>
                    <a:pt x="1224593" y="23338"/>
                  </a:cubicBezTo>
                  <a:cubicBezTo>
                    <a:pt x="1231842" y="-65"/>
                    <a:pt x="1195391" y="-10007"/>
                    <a:pt x="1188142" y="13189"/>
                  </a:cubicBezTo>
                  <a:cubicBezTo>
                    <a:pt x="1148170" y="140561"/>
                    <a:pt x="1105920" y="266896"/>
                    <a:pt x="1057250" y="391368"/>
                  </a:cubicBezTo>
                  <a:cubicBezTo>
                    <a:pt x="1031983" y="455985"/>
                    <a:pt x="1003816" y="519568"/>
                    <a:pt x="973993" y="582321"/>
                  </a:cubicBezTo>
                  <a:cubicBezTo>
                    <a:pt x="955560" y="620843"/>
                    <a:pt x="953489" y="641347"/>
                    <a:pt x="908133" y="627056"/>
                  </a:cubicBezTo>
                  <a:cubicBezTo>
                    <a:pt x="873339" y="615872"/>
                    <a:pt x="838752" y="603653"/>
                    <a:pt x="804372" y="591434"/>
                  </a:cubicBezTo>
                  <a:cubicBezTo>
                    <a:pt x="543830" y="498235"/>
                    <a:pt x="293644" y="376870"/>
                    <a:pt x="23576" y="311839"/>
                  </a:cubicBezTo>
                  <a:cubicBezTo>
                    <a:pt x="-34" y="306040"/>
                    <a:pt x="-10182" y="342697"/>
                    <a:pt x="13428" y="348289"/>
                  </a:cubicBezTo>
                  <a:lnTo>
                    <a:pt x="13428" y="348289"/>
                  </a:lnTo>
                  <a:close/>
                </a:path>
              </a:pathLst>
            </a:custGeom>
            <a:solidFill>
              <a:srgbClr val="11564F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</p:grpSp>
      <p:sp>
        <p:nvSpPr>
          <p:cNvPr id="388" name="Freeform: Shape 387">
            <a:extLst>
              <a:ext uri="{FF2B5EF4-FFF2-40B4-BE49-F238E27FC236}">
                <a16:creationId xmlns:a16="http://schemas.microsoft.com/office/drawing/2014/main" xmlns="" id="{1515D6BD-6AD2-4E9C-AA38-BEAF66DA1081}"/>
              </a:ext>
            </a:extLst>
          </p:cNvPr>
          <p:cNvSpPr/>
          <p:nvPr/>
        </p:nvSpPr>
        <p:spPr>
          <a:xfrm>
            <a:off x="7234640" y="3801617"/>
            <a:ext cx="1575543" cy="2048326"/>
          </a:xfrm>
          <a:custGeom>
            <a:avLst/>
            <a:gdLst>
              <a:gd name="connsiteX0" fmla="*/ 996210 w 1065500"/>
              <a:gd name="connsiteY0" fmla="*/ 1267823 h 1267823"/>
              <a:gd name="connsiteX1" fmla="*/ 199371 w 1065500"/>
              <a:gd name="connsiteY1" fmla="*/ 961111 h 1267823"/>
              <a:gd name="connsiteX2" fmla="*/ 59 w 1065500"/>
              <a:gd name="connsiteY2" fmla="*/ 814786 h 1267823"/>
              <a:gd name="connsiteX3" fmla="*/ 163096 w 1065500"/>
              <a:gd name="connsiteY3" fmla="*/ 788701 h 1267823"/>
              <a:gd name="connsiteX4" fmla="*/ 576188 w 1065500"/>
              <a:gd name="connsiteY4" fmla="*/ 936656 h 1267823"/>
              <a:gd name="connsiteX5" fmla="*/ 95232 w 1065500"/>
              <a:gd name="connsiteY5" fmla="*/ 448566 h 1267823"/>
              <a:gd name="connsiteX6" fmla="*/ 362407 w 1065500"/>
              <a:gd name="connsiteY6" fmla="*/ 547407 h 1267823"/>
              <a:gd name="connsiteX7" fmla="*/ 674010 w 1065500"/>
              <a:gd name="connsiteY7" fmla="*/ 768729 h 1267823"/>
              <a:gd name="connsiteX8" fmla="*/ 451466 w 1065500"/>
              <a:gd name="connsiteY8" fmla="*/ 409845 h 1267823"/>
              <a:gd name="connsiteX9" fmla="*/ 346511 w 1065500"/>
              <a:gd name="connsiteY9" fmla="*/ 135741 h 1267823"/>
              <a:gd name="connsiteX10" fmla="*/ 574966 w 1065500"/>
              <a:gd name="connsiteY10" fmla="*/ 260871 h 1267823"/>
              <a:gd name="connsiteX11" fmla="*/ 808311 w 1065500"/>
              <a:gd name="connsiteY11" fmla="*/ 639319 h 1267823"/>
              <a:gd name="connsiteX12" fmla="*/ 705598 w 1065500"/>
              <a:gd name="connsiteY12" fmla="*/ 166514 h 1267823"/>
              <a:gd name="connsiteX13" fmla="*/ 912451 w 1065500"/>
              <a:gd name="connsiteY13" fmla="*/ 133703 h 1267823"/>
              <a:gd name="connsiteX14" fmla="*/ 1050827 w 1065500"/>
              <a:gd name="connsiteY14" fmla="*/ 883262 h 1267823"/>
              <a:gd name="connsiteX15" fmla="*/ 1065501 w 1065500"/>
              <a:gd name="connsiteY15" fmla="*/ 1260283 h 1267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65500" h="1267823">
                <a:moveTo>
                  <a:pt x="996210" y="1267823"/>
                </a:moveTo>
                <a:cubicBezTo>
                  <a:pt x="733518" y="1153902"/>
                  <a:pt x="462063" y="1069938"/>
                  <a:pt x="199371" y="961111"/>
                </a:cubicBezTo>
                <a:cubicBezTo>
                  <a:pt x="149034" y="938286"/>
                  <a:pt x="2913" y="889172"/>
                  <a:pt x="59" y="814786"/>
                </a:cubicBezTo>
                <a:cubicBezTo>
                  <a:pt x="-2998" y="735510"/>
                  <a:pt x="112758" y="775658"/>
                  <a:pt x="163096" y="788701"/>
                </a:cubicBezTo>
                <a:cubicBezTo>
                  <a:pt x="293932" y="833332"/>
                  <a:pt x="429456" y="867773"/>
                  <a:pt x="576188" y="936656"/>
                </a:cubicBezTo>
                <a:cubicBezTo>
                  <a:pt x="481627" y="806227"/>
                  <a:pt x="16159" y="585924"/>
                  <a:pt x="95232" y="448566"/>
                </a:cubicBezTo>
                <a:cubicBezTo>
                  <a:pt x="156574" y="342185"/>
                  <a:pt x="305956" y="505018"/>
                  <a:pt x="362407" y="547407"/>
                </a:cubicBezTo>
                <a:cubicBezTo>
                  <a:pt x="464712" y="623015"/>
                  <a:pt x="576392" y="688230"/>
                  <a:pt x="674010" y="768729"/>
                </a:cubicBezTo>
                <a:cubicBezTo>
                  <a:pt x="630194" y="661125"/>
                  <a:pt x="510159" y="516838"/>
                  <a:pt x="451466" y="409845"/>
                </a:cubicBezTo>
                <a:cubicBezTo>
                  <a:pt x="403574" y="327308"/>
                  <a:pt x="320425" y="231117"/>
                  <a:pt x="346511" y="135741"/>
                </a:cubicBezTo>
                <a:cubicBezTo>
                  <a:pt x="384825" y="-29741"/>
                  <a:pt x="532984" y="202993"/>
                  <a:pt x="574966" y="260871"/>
                </a:cubicBezTo>
                <a:cubicBezTo>
                  <a:pt x="638346" y="357674"/>
                  <a:pt x="743301" y="502776"/>
                  <a:pt x="808311" y="639319"/>
                </a:cubicBezTo>
                <a:cubicBezTo>
                  <a:pt x="823188" y="509501"/>
                  <a:pt x="715788" y="300203"/>
                  <a:pt x="705598" y="166514"/>
                </a:cubicBezTo>
                <a:cubicBezTo>
                  <a:pt x="692148" y="-41561"/>
                  <a:pt x="835620" y="-57050"/>
                  <a:pt x="912451" y="133703"/>
                </a:cubicBezTo>
                <a:cubicBezTo>
                  <a:pt x="1011087" y="373162"/>
                  <a:pt x="1030652" y="620977"/>
                  <a:pt x="1050827" y="883262"/>
                </a:cubicBezTo>
                <a:cubicBezTo>
                  <a:pt x="1060202" y="997183"/>
                  <a:pt x="1061017" y="1146158"/>
                  <a:pt x="1065501" y="1260283"/>
                </a:cubicBezTo>
              </a:path>
            </a:pathLst>
          </a:custGeom>
          <a:solidFill>
            <a:srgbClr val="FFDB69"/>
          </a:solidFill>
          <a:ln w="2033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srgbClr val="767171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33A54F4-AD41-487F-A45A-3C749D43BA27}"/>
              </a:ext>
            </a:extLst>
          </p:cNvPr>
          <p:cNvGrpSpPr/>
          <p:nvPr/>
        </p:nvGrpSpPr>
        <p:grpSpPr>
          <a:xfrm rot="4091497">
            <a:off x="9695290" y="1978400"/>
            <a:ext cx="1561448" cy="1819173"/>
            <a:chOff x="9636108" y="2642693"/>
            <a:chExt cx="991431" cy="1155072"/>
          </a:xfrm>
        </p:grpSpPr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xmlns="" id="{6F72E312-08C8-42AF-B94E-D66268CA8135}"/>
                </a:ext>
              </a:extLst>
            </p:cNvPr>
            <p:cNvSpPr/>
            <p:nvPr/>
          </p:nvSpPr>
          <p:spPr>
            <a:xfrm>
              <a:off x="9978477" y="2714987"/>
              <a:ext cx="649062" cy="1076344"/>
            </a:xfrm>
            <a:custGeom>
              <a:avLst/>
              <a:gdLst>
                <a:gd name="connsiteX0" fmla="*/ 2885 w 649062"/>
                <a:gd name="connsiteY0" fmla="*/ 27541 h 1076344"/>
                <a:gd name="connsiteX1" fmla="*/ 362583 w 649062"/>
                <a:gd name="connsiteY1" fmla="*/ 612433 h 1076344"/>
                <a:gd name="connsiteX2" fmla="*/ 517264 w 649062"/>
                <a:gd name="connsiteY2" fmla="*/ 884907 h 1076344"/>
                <a:gd name="connsiteX3" fmla="*/ 617531 w 649062"/>
                <a:gd name="connsiteY3" fmla="*/ 1070565 h 1076344"/>
                <a:gd name="connsiteX4" fmla="*/ 643821 w 649062"/>
                <a:gd name="connsiteY4" fmla="*/ 1044275 h 1076344"/>
                <a:gd name="connsiteX5" fmla="*/ 541719 w 649062"/>
                <a:gd name="connsiteY5" fmla="*/ 849243 h 1076344"/>
                <a:gd name="connsiteX6" fmla="*/ 379702 w 649062"/>
                <a:gd name="connsiteY6" fmla="*/ 570451 h 1076344"/>
                <a:gd name="connsiteX7" fmla="*/ 35288 w 649062"/>
                <a:gd name="connsiteY7" fmla="*/ 8791 h 1076344"/>
                <a:gd name="connsiteX8" fmla="*/ 2885 w 649062"/>
                <a:gd name="connsiteY8" fmla="*/ 27541 h 1076344"/>
                <a:gd name="connsiteX9" fmla="*/ 2885 w 649062"/>
                <a:gd name="connsiteY9" fmla="*/ 27541 h 1076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9062" h="1076344">
                  <a:moveTo>
                    <a:pt x="2885" y="27541"/>
                  </a:moveTo>
                  <a:cubicBezTo>
                    <a:pt x="123124" y="222573"/>
                    <a:pt x="237249" y="420662"/>
                    <a:pt x="362583" y="612433"/>
                  </a:cubicBezTo>
                  <a:cubicBezTo>
                    <a:pt x="419238" y="699046"/>
                    <a:pt x="473855" y="790957"/>
                    <a:pt x="517264" y="884907"/>
                  </a:cubicBezTo>
                  <a:cubicBezTo>
                    <a:pt x="546406" y="948084"/>
                    <a:pt x="569028" y="1019004"/>
                    <a:pt x="617531" y="1070565"/>
                  </a:cubicBezTo>
                  <a:cubicBezTo>
                    <a:pt x="634038" y="1088091"/>
                    <a:pt x="660328" y="1061801"/>
                    <a:pt x="643821" y="1044275"/>
                  </a:cubicBezTo>
                  <a:cubicBezTo>
                    <a:pt x="594298" y="991696"/>
                    <a:pt x="571473" y="913846"/>
                    <a:pt x="541719" y="849243"/>
                  </a:cubicBezTo>
                  <a:cubicBezTo>
                    <a:pt x="497088" y="752644"/>
                    <a:pt x="437784" y="659306"/>
                    <a:pt x="379702" y="570451"/>
                  </a:cubicBezTo>
                  <a:cubicBezTo>
                    <a:pt x="259463" y="386424"/>
                    <a:pt x="150636" y="195875"/>
                    <a:pt x="35288" y="8791"/>
                  </a:cubicBezTo>
                  <a:cubicBezTo>
                    <a:pt x="22449" y="-11588"/>
                    <a:pt x="-9751" y="7161"/>
                    <a:pt x="2885" y="27541"/>
                  </a:cubicBezTo>
                  <a:lnTo>
                    <a:pt x="2885" y="27541"/>
                  </a:lnTo>
                  <a:close/>
                </a:path>
              </a:pathLst>
            </a:custGeom>
            <a:solidFill>
              <a:srgbClr val="FFA522"/>
            </a:solidFill>
            <a:ln w="203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xmlns="" id="{D8545A8D-A672-4932-A8AB-BCD86540DB30}"/>
                </a:ext>
              </a:extLst>
            </p:cNvPr>
            <p:cNvSpPr/>
            <p:nvPr/>
          </p:nvSpPr>
          <p:spPr>
            <a:xfrm>
              <a:off x="9742134" y="3032491"/>
              <a:ext cx="879995" cy="764358"/>
            </a:xfrm>
            <a:custGeom>
              <a:avLst/>
              <a:gdLst>
                <a:gd name="connsiteX0" fmla="*/ 6086 w 879995"/>
                <a:gd name="connsiteY0" fmla="*/ 31014 h 764358"/>
                <a:gd name="connsiteX1" fmla="*/ 445469 w 879995"/>
                <a:gd name="connsiteY1" fmla="*/ 375428 h 764358"/>
                <a:gd name="connsiteX2" fmla="*/ 848779 w 879995"/>
                <a:gd name="connsiteY2" fmla="*/ 758359 h 764358"/>
                <a:gd name="connsiteX3" fmla="*/ 875069 w 879995"/>
                <a:gd name="connsiteY3" fmla="*/ 732070 h 764358"/>
                <a:gd name="connsiteX4" fmla="*/ 531266 w 879995"/>
                <a:gd name="connsiteY4" fmla="*/ 390509 h 764358"/>
                <a:gd name="connsiteX5" fmla="*/ 32172 w 879995"/>
                <a:gd name="connsiteY5" fmla="*/ 4928 h 764358"/>
                <a:gd name="connsiteX6" fmla="*/ 6086 w 879995"/>
                <a:gd name="connsiteY6" fmla="*/ 31014 h 764358"/>
                <a:gd name="connsiteX7" fmla="*/ 6086 w 879995"/>
                <a:gd name="connsiteY7" fmla="*/ 31014 h 764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9995" h="764358">
                  <a:moveTo>
                    <a:pt x="6086" y="31014"/>
                  </a:moveTo>
                  <a:cubicBezTo>
                    <a:pt x="147316" y="152476"/>
                    <a:pt x="294049" y="267009"/>
                    <a:pt x="445469" y="375428"/>
                  </a:cubicBezTo>
                  <a:cubicBezTo>
                    <a:pt x="601576" y="487108"/>
                    <a:pt x="722426" y="615295"/>
                    <a:pt x="848779" y="758359"/>
                  </a:cubicBezTo>
                  <a:cubicBezTo>
                    <a:pt x="864675" y="776293"/>
                    <a:pt x="890965" y="750004"/>
                    <a:pt x="875069" y="732070"/>
                  </a:cubicBezTo>
                  <a:cubicBezTo>
                    <a:pt x="767261" y="609996"/>
                    <a:pt x="663733" y="486904"/>
                    <a:pt x="531266" y="390509"/>
                  </a:cubicBezTo>
                  <a:cubicBezTo>
                    <a:pt x="360894" y="266398"/>
                    <a:pt x="192355" y="142490"/>
                    <a:pt x="32172" y="4928"/>
                  </a:cubicBezTo>
                  <a:cubicBezTo>
                    <a:pt x="14442" y="-10968"/>
                    <a:pt x="-12052" y="15322"/>
                    <a:pt x="6086" y="31014"/>
                  </a:cubicBezTo>
                  <a:lnTo>
                    <a:pt x="6086" y="31014"/>
                  </a:lnTo>
                  <a:close/>
                </a:path>
              </a:pathLst>
            </a:custGeom>
            <a:solidFill>
              <a:srgbClr val="FFA522"/>
            </a:solidFill>
            <a:ln w="203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xmlns="" id="{4D0F5A3B-18A9-4946-AFA1-A1BE22A779D1}"/>
                </a:ext>
              </a:extLst>
            </p:cNvPr>
            <p:cNvSpPr/>
            <p:nvPr/>
          </p:nvSpPr>
          <p:spPr>
            <a:xfrm>
              <a:off x="9636108" y="3343884"/>
              <a:ext cx="970593" cy="453881"/>
            </a:xfrm>
            <a:custGeom>
              <a:avLst/>
              <a:gdLst>
                <a:gd name="connsiteX0" fmla="*/ 13271 w 970593"/>
                <a:gd name="connsiteY0" fmla="*/ 36523 h 453881"/>
                <a:gd name="connsiteX1" fmla="*/ 478332 w 970593"/>
                <a:gd name="connsiteY1" fmla="*/ 217086 h 453881"/>
                <a:gd name="connsiteX2" fmla="*/ 944004 w 970593"/>
                <a:gd name="connsiteY2" fmla="*/ 450227 h 453881"/>
                <a:gd name="connsiteX3" fmla="*/ 962753 w 970593"/>
                <a:gd name="connsiteY3" fmla="*/ 418028 h 453881"/>
                <a:gd name="connsiteX4" fmla="*/ 536414 w 970593"/>
                <a:gd name="connsiteY4" fmla="*/ 198744 h 453881"/>
                <a:gd name="connsiteX5" fmla="*/ 23257 w 970593"/>
                <a:gd name="connsiteY5" fmla="*/ 655 h 453881"/>
                <a:gd name="connsiteX6" fmla="*/ 13271 w 970593"/>
                <a:gd name="connsiteY6" fmla="*/ 36523 h 453881"/>
                <a:gd name="connsiteX7" fmla="*/ 13271 w 970593"/>
                <a:gd name="connsiteY7" fmla="*/ 36523 h 453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0593" h="453881">
                  <a:moveTo>
                    <a:pt x="13271" y="36523"/>
                  </a:moveTo>
                  <a:cubicBezTo>
                    <a:pt x="175492" y="76671"/>
                    <a:pt x="323244" y="156762"/>
                    <a:pt x="478332" y="217086"/>
                  </a:cubicBezTo>
                  <a:cubicBezTo>
                    <a:pt x="642591" y="281281"/>
                    <a:pt x="802366" y="342420"/>
                    <a:pt x="944004" y="450227"/>
                  </a:cubicBezTo>
                  <a:cubicBezTo>
                    <a:pt x="963161" y="464697"/>
                    <a:pt x="981502" y="432497"/>
                    <a:pt x="962753" y="418028"/>
                  </a:cubicBezTo>
                  <a:cubicBezTo>
                    <a:pt x="833751" y="319798"/>
                    <a:pt x="687630" y="254992"/>
                    <a:pt x="536414" y="198744"/>
                  </a:cubicBezTo>
                  <a:cubicBezTo>
                    <a:pt x="364818" y="135160"/>
                    <a:pt x="201782" y="44879"/>
                    <a:pt x="23257" y="655"/>
                  </a:cubicBezTo>
                  <a:cubicBezTo>
                    <a:pt x="-179" y="-5255"/>
                    <a:pt x="-9961" y="30613"/>
                    <a:pt x="13271" y="36523"/>
                  </a:cubicBezTo>
                  <a:lnTo>
                    <a:pt x="13271" y="36523"/>
                  </a:lnTo>
                  <a:close/>
                </a:path>
              </a:pathLst>
            </a:custGeom>
            <a:solidFill>
              <a:srgbClr val="FFA522"/>
            </a:solidFill>
            <a:ln w="203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xmlns="" id="{5598FBEF-A49E-4D80-BBED-0B6E08E65FCD}"/>
                </a:ext>
              </a:extLst>
            </p:cNvPr>
            <p:cNvSpPr/>
            <p:nvPr/>
          </p:nvSpPr>
          <p:spPr>
            <a:xfrm>
              <a:off x="10322835" y="2642693"/>
              <a:ext cx="284246" cy="1128593"/>
            </a:xfrm>
            <a:custGeom>
              <a:avLst/>
              <a:gdLst>
                <a:gd name="connsiteX0" fmla="*/ 284178 w 284246"/>
                <a:gd name="connsiteY0" fmla="*/ 1110659 h 1128593"/>
                <a:gd name="connsiteX1" fmla="*/ 234452 w 284246"/>
                <a:gd name="connsiteY1" fmla="*/ 872626 h 1128593"/>
                <a:gd name="connsiteX2" fmla="*/ 173517 w 284246"/>
                <a:gd name="connsiteY2" fmla="*/ 585479 h 1128593"/>
                <a:gd name="connsiteX3" fmla="*/ 110340 w 284246"/>
                <a:gd name="connsiteY3" fmla="*/ 299758 h 1128593"/>
                <a:gd name="connsiteX4" fmla="*/ 37178 w 284246"/>
                <a:gd name="connsiteY4" fmla="*/ 12610 h 1128593"/>
                <a:gd name="connsiteX5" fmla="*/ 1310 w 284246"/>
                <a:gd name="connsiteY5" fmla="*/ 22392 h 1128593"/>
                <a:gd name="connsiteX6" fmla="*/ 126032 w 284246"/>
                <a:gd name="connsiteY6" fmla="*/ 540440 h 1128593"/>
                <a:gd name="connsiteX7" fmla="*/ 185948 w 284246"/>
                <a:gd name="connsiteY7" fmla="*/ 836962 h 1128593"/>
                <a:gd name="connsiteX8" fmla="*/ 246679 w 284246"/>
                <a:gd name="connsiteY8" fmla="*/ 1110455 h 1128593"/>
                <a:gd name="connsiteX9" fmla="*/ 284178 w 284246"/>
                <a:gd name="connsiteY9" fmla="*/ 1110659 h 1128593"/>
                <a:gd name="connsiteX10" fmla="*/ 284178 w 284246"/>
                <a:gd name="connsiteY10" fmla="*/ 1110659 h 1128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246" h="1128593">
                  <a:moveTo>
                    <a:pt x="284178" y="1110659"/>
                  </a:moveTo>
                  <a:cubicBezTo>
                    <a:pt x="285808" y="1027918"/>
                    <a:pt x="258296" y="950680"/>
                    <a:pt x="234452" y="872626"/>
                  </a:cubicBezTo>
                  <a:cubicBezTo>
                    <a:pt x="206124" y="779492"/>
                    <a:pt x="193081" y="680855"/>
                    <a:pt x="173517" y="585479"/>
                  </a:cubicBezTo>
                  <a:cubicBezTo>
                    <a:pt x="153952" y="489899"/>
                    <a:pt x="129905" y="395338"/>
                    <a:pt x="110340" y="299758"/>
                  </a:cubicBezTo>
                  <a:cubicBezTo>
                    <a:pt x="90572" y="202547"/>
                    <a:pt x="72842" y="105337"/>
                    <a:pt x="37178" y="12610"/>
                  </a:cubicBezTo>
                  <a:cubicBezTo>
                    <a:pt x="28618" y="-9603"/>
                    <a:pt x="-7250" y="-25"/>
                    <a:pt x="1310" y="22392"/>
                  </a:cubicBezTo>
                  <a:cubicBezTo>
                    <a:pt x="64079" y="186244"/>
                    <a:pt x="89146" y="369252"/>
                    <a:pt x="126032" y="540440"/>
                  </a:cubicBezTo>
                  <a:cubicBezTo>
                    <a:pt x="147227" y="639077"/>
                    <a:pt x="164142" y="738529"/>
                    <a:pt x="185948" y="836962"/>
                  </a:cubicBezTo>
                  <a:cubicBezTo>
                    <a:pt x="206328" y="929078"/>
                    <a:pt x="248513" y="1014264"/>
                    <a:pt x="246679" y="1110455"/>
                  </a:cubicBezTo>
                  <a:cubicBezTo>
                    <a:pt x="246475" y="1134707"/>
                    <a:pt x="283770" y="1134503"/>
                    <a:pt x="284178" y="1110659"/>
                  </a:cubicBezTo>
                  <a:lnTo>
                    <a:pt x="284178" y="1110659"/>
                  </a:lnTo>
                  <a:close/>
                </a:path>
              </a:pathLst>
            </a:custGeom>
            <a:solidFill>
              <a:srgbClr val="FFA522"/>
            </a:solidFill>
            <a:ln w="203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393" name="Graphic 154">
            <a:extLst>
              <a:ext uri="{FF2B5EF4-FFF2-40B4-BE49-F238E27FC236}">
                <a16:creationId xmlns:a16="http://schemas.microsoft.com/office/drawing/2014/main" xmlns="" id="{3DDF128D-F61B-48C5-837E-3CD234BE1F47}"/>
              </a:ext>
            </a:extLst>
          </p:cNvPr>
          <p:cNvGrpSpPr/>
          <p:nvPr/>
        </p:nvGrpSpPr>
        <p:grpSpPr>
          <a:xfrm>
            <a:off x="7705853" y="2860057"/>
            <a:ext cx="1734184" cy="1380521"/>
            <a:chOff x="9167261" y="3475651"/>
            <a:chExt cx="1734184" cy="1380521"/>
          </a:xfrm>
        </p:grpSpPr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xmlns="" id="{96D94D31-2F88-4FEE-909C-35B2CC61323B}"/>
                </a:ext>
              </a:extLst>
            </p:cNvPr>
            <p:cNvSpPr/>
            <p:nvPr/>
          </p:nvSpPr>
          <p:spPr>
            <a:xfrm>
              <a:off x="9167261" y="3475651"/>
              <a:ext cx="1726833" cy="1380521"/>
            </a:xfrm>
            <a:custGeom>
              <a:avLst/>
              <a:gdLst>
                <a:gd name="connsiteX0" fmla="*/ 1726834 w 1726833"/>
                <a:gd name="connsiteY0" fmla="*/ 1380521 h 1380521"/>
                <a:gd name="connsiteX1" fmla="*/ 695820 w 1726833"/>
                <a:gd name="connsiteY1" fmla="*/ 1058460 h 1380521"/>
                <a:gd name="connsiteX2" fmla="*/ 287875 w 1726833"/>
                <a:gd name="connsiteY2" fmla="*/ 488963 h 1380521"/>
                <a:gd name="connsiteX3" fmla="*/ 0 w 1726833"/>
                <a:gd name="connsiteY3" fmla="*/ 14730 h 1380521"/>
                <a:gd name="connsiteX4" fmla="*/ 1726834 w 1726833"/>
                <a:gd name="connsiteY4" fmla="*/ 1380521 h 138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6833" h="1380521">
                  <a:moveTo>
                    <a:pt x="1726834" y="1380521"/>
                  </a:moveTo>
                  <a:cubicBezTo>
                    <a:pt x="1402271" y="1347794"/>
                    <a:pt x="956387" y="1275252"/>
                    <a:pt x="695820" y="1058460"/>
                  </a:cubicBezTo>
                  <a:cubicBezTo>
                    <a:pt x="515090" y="905037"/>
                    <a:pt x="392728" y="691164"/>
                    <a:pt x="287875" y="488963"/>
                  </a:cubicBezTo>
                  <a:cubicBezTo>
                    <a:pt x="200116" y="326160"/>
                    <a:pt x="87759" y="177533"/>
                    <a:pt x="0" y="14730"/>
                  </a:cubicBezTo>
                  <a:cubicBezTo>
                    <a:pt x="796086" y="-102421"/>
                    <a:pt x="1725583" y="490839"/>
                    <a:pt x="1726834" y="1380521"/>
                  </a:cubicBezTo>
                </a:path>
              </a:pathLst>
            </a:custGeom>
            <a:solidFill>
              <a:srgbClr val="11564F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xmlns="" id="{29608BC0-6D15-4D06-9E6D-450763FAF879}"/>
                </a:ext>
              </a:extLst>
            </p:cNvPr>
            <p:cNvSpPr/>
            <p:nvPr/>
          </p:nvSpPr>
          <p:spPr>
            <a:xfrm>
              <a:off x="9470928" y="3641271"/>
              <a:ext cx="1430516" cy="1197398"/>
            </a:xfrm>
            <a:custGeom>
              <a:avLst/>
              <a:gdLst>
                <a:gd name="connsiteX0" fmla="*/ 1426084 w 1430516"/>
                <a:gd name="connsiteY0" fmla="*/ 1163829 h 1197398"/>
                <a:gd name="connsiteX1" fmla="*/ 783629 w 1430516"/>
                <a:gd name="connsiteY1" fmla="*/ 612051 h 1197398"/>
                <a:gd name="connsiteX2" fmla="*/ 27774 w 1430516"/>
                <a:gd name="connsiteY2" fmla="*/ 3365 h 1197398"/>
                <a:gd name="connsiteX3" fmla="*/ 8596 w 1430516"/>
                <a:gd name="connsiteY3" fmla="*/ 36301 h 1197398"/>
                <a:gd name="connsiteX4" fmla="*/ 725887 w 1430516"/>
                <a:gd name="connsiteY4" fmla="*/ 616012 h 1197398"/>
                <a:gd name="connsiteX5" fmla="*/ 1399194 w 1430516"/>
                <a:gd name="connsiteY5" fmla="*/ 1190720 h 1197398"/>
                <a:gd name="connsiteX6" fmla="*/ 1426084 w 1430516"/>
                <a:gd name="connsiteY6" fmla="*/ 1163829 h 1197398"/>
                <a:gd name="connsiteX7" fmla="*/ 1426084 w 1430516"/>
                <a:gd name="connsiteY7" fmla="*/ 1163829 h 1197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0516" h="1197398">
                  <a:moveTo>
                    <a:pt x="1426084" y="1163829"/>
                  </a:moveTo>
                  <a:cubicBezTo>
                    <a:pt x="1250149" y="940784"/>
                    <a:pt x="1009384" y="780065"/>
                    <a:pt x="783629" y="612051"/>
                  </a:cubicBezTo>
                  <a:cubicBezTo>
                    <a:pt x="523895" y="418814"/>
                    <a:pt x="295221" y="186805"/>
                    <a:pt x="27774" y="3365"/>
                  </a:cubicBezTo>
                  <a:cubicBezTo>
                    <a:pt x="7554" y="-10601"/>
                    <a:pt x="-11624" y="22543"/>
                    <a:pt x="8596" y="36301"/>
                  </a:cubicBezTo>
                  <a:cubicBezTo>
                    <a:pt x="262910" y="210569"/>
                    <a:pt x="480953" y="429863"/>
                    <a:pt x="725887" y="616012"/>
                  </a:cubicBezTo>
                  <a:cubicBezTo>
                    <a:pt x="960398" y="794240"/>
                    <a:pt x="1214712" y="956834"/>
                    <a:pt x="1399194" y="1190720"/>
                  </a:cubicBezTo>
                  <a:cubicBezTo>
                    <a:pt x="1414411" y="1210106"/>
                    <a:pt x="1441093" y="1183007"/>
                    <a:pt x="1426084" y="1163829"/>
                  </a:cubicBezTo>
                  <a:lnTo>
                    <a:pt x="1426084" y="1163829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xmlns="" id="{6FF2B579-1683-4BA8-BE53-2066E30831B6}"/>
                </a:ext>
              </a:extLst>
            </p:cNvPr>
            <p:cNvSpPr/>
            <p:nvPr/>
          </p:nvSpPr>
          <p:spPr>
            <a:xfrm>
              <a:off x="10419392" y="4372509"/>
              <a:ext cx="354555" cy="325891"/>
            </a:xfrm>
            <a:custGeom>
              <a:avLst/>
              <a:gdLst>
                <a:gd name="connsiteX0" fmla="*/ 18396 w 354555"/>
                <a:gd name="connsiteY0" fmla="*/ 316066 h 325891"/>
                <a:gd name="connsiteX1" fmla="*/ 335455 w 354555"/>
                <a:gd name="connsiteY1" fmla="*/ 325863 h 325891"/>
                <a:gd name="connsiteX2" fmla="*/ 354424 w 354555"/>
                <a:gd name="connsiteY2" fmla="*/ 306894 h 325891"/>
                <a:gd name="connsiteX3" fmla="*/ 312108 w 354555"/>
                <a:gd name="connsiteY3" fmla="*/ 8596 h 325891"/>
                <a:gd name="connsiteX4" fmla="*/ 279172 w 354555"/>
                <a:gd name="connsiteY4" fmla="*/ 27774 h 325891"/>
                <a:gd name="connsiteX5" fmla="*/ 316277 w 354555"/>
                <a:gd name="connsiteY5" fmla="*/ 306894 h 325891"/>
                <a:gd name="connsiteX6" fmla="*/ 335247 w 354555"/>
                <a:gd name="connsiteY6" fmla="*/ 287925 h 325891"/>
                <a:gd name="connsiteX7" fmla="*/ 18188 w 354555"/>
                <a:gd name="connsiteY7" fmla="*/ 278127 h 325891"/>
                <a:gd name="connsiteX8" fmla="*/ 18396 w 354555"/>
                <a:gd name="connsiteY8" fmla="*/ 316066 h 325891"/>
                <a:gd name="connsiteX9" fmla="*/ 18396 w 354555"/>
                <a:gd name="connsiteY9" fmla="*/ 316066 h 32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4555" h="325891">
                  <a:moveTo>
                    <a:pt x="18396" y="316066"/>
                  </a:moveTo>
                  <a:cubicBezTo>
                    <a:pt x="123874" y="323570"/>
                    <a:pt x="229769" y="319610"/>
                    <a:pt x="335455" y="325863"/>
                  </a:cubicBezTo>
                  <a:cubicBezTo>
                    <a:pt x="344836" y="326489"/>
                    <a:pt x="355884" y="316691"/>
                    <a:pt x="354424" y="306894"/>
                  </a:cubicBezTo>
                  <a:cubicBezTo>
                    <a:pt x="340875" y="206211"/>
                    <a:pt x="373394" y="98023"/>
                    <a:pt x="312108" y="8596"/>
                  </a:cubicBezTo>
                  <a:cubicBezTo>
                    <a:pt x="298350" y="-11624"/>
                    <a:pt x="265206" y="7554"/>
                    <a:pt x="279172" y="27774"/>
                  </a:cubicBezTo>
                  <a:cubicBezTo>
                    <a:pt x="335455" y="110113"/>
                    <a:pt x="303770" y="213924"/>
                    <a:pt x="316277" y="306894"/>
                  </a:cubicBezTo>
                  <a:cubicBezTo>
                    <a:pt x="322531" y="300640"/>
                    <a:pt x="328993" y="294178"/>
                    <a:pt x="335247" y="287925"/>
                  </a:cubicBezTo>
                  <a:cubicBezTo>
                    <a:pt x="229560" y="281671"/>
                    <a:pt x="123874" y="285632"/>
                    <a:pt x="18188" y="278127"/>
                  </a:cubicBezTo>
                  <a:cubicBezTo>
                    <a:pt x="-6201" y="276251"/>
                    <a:pt x="-5993" y="314398"/>
                    <a:pt x="18396" y="316066"/>
                  </a:cubicBezTo>
                  <a:lnTo>
                    <a:pt x="18396" y="31606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xmlns="" id="{C0E6563E-1326-4512-815D-BAC6BEE9C292}"/>
                </a:ext>
              </a:extLst>
            </p:cNvPr>
            <p:cNvSpPr/>
            <p:nvPr/>
          </p:nvSpPr>
          <p:spPr>
            <a:xfrm>
              <a:off x="10118723" y="4162542"/>
              <a:ext cx="490559" cy="400638"/>
            </a:xfrm>
            <a:custGeom>
              <a:avLst/>
              <a:gdLst>
                <a:gd name="connsiteX0" fmla="*/ 18266 w 490559"/>
                <a:gd name="connsiteY0" fmla="*/ 354058 h 400638"/>
                <a:gd name="connsiteX1" fmla="*/ 466025 w 490559"/>
                <a:gd name="connsiteY1" fmla="*/ 400127 h 400638"/>
                <a:gd name="connsiteX2" fmla="*/ 490206 w 490559"/>
                <a:gd name="connsiteY2" fmla="*/ 381783 h 400638"/>
                <a:gd name="connsiteX3" fmla="*/ 405574 w 490559"/>
                <a:gd name="connsiteY3" fmla="*/ 9484 h 400638"/>
                <a:gd name="connsiteX4" fmla="*/ 372638 w 490559"/>
                <a:gd name="connsiteY4" fmla="*/ 28662 h 400638"/>
                <a:gd name="connsiteX5" fmla="*/ 452059 w 490559"/>
                <a:gd name="connsiteY5" fmla="*/ 381783 h 400638"/>
                <a:gd name="connsiteX6" fmla="*/ 476240 w 490559"/>
                <a:gd name="connsiteY6" fmla="*/ 363439 h 400638"/>
                <a:gd name="connsiteX7" fmla="*/ 18474 w 490559"/>
                <a:gd name="connsiteY7" fmla="*/ 316120 h 400638"/>
                <a:gd name="connsiteX8" fmla="*/ 18266 w 490559"/>
                <a:gd name="connsiteY8" fmla="*/ 354058 h 400638"/>
                <a:gd name="connsiteX9" fmla="*/ 18266 w 490559"/>
                <a:gd name="connsiteY9" fmla="*/ 354058 h 40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0559" h="400638">
                  <a:moveTo>
                    <a:pt x="18266" y="354058"/>
                  </a:moveTo>
                  <a:cubicBezTo>
                    <a:pt x="169187" y="347596"/>
                    <a:pt x="318648" y="368233"/>
                    <a:pt x="466025" y="400127"/>
                  </a:cubicBezTo>
                  <a:cubicBezTo>
                    <a:pt x="478324" y="402837"/>
                    <a:pt x="489789" y="394499"/>
                    <a:pt x="490206" y="381783"/>
                  </a:cubicBezTo>
                  <a:cubicBezTo>
                    <a:pt x="494167" y="256919"/>
                    <a:pt x="464775" y="119548"/>
                    <a:pt x="405574" y="9484"/>
                  </a:cubicBezTo>
                  <a:cubicBezTo>
                    <a:pt x="393900" y="-12195"/>
                    <a:pt x="361173" y="7191"/>
                    <a:pt x="372638" y="28662"/>
                  </a:cubicBezTo>
                  <a:cubicBezTo>
                    <a:pt x="428504" y="132680"/>
                    <a:pt x="455811" y="264215"/>
                    <a:pt x="452059" y="381783"/>
                  </a:cubicBezTo>
                  <a:cubicBezTo>
                    <a:pt x="459980" y="375738"/>
                    <a:pt x="468110" y="369484"/>
                    <a:pt x="476240" y="363439"/>
                  </a:cubicBezTo>
                  <a:cubicBezTo>
                    <a:pt x="325736" y="330920"/>
                    <a:pt x="172730" y="309449"/>
                    <a:pt x="18474" y="316120"/>
                  </a:cubicBezTo>
                  <a:cubicBezTo>
                    <a:pt x="-6123" y="316954"/>
                    <a:pt x="-6123" y="355101"/>
                    <a:pt x="18266" y="354058"/>
                  </a:cubicBezTo>
                  <a:lnTo>
                    <a:pt x="18266" y="354058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xmlns="" id="{B36940C3-424E-4D40-AA78-FBF90F59EF11}"/>
                </a:ext>
              </a:extLst>
            </p:cNvPr>
            <p:cNvSpPr/>
            <p:nvPr/>
          </p:nvSpPr>
          <p:spPr>
            <a:xfrm>
              <a:off x="9921004" y="3898954"/>
              <a:ext cx="376821" cy="424839"/>
            </a:xfrm>
            <a:custGeom>
              <a:avLst/>
              <a:gdLst>
                <a:gd name="connsiteX0" fmla="*/ 18370 w 376821"/>
                <a:gd name="connsiteY0" fmla="*/ 424826 h 424839"/>
                <a:gd name="connsiteX1" fmla="*/ 353564 w 376821"/>
                <a:gd name="connsiteY1" fmla="*/ 418781 h 424839"/>
                <a:gd name="connsiteX2" fmla="*/ 371908 w 376821"/>
                <a:gd name="connsiteY2" fmla="*/ 404814 h 424839"/>
                <a:gd name="connsiteX3" fmla="*/ 299783 w 376821"/>
                <a:gd name="connsiteY3" fmla="*/ 9794 h 424839"/>
                <a:gd name="connsiteX4" fmla="*/ 266847 w 376821"/>
                <a:gd name="connsiteY4" fmla="*/ 28972 h 424839"/>
                <a:gd name="connsiteX5" fmla="*/ 336888 w 376821"/>
                <a:gd name="connsiteY5" fmla="*/ 324351 h 424839"/>
                <a:gd name="connsiteX6" fmla="*/ 337513 w 376821"/>
                <a:gd name="connsiteY6" fmla="*/ 373338 h 424839"/>
                <a:gd name="connsiteX7" fmla="*/ 242458 w 376821"/>
                <a:gd name="connsiteY7" fmla="*/ 380425 h 424839"/>
                <a:gd name="connsiteX8" fmla="*/ 18370 w 376821"/>
                <a:gd name="connsiteY8" fmla="*/ 386887 h 424839"/>
                <a:gd name="connsiteX9" fmla="*/ 18370 w 376821"/>
                <a:gd name="connsiteY9" fmla="*/ 424826 h 424839"/>
                <a:gd name="connsiteX10" fmla="*/ 18370 w 376821"/>
                <a:gd name="connsiteY10" fmla="*/ 424826 h 4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6821" h="424839">
                  <a:moveTo>
                    <a:pt x="18370" y="424826"/>
                  </a:moveTo>
                  <a:cubicBezTo>
                    <a:pt x="130102" y="420657"/>
                    <a:pt x="241833" y="416905"/>
                    <a:pt x="353564" y="418781"/>
                  </a:cubicBezTo>
                  <a:cubicBezTo>
                    <a:pt x="361277" y="418989"/>
                    <a:pt x="370658" y="412944"/>
                    <a:pt x="371908" y="404814"/>
                  </a:cubicBezTo>
                  <a:cubicBezTo>
                    <a:pt x="390669" y="278908"/>
                    <a:pt x="353356" y="123401"/>
                    <a:pt x="299783" y="9794"/>
                  </a:cubicBezTo>
                  <a:cubicBezTo>
                    <a:pt x="289360" y="-12302"/>
                    <a:pt x="256425" y="6875"/>
                    <a:pt x="266847" y="28972"/>
                  </a:cubicBezTo>
                  <a:cubicBezTo>
                    <a:pt x="309372" y="119232"/>
                    <a:pt x="328967" y="225752"/>
                    <a:pt x="336888" y="324351"/>
                  </a:cubicBezTo>
                  <a:cubicBezTo>
                    <a:pt x="338139" y="340610"/>
                    <a:pt x="337930" y="356870"/>
                    <a:pt x="337513" y="373338"/>
                  </a:cubicBezTo>
                  <a:cubicBezTo>
                    <a:pt x="337096" y="386679"/>
                    <a:pt x="252464" y="380217"/>
                    <a:pt x="242458" y="380425"/>
                  </a:cubicBezTo>
                  <a:cubicBezTo>
                    <a:pt x="167623" y="381050"/>
                    <a:pt x="92997" y="384177"/>
                    <a:pt x="18370" y="386887"/>
                  </a:cubicBezTo>
                  <a:cubicBezTo>
                    <a:pt x="-6019" y="387721"/>
                    <a:pt x="-6227" y="425660"/>
                    <a:pt x="18370" y="424826"/>
                  </a:cubicBezTo>
                  <a:lnTo>
                    <a:pt x="18370" y="42482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xmlns="" id="{F00A6B2A-BB16-49A4-91C3-4456E536D79E}"/>
                </a:ext>
              </a:extLst>
            </p:cNvPr>
            <p:cNvSpPr/>
            <p:nvPr/>
          </p:nvSpPr>
          <p:spPr>
            <a:xfrm>
              <a:off x="9713697" y="3805537"/>
              <a:ext cx="344546" cy="309163"/>
            </a:xfrm>
            <a:custGeom>
              <a:avLst/>
              <a:gdLst>
                <a:gd name="connsiteX0" fmla="*/ 18474 w 344546"/>
                <a:gd name="connsiteY0" fmla="*/ 309164 h 309163"/>
                <a:gd name="connsiteX1" fmla="*/ 324277 w 344546"/>
                <a:gd name="connsiteY1" fmla="*/ 308955 h 309163"/>
                <a:gd name="connsiteX2" fmla="*/ 343246 w 344546"/>
                <a:gd name="connsiteY2" fmla="*/ 289986 h 309163"/>
                <a:gd name="connsiteX3" fmla="*/ 340744 w 344546"/>
                <a:gd name="connsiteY3" fmla="*/ 18370 h 309163"/>
                <a:gd name="connsiteX4" fmla="*/ 302597 w 344546"/>
                <a:gd name="connsiteY4" fmla="*/ 18370 h 309163"/>
                <a:gd name="connsiteX5" fmla="*/ 305099 w 344546"/>
                <a:gd name="connsiteY5" fmla="*/ 289986 h 309163"/>
                <a:gd name="connsiteX6" fmla="*/ 324068 w 344546"/>
                <a:gd name="connsiteY6" fmla="*/ 271016 h 309163"/>
                <a:gd name="connsiteX7" fmla="*/ 18266 w 344546"/>
                <a:gd name="connsiteY7" fmla="*/ 271225 h 309163"/>
                <a:gd name="connsiteX8" fmla="*/ 18474 w 344546"/>
                <a:gd name="connsiteY8" fmla="*/ 309164 h 309163"/>
                <a:gd name="connsiteX9" fmla="*/ 18474 w 344546"/>
                <a:gd name="connsiteY9" fmla="*/ 309164 h 309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4546" h="309163">
                  <a:moveTo>
                    <a:pt x="18474" y="309164"/>
                  </a:moveTo>
                  <a:cubicBezTo>
                    <a:pt x="120408" y="309164"/>
                    <a:pt x="222342" y="303118"/>
                    <a:pt x="324277" y="308955"/>
                  </a:cubicBezTo>
                  <a:cubicBezTo>
                    <a:pt x="334908" y="309580"/>
                    <a:pt x="343037" y="299783"/>
                    <a:pt x="343246" y="289986"/>
                  </a:cubicBezTo>
                  <a:cubicBezTo>
                    <a:pt x="346164" y="199308"/>
                    <a:pt x="343663" y="108839"/>
                    <a:pt x="340744" y="18370"/>
                  </a:cubicBezTo>
                  <a:cubicBezTo>
                    <a:pt x="339911" y="-6019"/>
                    <a:pt x="301763" y="-6227"/>
                    <a:pt x="302597" y="18370"/>
                  </a:cubicBezTo>
                  <a:cubicBezTo>
                    <a:pt x="305516" y="109048"/>
                    <a:pt x="308017" y="199517"/>
                    <a:pt x="305099" y="289986"/>
                  </a:cubicBezTo>
                  <a:cubicBezTo>
                    <a:pt x="311352" y="283524"/>
                    <a:pt x="317814" y="277270"/>
                    <a:pt x="324068" y="271016"/>
                  </a:cubicBezTo>
                  <a:cubicBezTo>
                    <a:pt x="222134" y="265180"/>
                    <a:pt x="120200" y="271225"/>
                    <a:pt x="18266" y="271225"/>
                  </a:cubicBezTo>
                  <a:cubicBezTo>
                    <a:pt x="-6123" y="271016"/>
                    <a:pt x="-6123" y="309164"/>
                    <a:pt x="18474" y="309164"/>
                  </a:cubicBezTo>
                  <a:lnTo>
                    <a:pt x="18474" y="309164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xmlns="" id="{523567CD-3EE1-4131-B72E-9D86A40EBD32}"/>
                </a:ext>
              </a:extLst>
            </p:cNvPr>
            <p:cNvSpPr/>
            <p:nvPr/>
          </p:nvSpPr>
          <p:spPr>
            <a:xfrm>
              <a:off x="9518610" y="3595780"/>
              <a:ext cx="260260" cy="296175"/>
            </a:xfrm>
            <a:custGeom>
              <a:avLst/>
              <a:gdLst>
                <a:gd name="connsiteX0" fmla="*/ 18240 w 260260"/>
                <a:gd name="connsiteY0" fmla="*/ 291914 h 296175"/>
                <a:gd name="connsiteX1" fmla="*/ 234198 w 260260"/>
                <a:gd name="connsiteY1" fmla="*/ 295875 h 296175"/>
                <a:gd name="connsiteX2" fmla="*/ 257545 w 260260"/>
                <a:gd name="connsiteY2" fmla="*/ 282534 h 296175"/>
                <a:gd name="connsiteX3" fmla="*/ 224609 w 260260"/>
                <a:gd name="connsiteY3" fmla="*/ 18214 h 296175"/>
                <a:gd name="connsiteX4" fmla="*/ 186462 w 260260"/>
                <a:gd name="connsiteY4" fmla="*/ 18214 h 296175"/>
                <a:gd name="connsiteX5" fmla="*/ 220857 w 260260"/>
                <a:gd name="connsiteY5" fmla="*/ 272528 h 296175"/>
                <a:gd name="connsiteX6" fmla="*/ 244204 w 260260"/>
                <a:gd name="connsiteY6" fmla="*/ 259187 h 296175"/>
                <a:gd name="connsiteX7" fmla="*/ 18031 w 260260"/>
                <a:gd name="connsiteY7" fmla="*/ 253975 h 296175"/>
                <a:gd name="connsiteX8" fmla="*/ 18240 w 260260"/>
                <a:gd name="connsiteY8" fmla="*/ 291914 h 296175"/>
                <a:gd name="connsiteX9" fmla="*/ 18240 w 260260"/>
                <a:gd name="connsiteY9" fmla="*/ 291914 h 296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0260" h="296175">
                  <a:moveTo>
                    <a:pt x="18240" y="291914"/>
                  </a:moveTo>
                  <a:cubicBezTo>
                    <a:pt x="90573" y="284410"/>
                    <a:pt x="162282" y="284201"/>
                    <a:pt x="234198" y="295875"/>
                  </a:cubicBezTo>
                  <a:cubicBezTo>
                    <a:pt x="243370" y="297334"/>
                    <a:pt x="256086" y="293582"/>
                    <a:pt x="257545" y="282534"/>
                  </a:cubicBezTo>
                  <a:cubicBezTo>
                    <a:pt x="270678" y="190814"/>
                    <a:pt x="232322" y="108266"/>
                    <a:pt x="224609" y="18214"/>
                  </a:cubicBezTo>
                  <a:cubicBezTo>
                    <a:pt x="222525" y="-5967"/>
                    <a:pt x="184378" y="-6175"/>
                    <a:pt x="186462" y="18214"/>
                  </a:cubicBezTo>
                  <a:cubicBezTo>
                    <a:pt x="193758" y="103263"/>
                    <a:pt x="233364" y="186436"/>
                    <a:pt x="220857" y="272528"/>
                  </a:cubicBezTo>
                  <a:cubicBezTo>
                    <a:pt x="228778" y="268150"/>
                    <a:pt x="236491" y="263564"/>
                    <a:pt x="244204" y="259187"/>
                  </a:cubicBezTo>
                  <a:cubicBezTo>
                    <a:pt x="168744" y="246888"/>
                    <a:pt x="93909" y="245846"/>
                    <a:pt x="18031" y="253975"/>
                  </a:cubicBezTo>
                  <a:cubicBezTo>
                    <a:pt x="-5941" y="256477"/>
                    <a:pt x="-6149" y="294624"/>
                    <a:pt x="18240" y="291914"/>
                  </a:cubicBezTo>
                  <a:lnTo>
                    <a:pt x="18240" y="291914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xmlns="" id="{A3637710-3BAD-475A-9366-3C56BA93E9C5}"/>
                </a:ext>
              </a:extLst>
            </p:cNvPr>
            <p:cNvSpPr/>
            <p:nvPr/>
          </p:nvSpPr>
          <p:spPr>
            <a:xfrm>
              <a:off x="9909618" y="3747613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xmlns="" id="{E726EE3E-66AC-491A-AD61-CAC2C617190A}"/>
                </a:ext>
              </a:extLst>
            </p:cNvPr>
            <p:cNvSpPr/>
            <p:nvPr/>
          </p:nvSpPr>
          <p:spPr>
            <a:xfrm>
              <a:off x="9842495" y="3687578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xmlns="" id="{EB1F021A-CF77-49F6-B9FD-C303541D6235}"/>
                </a:ext>
              </a:extLst>
            </p:cNvPr>
            <p:cNvSpPr/>
            <p:nvPr/>
          </p:nvSpPr>
          <p:spPr>
            <a:xfrm>
              <a:off x="9924209" y="3668192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xmlns="" id="{D6C6714C-E3D4-4A77-9E72-021B9C332AD4}"/>
                </a:ext>
              </a:extLst>
            </p:cNvPr>
            <p:cNvSpPr/>
            <p:nvPr/>
          </p:nvSpPr>
          <p:spPr>
            <a:xfrm>
              <a:off x="9786421" y="4276878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xmlns="" id="{4B609365-0B4E-49BB-AE9B-E4A5CCD3829B}"/>
                </a:ext>
              </a:extLst>
            </p:cNvPr>
            <p:cNvSpPr/>
            <p:nvPr/>
          </p:nvSpPr>
          <p:spPr>
            <a:xfrm>
              <a:off x="9711169" y="4221638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xmlns="" id="{0B85B75A-48C6-46C5-89B4-C6547FDB9724}"/>
                </a:ext>
              </a:extLst>
            </p:cNvPr>
            <p:cNvSpPr/>
            <p:nvPr/>
          </p:nvSpPr>
          <p:spPr>
            <a:xfrm>
              <a:off x="9809351" y="4192663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208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xmlns="" id="{79E1AE3E-8EE2-4F03-9AE8-92DBC22C0C3D}"/>
                </a:ext>
              </a:extLst>
            </p:cNvPr>
            <p:cNvSpPr/>
            <p:nvPr/>
          </p:nvSpPr>
          <p:spPr>
            <a:xfrm>
              <a:off x="9351378" y="3602737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xmlns="" id="{F49A276F-A5BD-4DD8-828C-C482E6F52B23}"/>
                </a:ext>
              </a:extLst>
            </p:cNvPr>
            <p:cNvSpPr/>
            <p:nvPr/>
          </p:nvSpPr>
          <p:spPr>
            <a:xfrm>
              <a:off x="9397863" y="3559796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xmlns="" id="{1A2B8BDB-7195-46F1-AC48-85E05AD072E7}"/>
                </a:ext>
              </a:extLst>
            </p:cNvPr>
            <p:cNvSpPr/>
            <p:nvPr/>
          </p:nvSpPr>
          <p:spPr>
            <a:xfrm>
              <a:off x="10271911" y="3846003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xmlns="" id="{CCABFE88-0794-4B45-8B27-9A1724A09664}"/>
                </a:ext>
              </a:extLst>
            </p:cNvPr>
            <p:cNvSpPr/>
            <p:nvPr/>
          </p:nvSpPr>
          <p:spPr>
            <a:xfrm>
              <a:off x="10209583" y="3794307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xmlns="" id="{91B2D598-B54B-45C1-9936-0515FD6B9B70}"/>
                </a:ext>
              </a:extLst>
            </p:cNvPr>
            <p:cNvSpPr/>
            <p:nvPr/>
          </p:nvSpPr>
          <p:spPr>
            <a:xfrm>
              <a:off x="10067209" y="4547660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xmlns="" id="{80DD4AEA-B8C4-4BFC-A19D-BAF52614999F}"/>
                </a:ext>
              </a:extLst>
            </p:cNvPr>
            <p:cNvSpPr/>
            <p:nvPr/>
          </p:nvSpPr>
          <p:spPr>
            <a:xfrm>
              <a:off x="9991332" y="4520144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</p:grpSp>
      <p:pic>
        <p:nvPicPr>
          <p:cNvPr id="413" name="Graphic 412">
            <a:extLst>
              <a:ext uri="{FF2B5EF4-FFF2-40B4-BE49-F238E27FC236}">
                <a16:creationId xmlns:a16="http://schemas.microsoft.com/office/drawing/2014/main" xmlns="" id="{0404D779-37BA-4A24-84DC-F99B5412C0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6896204">
            <a:off x="9259596" y="4781384"/>
            <a:ext cx="1433328" cy="961600"/>
          </a:xfrm>
          <a:prstGeom prst="rect">
            <a:avLst/>
          </a:prstGeom>
        </p:spPr>
      </p:pic>
      <p:grpSp>
        <p:nvGrpSpPr>
          <p:cNvPr id="414" name="Graphic 243">
            <a:extLst>
              <a:ext uri="{FF2B5EF4-FFF2-40B4-BE49-F238E27FC236}">
                <a16:creationId xmlns:a16="http://schemas.microsoft.com/office/drawing/2014/main" xmlns="" id="{DFC25629-0BEC-43CE-9E0B-874891A8FBB5}"/>
              </a:ext>
            </a:extLst>
          </p:cNvPr>
          <p:cNvGrpSpPr/>
          <p:nvPr/>
        </p:nvGrpSpPr>
        <p:grpSpPr>
          <a:xfrm>
            <a:off x="7221044" y="5060387"/>
            <a:ext cx="1630724" cy="1255170"/>
            <a:chOff x="7982733" y="5589867"/>
            <a:chExt cx="1630724" cy="1255170"/>
          </a:xfrm>
        </p:grpSpPr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xmlns="" id="{37CC2FEC-1C91-487B-B054-8D75D87A7A4E}"/>
                </a:ext>
              </a:extLst>
            </p:cNvPr>
            <p:cNvSpPr/>
            <p:nvPr/>
          </p:nvSpPr>
          <p:spPr>
            <a:xfrm>
              <a:off x="7982733" y="5589867"/>
              <a:ext cx="1598486" cy="1219662"/>
            </a:xfrm>
            <a:custGeom>
              <a:avLst/>
              <a:gdLst>
                <a:gd name="connsiteX0" fmla="*/ 1598487 w 1598486"/>
                <a:gd name="connsiteY0" fmla="*/ 1219663 h 1219662"/>
                <a:gd name="connsiteX1" fmla="*/ 768595 w 1598486"/>
                <a:gd name="connsiteY1" fmla="*/ 1212352 h 1219662"/>
                <a:gd name="connsiteX2" fmla="*/ 449515 w 1598486"/>
                <a:gd name="connsiteY2" fmla="*/ 1085711 h 1219662"/>
                <a:gd name="connsiteX3" fmla="*/ 709165 w 1598486"/>
                <a:gd name="connsiteY3" fmla="*/ 993029 h 1219662"/>
                <a:gd name="connsiteX4" fmla="*/ 197175 w 1598486"/>
                <a:gd name="connsiteY4" fmla="*/ 831248 h 1219662"/>
                <a:gd name="connsiteX5" fmla="*/ 471683 w 1598486"/>
                <a:gd name="connsiteY5" fmla="*/ 662628 h 1219662"/>
                <a:gd name="connsiteX6" fmla="*/ 5679 w 1598486"/>
                <a:gd name="connsiteY6" fmla="*/ 216671 h 1219662"/>
                <a:gd name="connsiteX7" fmla="*/ 519557 w 1598486"/>
                <a:gd name="connsiteY7" fmla="*/ 386234 h 1219662"/>
                <a:gd name="connsiteX8" fmla="*/ 470504 w 1598486"/>
                <a:gd name="connsiteY8" fmla="*/ 3715 h 1219662"/>
                <a:gd name="connsiteX9" fmla="*/ 854909 w 1598486"/>
                <a:gd name="connsiteY9" fmla="*/ 444720 h 1219662"/>
                <a:gd name="connsiteX10" fmla="*/ 1007493 w 1598486"/>
                <a:gd name="connsiteY10" fmla="*/ 167854 h 1219662"/>
                <a:gd name="connsiteX11" fmla="*/ 1185781 w 1598486"/>
                <a:gd name="connsiteY11" fmla="*/ 552259 h 1219662"/>
                <a:gd name="connsiteX12" fmla="*/ 1389540 w 1598486"/>
                <a:gd name="connsiteY12" fmla="*/ 392129 h 1219662"/>
                <a:gd name="connsiteX13" fmla="*/ 1482694 w 1598486"/>
                <a:gd name="connsiteY13" fmla="*/ 756254 h 1219662"/>
                <a:gd name="connsiteX14" fmla="*/ 1598487 w 1598486"/>
                <a:gd name="connsiteY14" fmla="*/ 1219663 h 121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98486" h="1219662">
                  <a:moveTo>
                    <a:pt x="1598487" y="1219663"/>
                  </a:moveTo>
                  <a:cubicBezTo>
                    <a:pt x="1346147" y="1206221"/>
                    <a:pt x="981079" y="1226974"/>
                    <a:pt x="768595" y="1212352"/>
                  </a:cubicBezTo>
                  <a:cubicBezTo>
                    <a:pt x="703977" y="1211409"/>
                    <a:pt x="425224" y="1188062"/>
                    <a:pt x="449515" y="1085711"/>
                  </a:cubicBezTo>
                  <a:cubicBezTo>
                    <a:pt x="459891" y="1026988"/>
                    <a:pt x="663414" y="1003641"/>
                    <a:pt x="709165" y="993029"/>
                  </a:cubicBezTo>
                  <a:cubicBezTo>
                    <a:pt x="598560" y="898224"/>
                    <a:pt x="316977" y="931712"/>
                    <a:pt x="197175" y="831248"/>
                  </a:cubicBezTo>
                  <a:cubicBezTo>
                    <a:pt x="8038" y="674420"/>
                    <a:pt x="366738" y="695173"/>
                    <a:pt x="471683" y="662628"/>
                  </a:cubicBezTo>
                  <a:cubicBezTo>
                    <a:pt x="321694" y="536930"/>
                    <a:pt x="54261" y="390243"/>
                    <a:pt x="5679" y="216671"/>
                  </a:cubicBezTo>
                  <a:cubicBezTo>
                    <a:pt x="-53514" y="-2653"/>
                    <a:pt x="366030" y="245206"/>
                    <a:pt x="519557" y="386234"/>
                  </a:cubicBezTo>
                  <a:cubicBezTo>
                    <a:pt x="499983" y="302278"/>
                    <a:pt x="275471" y="-39207"/>
                    <a:pt x="470504" y="3715"/>
                  </a:cubicBezTo>
                  <a:cubicBezTo>
                    <a:pt x="629690" y="30835"/>
                    <a:pt x="743597" y="277751"/>
                    <a:pt x="854909" y="444720"/>
                  </a:cubicBezTo>
                  <a:cubicBezTo>
                    <a:pt x="874012" y="319729"/>
                    <a:pt x="842410" y="-91090"/>
                    <a:pt x="1007493" y="167854"/>
                  </a:cubicBezTo>
                  <a:cubicBezTo>
                    <a:pt x="1091213" y="285062"/>
                    <a:pt x="1121871" y="382460"/>
                    <a:pt x="1185781" y="552259"/>
                  </a:cubicBezTo>
                  <a:cubicBezTo>
                    <a:pt x="1251343" y="488820"/>
                    <a:pt x="1273747" y="274449"/>
                    <a:pt x="1389540" y="392129"/>
                  </a:cubicBezTo>
                  <a:cubicBezTo>
                    <a:pt x="1443781" y="451795"/>
                    <a:pt x="1472317" y="678193"/>
                    <a:pt x="1482694" y="756254"/>
                  </a:cubicBezTo>
                  <a:cubicBezTo>
                    <a:pt x="1508635" y="902941"/>
                    <a:pt x="1543538" y="1087833"/>
                    <a:pt x="1598487" y="1219663"/>
                  </a:cubicBezTo>
                </a:path>
              </a:pathLst>
            </a:custGeom>
            <a:solidFill>
              <a:srgbClr val="CFD690"/>
            </a:solidFill>
            <a:ln w="23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xmlns="" id="{540EAFE8-9DDD-4623-9639-C8349FDC98FC}"/>
                </a:ext>
              </a:extLst>
            </p:cNvPr>
            <p:cNvSpPr/>
            <p:nvPr/>
          </p:nvSpPr>
          <p:spPr>
            <a:xfrm>
              <a:off x="8178631" y="5864164"/>
              <a:ext cx="1434826" cy="980872"/>
            </a:xfrm>
            <a:custGeom>
              <a:avLst/>
              <a:gdLst>
                <a:gd name="connsiteX0" fmla="*/ 1424757 w 1434826"/>
                <a:gd name="connsiteY0" fmla="*/ 940177 h 980872"/>
                <a:gd name="connsiteX1" fmla="*/ 32171 w 1434826"/>
                <a:gd name="connsiteY1" fmla="*/ 2982 h 980872"/>
                <a:gd name="connsiteX2" fmla="*/ 10474 w 1434826"/>
                <a:gd name="connsiteY2" fmla="*/ 40244 h 980872"/>
                <a:gd name="connsiteX3" fmla="*/ 1403061 w 1434826"/>
                <a:gd name="connsiteY3" fmla="*/ 977439 h 980872"/>
                <a:gd name="connsiteX4" fmla="*/ 1424757 w 1434826"/>
                <a:gd name="connsiteY4" fmla="*/ 940177 h 980872"/>
                <a:gd name="connsiteX5" fmla="*/ 1424757 w 1434826"/>
                <a:gd name="connsiteY5" fmla="*/ 940177 h 980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4826" h="980872">
                  <a:moveTo>
                    <a:pt x="1424757" y="940177"/>
                  </a:moveTo>
                  <a:cubicBezTo>
                    <a:pt x="950028" y="643501"/>
                    <a:pt x="518691" y="281499"/>
                    <a:pt x="32171" y="2982"/>
                  </a:cubicBezTo>
                  <a:cubicBezTo>
                    <a:pt x="8116" y="-10696"/>
                    <a:pt x="-13581" y="26329"/>
                    <a:pt x="10474" y="40244"/>
                  </a:cubicBezTo>
                  <a:cubicBezTo>
                    <a:pt x="496995" y="318761"/>
                    <a:pt x="928331" y="680762"/>
                    <a:pt x="1403061" y="977439"/>
                  </a:cubicBezTo>
                  <a:cubicBezTo>
                    <a:pt x="1426644" y="992296"/>
                    <a:pt x="1448104" y="955035"/>
                    <a:pt x="1424757" y="940177"/>
                  </a:cubicBezTo>
                  <a:lnTo>
                    <a:pt x="1424757" y="940177"/>
                  </a:lnTo>
                  <a:close/>
                </a:path>
              </a:pathLst>
            </a:custGeom>
            <a:solidFill>
              <a:srgbClr val="0E514A"/>
            </a:solidFill>
            <a:ln w="23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xmlns="" id="{93263FDD-B891-482B-88D8-701377360FCF}"/>
                </a:ext>
              </a:extLst>
            </p:cNvPr>
            <p:cNvSpPr/>
            <p:nvPr/>
          </p:nvSpPr>
          <p:spPr>
            <a:xfrm>
              <a:off x="8349663" y="5784809"/>
              <a:ext cx="528127" cy="613347"/>
            </a:xfrm>
            <a:custGeom>
              <a:avLst/>
              <a:gdLst>
                <a:gd name="connsiteX0" fmla="*/ 26692 w 528127"/>
                <a:gd name="connsiteY0" fmla="*/ 612488 h 613347"/>
                <a:gd name="connsiteX1" fmla="*/ 506138 w 528127"/>
                <a:gd name="connsiteY1" fmla="*/ 556360 h 613347"/>
                <a:gd name="connsiteX2" fmla="*/ 526892 w 528127"/>
                <a:gd name="connsiteY2" fmla="*/ 529003 h 613347"/>
                <a:gd name="connsiteX3" fmla="*/ 211820 w 528127"/>
                <a:gd name="connsiteY3" fmla="*/ 10173 h 613347"/>
                <a:gd name="connsiteX4" fmla="*/ 174559 w 528127"/>
                <a:gd name="connsiteY4" fmla="*/ 31870 h 613347"/>
                <a:gd name="connsiteX5" fmla="*/ 485385 w 528127"/>
                <a:gd name="connsiteY5" fmla="*/ 540559 h 613347"/>
                <a:gd name="connsiteX6" fmla="*/ 506138 w 528127"/>
                <a:gd name="connsiteY6" fmla="*/ 513202 h 613347"/>
                <a:gd name="connsiteX7" fmla="*/ 15373 w 528127"/>
                <a:gd name="connsiteY7" fmla="*/ 570981 h 613347"/>
                <a:gd name="connsiteX8" fmla="*/ 26692 w 528127"/>
                <a:gd name="connsiteY8" fmla="*/ 612488 h 613347"/>
                <a:gd name="connsiteX9" fmla="*/ 26692 w 528127"/>
                <a:gd name="connsiteY9" fmla="*/ 612488 h 613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127" h="613347">
                  <a:moveTo>
                    <a:pt x="26692" y="612488"/>
                  </a:moveTo>
                  <a:cubicBezTo>
                    <a:pt x="183049" y="570038"/>
                    <a:pt x="344830" y="560133"/>
                    <a:pt x="506138" y="556360"/>
                  </a:cubicBezTo>
                  <a:cubicBezTo>
                    <a:pt x="518873" y="556124"/>
                    <a:pt x="532316" y="542681"/>
                    <a:pt x="526892" y="529003"/>
                  </a:cubicBezTo>
                  <a:cubicBezTo>
                    <a:pt x="451897" y="343168"/>
                    <a:pt x="317001" y="179736"/>
                    <a:pt x="211820" y="10173"/>
                  </a:cubicBezTo>
                  <a:cubicBezTo>
                    <a:pt x="197199" y="-13410"/>
                    <a:pt x="159937" y="8287"/>
                    <a:pt x="174559" y="31870"/>
                  </a:cubicBezTo>
                  <a:cubicBezTo>
                    <a:pt x="277382" y="197895"/>
                    <a:pt x="411806" y="358497"/>
                    <a:pt x="485385" y="540559"/>
                  </a:cubicBezTo>
                  <a:cubicBezTo>
                    <a:pt x="492224" y="531361"/>
                    <a:pt x="499299" y="522400"/>
                    <a:pt x="506138" y="513202"/>
                  </a:cubicBezTo>
                  <a:cubicBezTo>
                    <a:pt x="341056" y="517212"/>
                    <a:pt x="175266" y="527588"/>
                    <a:pt x="15373" y="570981"/>
                  </a:cubicBezTo>
                  <a:cubicBezTo>
                    <a:pt x="-11512" y="578292"/>
                    <a:pt x="-192" y="619798"/>
                    <a:pt x="26692" y="612488"/>
                  </a:cubicBezTo>
                  <a:lnTo>
                    <a:pt x="26692" y="612488"/>
                  </a:lnTo>
                  <a:close/>
                </a:path>
              </a:pathLst>
            </a:custGeom>
            <a:solidFill>
              <a:srgbClr val="0E514A"/>
            </a:solidFill>
            <a:ln w="23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xmlns="" id="{74DEB501-44C9-4E42-A799-B2DEE8D88975}"/>
                </a:ext>
              </a:extLst>
            </p:cNvPr>
            <p:cNvSpPr/>
            <p:nvPr/>
          </p:nvSpPr>
          <p:spPr>
            <a:xfrm>
              <a:off x="8710163" y="5950838"/>
              <a:ext cx="396569" cy="579954"/>
            </a:xfrm>
            <a:custGeom>
              <a:avLst/>
              <a:gdLst>
                <a:gd name="connsiteX0" fmla="*/ 27015 w 396569"/>
                <a:gd name="connsiteY0" fmla="*/ 579467 h 579954"/>
                <a:gd name="connsiteX1" fmla="*/ 380763 w 396569"/>
                <a:gd name="connsiteY1" fmla="*/ 545036 h 579954"/>
                <a:gd name="connsiteX2" fmla="*/ 396564 w 396569"/>
                <a:gd name="connsiteY2" fmla="*/ 524282 h 579954"/>
                <a:gd name="connsiteX3" fmla="*/ 278412 w 396569"/>
                <a:gd name="connsiteY3" fmla="*/ 15358 h 579954"/>
                <a:gd name="connsiteX4" fmla="*/ 236906 w 396569"/>
                <a:gd name="connsiteY4" fmla="*/ 26913 h 579954"/>
                <a:gd name="connsiteX5" fmla="*/ 339021 w 396569"/>
                <a:gd name="connsiteY5" fmla="*/ 405187 h 579954"/>
                <a:gd name="connsiteX6" fmla="*/ 352935 w 396569"/>
                <a:gd name="connsiteY6" fmla="*/ 501171 h 579954"/>
                <a:gd name="connsiteX7" fmla="*/ 213794 w 396569"/>
                <a:gd name="connsiteY7" fmla="*/ 516500 h 579954"/>
                <a:gd name="connsiteX8" fmla="*/ 15460 w 396569"/>
                <a:gd name="connsiteY8" fmla="*/ 538197 h 579954"/>
                <a:gd name="connsiteX9" fmla="*/ 27015 w 396569"/>
                <a:gd name="connsiteY9" fmla="*/ 579467 h 579954"/>
                <a:gd name="connsiteX10" fmla="*/ 27015 w 396569"/>
                <a:gd name="connsiteY10" fmla="*/ 579467 h 579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6569" h="579954">
                  <a:moveTo>
                    <a:pt x="27015" y="579467"/>
                  </a:moveTo>
                  <a:cubicBezTo>
                    <a:pt x="143752" y="555884"/>
                    <a:pt x="263319" y="561780"/>
                    <a:pt x="380763" y="545036"/>
                  </a:cubicBezTo>
                  <a:cubicBezTo>
                    <a:pt x="389960" y="543856"/>
                    <a:pt x="396800" y="533008"/>
                    <a:pt x="396564" y="524282"/>
                  </a:cubicBezTo>
                  <a:cubicBezTo>
                    <a:pt x="391611" y="350003"/>
                    <a:pt x="318975" y="183034"/>
                    <a:pt x="278412" y="15358"/>
                  </a:cubicBezTo>
                  <a:cubicBezTo>
                    <a:pt x="271809" y="-11527"/>
                    <a:pt x="230302" y="-207"/>
                    <a:pt x="236906" y="26913"/>
                  </a:cubicBezTo>
                  <a:cubicBezTo>
                    <a:pt x="267800" y="153791"/>
                    <a:pt x="310721" y="277602"/>
                    <a:pt x="339021" y="405187"/>
                  </a:cubicBezTo>
                  <a:cubicBezTo>
                    <a:pt x="346096" y="436789"/>
                    <a:pt x="350105" y="468862"/>
                    <a:pt x="352935" y="501171"/>
                  </a:cubicBezTo>
                  <a:cubicBezTo>
                    <a:pt x="353878" y="512255"/>
                    <a:pt x="225821" y="516028"/>
                    <a:pt x="213794" y="516500"/>
                  </a:cubicBezTo>
                  <a:cubicBezTo>
                    <a:pt x="146818" y="519566"/>
                    <a:pt x="81257" y="524754"/>
                    <a:pt x="15460" y="538197"/>
                  </a:cubicBezTo>
                  <a:cubicBezTo>
                    <a:pt x="-11661" y="543385"/>
                    <a:pt x="-105" y="584891"/>
                    <a:pt x="27015" y="579467"/>
                  </a:cubicBezTo>
                  <a:lnTo>
                    <a:pt x="27015" y="579467"/>
                  </a:lnTo>
                  <a:close/>
                </a:path>
              </a:pathLst>
            </a:custGeom>
            <a:solidFill>
              <a:srgbClr val="0E514A"/>
            </a:solidFill>
            <a:ln w="23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xmlns="" id="{659F23E8-5352-4463-B1B1-3A2426A4843D}"/>
                </a:ext>
              </a:extLst>
            </p:cNvPr>
            <p:cNvSpPr/>
            <p:nvPr/>
          </p:nvSpPr>
          <p:spPr>
            <a:xfrm>
              <a:off x="8916292" y="6173899"/>
              <a:ext cx="458094" cy="550259"/>
            </a:xfrm>
            <a:custGeom>
              <a:avLst/>
              <a:gdLst>
                <a:gd name="connsiteX0" fmla="*/ 20871 w 458094"/>
                <a:gd name="connsiteY0" fmla="*/ 550260 h 550259"/>
                <a:gd name="connsiteX1" fmla="*/ 436878 w 458094"/>
                <a:gd name="connsiteY1" fmla="*/ 541534 h 550259"/>
                <a:gd name="connsiteX2" fmla="*/ 457632 w 458094"/>
                <a:gd name="connsiteY2" fmla="*/ 514177 h 550259"/>
                <a:gd name="connsiteX3" fmla="*/ 389476 w 458094"/>
                <a:gd name="connsiteY3" fmla="*/ 15629 h 550259"/>
                <a:gd name="connsiteX4" fmla="*/ 347970 w 458094"/>
                <a:gd name="connsiteY4" fmla="*/ 27185 h 550259"/>
                <a:gd name="connsiteX5" fmla="*/ 416125 w 458094"/>
                <a:gd name="connsiteY5" fmla="*/ 525733 h 550259"/>
                <a:gd name="connsiteX6" fmla="*/ 436878 w 458094"/>
                <a:gd name="connsiteY6" fmla="*/ 498377 h 550259"/>
                <a:gd name="connsiteX7" fmla="*/ 20871 w 458094"/>
                <a:gd name="connsiteY7" fmla="*/ 507102 h 550259"/>
                <a:gd name="connsiteX8" fmla="*/ 20871 w 458094"/>
                <a:gd name="connsiteY8" fmla="*/ 550260 h 550259"/>
                <a:gd name="connsiteX9" fmla="*/ 20871 w 458094"/>
                <a:gd name="connsiteY9" fmla="*/ 550260 h 55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8094" h="550259">
                  <a:moveTo>
                    <a:pt x="20871" y="550260"/>
                  </a:moveTo>
                  <a:cubicBezTo>
                    <a:pt x="159540" y="550260"/>
                    <a:pt x="298209" y="548609"/>
                    <a:pt x="436878" y="541534"/>
                  </a:cubicBezTo>
                  <a:cubicBezTo>
                    <a:pt x="451736" y="540826"/>
                    <a:pt x="460226" y="528327"/>
                    <a:pt x="457632" y="514177"/>
                  </a:cubicBezTo>
                  <a:cubicBezTo>
                    <a:pt x="427209" y="349095"/>
                    <a:pt x="412116" y="181891"/>
                    <a:pt x="389476" y="15629"/>
                  </a:cubicBezTo>
                  <a:cubicBezTo>
                    <a:pt x="385703" y="-11727"/>
                    <a:pt x="344196" y="-172"/>
                    <a:pt x="347970" y="27185"/>
                  </a:cubicBezTo>
                  <a:cubicBezTo>
                    <a:pt x="370610" y="193446"/>
                    <a:pt x="385703" y="360651"/>
                    <a:pt x="416125" y="525733"/>
                  </a:cubicBezTo>
                  <a:cubicBezTo>
                    <a:pt x="422964" y="516536"/>
                    <a:pt x="430039" y="507574"/>
                    <a:pt x="436878" y="498377"/>
                  </a:cubicBezTo>
                  <a:cubicBezTo>
                    <a:pt x="298209" y="505452"/>
                    <a:pt x="159540" y="507102"/>
                    <a:pt x="20871" y="507102"/>
                  </a:cubicBezTo>
                  <a:cubicBezTo>
                    <a:pt x="-6957" y="507102"/>
                    <a:pt x="-6957" y="550260"/>
                    <a:pt x="20871" y="550260"/>
                  </a:cubicBezTo>
                  <a:lnTo>
                    <a:pt x="20871" y="550260"/>
                  </a:lnTo>
                  <a:close/>
                </a:path>
              </a:pathLst>
            </a:custGeom>
            <a:solidFill>
              <a:srgbClr val="0E514A"/>
            </a:solidFill>
            <a:ln w="234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</p:grpSp>
      <p:sp>
        <p:nvSpPr>
          <p:cNvPr id="420" name="Oval 419">
            <a:extLst>
              <a:ext uri="{FF2B5EF4-FFF2-40B4-BE49-F238E27FC236}">
                <a16:creationId xmlns:a16="http://schemas.microsoft.com/office/drawing/2014/main" xmlns="" id="{BE16CB78-8CB5-4141-A2DD-3DD87818039D}"/>
              </a:ext>
            </a:extLst>
          </p:cNvPr>
          <p:cNvSpPr/>
          <p:nvPr/>
        </p:nvSpPr>
        <p:spPr>
          <a:xfrm flipH="1">
            <a:off x="7852038" y="5819824"/>
            <a:ext cx="2772174" cy="677555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FE2D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24" name="Graphic 423">
            <a:extLst>
              <a:ext uri="{FF2B5EF4-FFF2-40B4-BE49-F238E27FC236}">
                <a16:creationId xmlns:a16="http://schemas.microsoft.com/office/drawing/2014/main" xmlns="" id="{A7CC5DBE-DD02-4145-BF63-115410346FD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0355743" y="1442838"/>
            <a:ext cx="2444487" cy="1145318"/>
          </a:xfrm>
          <a:prstGeom prst="rect">
            <a:avLst/>
          </a:prstGeom>
        </p:spPr>
      </p:pic>
      <p:pic>
        <p:nvPicPr>
          <p:cNvPr id="426" name="Graphic 425">
            <a:extLst>
              <a:ext uri="{FF2B5EF4-FFF2-40B4-BE49-F238E27FC236}">
                <a16:creationId xmlns:a16="http://schemas.microsoft.com/office/drawing/2014/main" xmlns="" id="{0FAE1F35-0869-4F1C-863B-D26C0D7A79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3649607" y="274300"/>
            <a:ext cx="1723597" cy="807559"/>
          </a:xfrm>
          <a:prstGeom prst="rect">
            <a:avLst/>
          </a:prstGeom>
        </p:spPr>
      </p:pic>
      <p:pic>
        <p:nvPicPr>
          <p:cNvPr id="428" name="Graphic 427">
            <a:extLst>
              <a:ext uri="{FF2B5EF4-FFF2-40B4-BE49-F238E27FC236}">
                <a16:creationId xmlns:a16="http://schemas.microsoft.com/office/drawing/2014/main" xmlns="" id="{BDCA8770-8D9D-4CE1-B779-9FC123DE9B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616996" y="2110925"/>
            <a:ext cx="1090936" cy="511137"/>
          </a:xfrm>
          <a:prstGeom prst="rect">
            <a:avLst/>
          </a:prstGeom>
        </p:spPr>
      </p:pic>
      <p:pic>
        <p:nvPicPr>
          <p:cNvPr id="430" name="Graphic 429">
            <a:extLst>
              <a:ext uri="{FF2B5EF4-FFF2-40B4-BE49-F238E27FC236}">
                <a16:creationId xmlns:a16="http://schemas.microsoft.com/office/drawing/2014/main" xmlns="" id="{9ABCD9DD-3763-41C4-901F-DC7A59FD48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6924117" y="2570303"/>
            <a:ext cx="1160958" cy="543945"/>
          </a:xfrm>
          <a:prstGeom prst="rect">
            <a:avLst/>
          </a:prstGeom>
        </p:spPr>
      </p:pic>
      <p:pic>
        <p:nvPicPr>
          <p:cNvPr id="59" name="Graphic 22">
            <a:extLst>
              <a:ext uri="{FF2B5EF4-FFF2-40B4-BE49-F238E27FC236}">
                <a16:creationId xmlns:a16="http://schemas.microsoft.com/office/drawing/2014/main" xmlns="" id="{0BF8F83B-08A0-42D9-B089-ADAB1978A59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8297382" y="3179383"/>
            <a:ext cx="1995062" cy="31317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4"/>
          <a:srcRect r="40702"/>
          <a:stretch/>
        </p:blipFill>
        <p:spPr>
          <a:xfrm>
            <a:off x="411783" y="3503315"/>
            <a:ext cx="5328664" cy="18167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62363" y="518185"/>
            <a:ext cx="10297036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35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E2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xmlns="" id="{7A686B97-F7FD-4AAE-8FB1-0FDABB60A7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0800000">
            <a:off x="0" y="23358"/>
            <a:ext cx="12192001" cy="3835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482" y="468319"/>
            <a:ext cx="10297036" cy="1615580"/>
          </a:xfrm>
          <a:prstGeom prst="rect">
            <a:avLst/>
          </a:prstGeom>
        </p:spPr>
      </p:pic>
      <p:pic>
        <p:nvPicPr>
          <p:cNvPr id="15" name="Picture 4" descr="Bản mềm mẫu giấy 4 ô ly - Mẫu giấy luyện viết chữ đẹp - Luyện chữ đẹp">
            <a:extLst>
              <a:ext uri="{FF2B5EF4-FFF2-40B4-BE49-F238E27FC236}">
                <a16:creationId xmlns:a16="http://schemas.microsoft.com/office/drawing/2014/main" xmlns="" id="{56973329-77EF-24C5-7D78-82595455FD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44" t="29326" r="43392" b="48505"/>
          <a:stretch/>
        </p:blipFill>
        <p:spPr bwMode="auto">
          <a:xfrm>
            <a:off x="122859" y="2368241"/>
            <a:ext cx="11946282" cy="38709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15E3E5F-EC63-DC56-C8D9-4CE6DAE65F0D}"/>
              </a:ext>
            </a:extLst>
          </p:cNvPr>
          <p:cNvSpPr txBox="1"/>
          <p:nvPr/>
        </p:nvSpPr>
        <p:spPr>
          <a:xfrm>
            <a:off x="7492296" y="5815657"/>
            <a:ext cx="4875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(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Nguyễn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Đức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Mậu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" y="3608243"/>
            <a:ext cx="12168789" cy="283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09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40750353"/>
</p:tagLst>
</file>

<file path=ppt/theme/theme1.xml><?xml version="1.0" encoding="utf-8"?>
<a:theme xmlns:a="http://schemas.openxmlformats.org/drawingml/2006/main" name="1_Office Theme">
  <a:themeElements>
    <a:clrScheme name="Custom 53">
      <a:dk1>
        <a:srgbClr val="767171"/>
      </a:dk1>
      <a:lt1>
        <a:srgbClr val="AFE2DB"/>
      </a:lt1>
      <a:dk2>
        <a:srgbClr val="FDDACA"/>
      </a:dk2>
      <a:lt2>
        <a:srgbClr val="767171"/>
      </a:lt2>
      <a:accent1>
        <a:srgbClr val="97D3C9"/>
      </a:accent1>
      <a:accent2>
        <a:srgbClr val="FF8888"/>
      </a:accent2>
      <a:accent3>
        <a:srgbClr val="FFDB69"/>
      </a:accent3>
      <a:accent4>
        <a:srgbClr val="BC8662"/>
      </a:accent4>
      <a:accent5>
        <a:srgbClr val="637B94"/>
      </a:accent5>
      <a:accent6>
        <a:srgbClr val="92D050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90</Words>
  <Application>Microsoft Office PowerPoint</Application>
  <PresentationFormat>Custom</PresentationFormat>
  <Paragraphs>7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 T&amp;T</dc:creator>
  <cp:lastModifiedBy>Windows User</cp:lastModifiedBy>
  <cp:revision>18</cp:revision>
  <dcterms:created xsi:type="dcterms:W3CDTF">2022-10-15T07:22:01Z</dcterms:created>
  <dcterms:modified xsi:type="dcterms:W3CDTF">2022-11-23T05:12:12Z</dcterms:modified>
</cp:coreProperties>
</file>