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3" r:id="rId7"/>
    <p:sldId id="262" r:id="rId8"/>
    <p:sldId id="274" r:id="rId9"/>
    <p:sldId id="267" r:id="rId10"/>
    <p:sldId id="269" r:id="rId11"/>
    <p:sldId id="270" r:id="rId12"/>
    <p:sldId id="2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7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0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1691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567858" y="4307700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 VIẾT: CHỮ HOA Đ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63" y="2716415"/>
            <a:ext cx="11429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472" y="5842789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190" y="2695419"/>
            <a:ext cx="7591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841" y="3589678"/>
            <a:ext cx="11907964" cy="16427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lang="en-US" altLang="en-US" sz="3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đàng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410" y="3471403"/>
            <a:ext cx="1243446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Đ, g, y, h, k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.(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g, y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1,5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77" y="445305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098" y="3053119"/>
            <a:ext cx="1056249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 Box 1727">
            <a:extLst>
              <a:ext uri="{FF2B5EF4-FFF2-40B4-BE49-F238E27FC236}">
                <a16:creationId xmlns:a16="http://schemas.microsoft.com/office/drawing/2014/main" id="{79BDE563-A7B2-427D-A1F9-01F3CDDAF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958" y="5196503"/>
            <a:ext cx="89355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li. </a:t>
            </a: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7954" y="2878468"/>
            <a:ext cx="7264400" cy="280076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đàng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9" name="Group 150">
            <a:extLst>
              <a:ext uri="{FF2B5EF4-FFF2-40B4-BE49-F238E27FC236}">
                <a16:creationId xmlns:a16="http://schemas.microsoft.com/office/drawing/2014/main" id="{A0477428-8A24-456D-A0CF-25279B7E7C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292248"/>
              </p:ext>
            </p:extLst>
          </p:nvPr>
        </p:nvGraphicFramePr>
        <p:xfrm>
          <a:off x="1015098" y="639956"/>
          <a:ext cx="10161804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180920458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3856765151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" name="Rectangle 115">
            <a:extLst>
              <a:ext uri="{FF2B5EF4-FFF2-40B4-BE49-F238E27FC236}">
                <a16:creationId xmlns:a16="http://schemas.microsoft.com/office/drawing/2014/main" id="{994AEFFB-884D-4419-B958-849DA370E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409" y="501289"/>
            <a:ext cx="9869490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đàng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6477063" y="4140199"/>
            <a:ext cx="2833162" cy="256158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2924207" y="4140199"/>
            <a:ext cx="2744325" cy="2561589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graphicFrame>
        <p:nvGraphicFramePr>
          <p:cNvPr id="18" name="Group 150">
            <a:extLst>
              <a:ext uri="{FF2B5EF4-FFF2-40B4-BE49-F238E27FC236}">
                <a16:creationId xmlns:a16="http://schemas.microsoft.com/office/drawing/2014/main" id="{C5FB2FAA-0791-439A-8A2C-38300F2178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364999"/>
              </p:ext>
            </p:extLst>
          </p:nvPr>
        </p:nvGraphicFramePr>
        <p:xfrm>
          <a:off x="1281798" y="2627163"/>
          <a:ext cx="10161804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180920458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3856765151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" name="Rectangle 115">
            <a:extLst>
              <a:ext uri="{FF2B5EF4-FFF2-40B4-BE49-F238E27FC236}">
                <a16:creationId xmlns:a16="http://schemas.microsoft.com/office/drawing/2014/main" id="{3369955F-332B-4F62-BF64-BB54D4E23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2109" y="2494846"/>
            <a:ext cx="9869490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đàng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pic>
        <p:nvPicPr>
          <p:cNvPr id="21" name="Picture 49">
            <a:extLst>
              <a:ext uri="{FF2B5EF4-FFF2-40B4-BE49-F238E27FC236}">
                <a16:creationId xmlns:a16="http://schemas.microsoft.com/office/drawing/2014/main" id="{B89A7E6B-BC10-41EB-B983-A419CBF44A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5" t="23379" r="13509" b="24124"/>
          <a:stretch/>
        </p:blipFill>
        <p:spPr bwMode="auto">
          <a:xfrm>
            <a:off x="6891764" y="1040248"/>
            <a:ext cx="1459128" cy="145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395E5EA-F5FA-4D8F-A84B-B17220471A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" t="16163" r="7170" b="1741"/>
          <a:stretch/>
        </p:blipFill>
        <p:spPr bwMode="auto">
          <a:xfrm>
            <a:off x="3530245" y="82868"/>
            <a:ext cx="2065316" cy="251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đàng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Ū. 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5016295" y="322198"/>
            <a:ext cx="2718005" cy="80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530522" y="1100667"/>
            <a:ext cx="167775" cy="5187231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6F34A46-923A-4927-ABA1-2886BB19BBAD}"/>
              </a:ext>
            </a:extLst>
          </p:cNvPr>
          <p:cNvGrpSpPr/>
          <p:nvPr/>
        </p:nvGrpSpPr>
        <p:grpSpPr>
          <a:xfrm>
            <a:off x="1985378" y="570435"/>
            <a:ext cx="4202771" cy="140650"/>
            <a:chOff x="5440680" y="1322832"/>
            <a:chExt cx="3017520" cy="19507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56843E1-E695-4359-94FB-A102CDFFACCC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0579CB-F12F-4BAC-8376-686B85A9B65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2D54362-542F-4F9B-A07B-602DC3F65A6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907" y="3061278"/>
            <a:ext cx="14018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sp>
        <p:nvSpPr>
          <p:cNvPr id="24" name="TextBox 18">
            <a:extLst>
              <a:ext uri="{FF2B5EF4-FFF2-40B4-BE49-F238E27FC236}">
                <a16:creationId xmlns:a16="http://schemas.microsoft.com/office/drawing/2014/main" id="{CDD05966-B154-4ED5-B9AB-C9F3ABF0A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1926" y="36616"/>
            <a:ext cx="19084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</a:t>
            </a:r>
            <a:r>
              <a:rPr lang="en-US" altLang="en-US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li</a:t>
            </a:r>
            <a:endParaRPr lang="en-US" altLang="en-US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矩形 31">
            <a:extLst>
              <a:ext uri="{FF2B5EF4-FFF2-40B4-BE49-F238E27FC236}">
                <a16:creationId xmlns:a16="http://schemas.microsoft.com/office/drawing/2014/main" id="{7F6B04F8-2FCF-4CE4-A249-AF3FD5B18B8D}"/>
              </a:ext>
            </a:extLst>
          </p:cNvPr>
          <p:cNvSpPr/>
          <p:nvPr/>
        </p:nvSpPr>
        <p:spPr>
          <a:xfrm>
            <a:off x="7097761" y="2684424"/>
            <a:ext cx="4451792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CF74C32-CEC8-4EF0-8F75-749A3E093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" t="16163" r="7170" b="1741"/>
          <a:stretch/>
        </p:blipFill>
        <p:spPr bwMode="auto">
          <a:xfrm>
            <a:off x="1698298" y="836860"/>
            <a:ext cx="4619566" cy="561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矩形 31">
            <a:extLst>
              <a:ext uri="{FF2B5EF4-FFF2-40B4-BE49-F238E27FC236}">
                <a16:creationId xmlns:a16="http://schemas.microsoft.com/office/drawing/2014/main" id="{BAD76F6A-1664-4B59-A188-11D74AC02772}"/>
              </a:ext>
            </a:extLst>
          </p:cNvPr>
          <p:cNvSpPr/>
          <p:nvPr/>
        </p:nvSpPr>
        <p:spPr>
          <a:xfrm>
            <a:off x="7097760" y="781373"/>
            <a:ext cx="4451792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9" name="矩形 31">
            <a:extLst>
              <a:ext uri="{FF2B5EF4-FFF2-40B4-BE49-F238E27FC236}">
                <a16:creationId xmlns:a16="http://schemas.microsoft.com/office/drawing/2014/main" id="{DBD32CE3-E671-439B-844F-FDD539C7B836}"/>
              </a:ext>
            </a:extLst>
          </p:cNvPr>
          <p:cNvSpPr/>
          <p:nvPr/>
        </p:nvSpPr>
        <p:spPr>
          <a:xfrm>
            <a:off x="7097760" y="4464117"/>
            <a:ext cx="4885333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2BE98C7-7C32-44D3-A8EF-1D94314858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9543642">
            <a:off x="4572004" y="797574"/>
            <a:ext cx="729008" cy="8824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00E710C-9EB6-494E-8BC5-DE9C0D59C6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>
            <a:off x="3148198" y="4116032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4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115 L -0.02826 0.0831 L -0.04141 0.19027 C -0.04115 0.24745 -0.04076 0.30486 -0.0405 0.36226 L -0.0405 0.54976 L -0.05794 0.64282 L -0.09453 0.70324 L -0.13815 0.73726 L -0.17826 0.74375 L -0.20443 0.73425 L -0.21224 0.71574 L -0.19753 0.69236 L -0.16263 0.68634 L -0.10586 0.725 L -0.04922 0.74375 L -0.00039 0.74189 L 0.02747 0.72037 L 0.0763 0.65995 L 0.1095 0.56226 L 0.12161 0.4537 L 0.12083 0.35138 L 0.10156 0.20717 L 0.06146 0.09722 L 0.02135 0.04143 L -0.0431 0.01041 L -0.11029 0.01805 L -0.16081 0.05532 L -0.19831 0.13125 L -0.20886 0.21342 L -0.20013 0.2831 L -0.16524 0.33287 L -0.13464 0.34513 L -0.10248 0.32361 L -0.07448 0.26458 L -0.06758 0.21805 L -0.06927 0.15138 " pathEditMode="relative" rAng="0" ptsTypes="AAAAAAAAAAAAAAAAAAAAAAAAAAAAAAAAAAAA">
                                      <p:cBhvr>
                                        <p:cTn id="41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2" y="3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013 -0.00023 L 0.12617 -0.00764 " pathEditMode="relative" rAng="0" ptsTypes="AA">
                                      <p:cBhvr>
                                        <p:cTn id="5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2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/>
      <p:bldP spid="2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442394" y="155575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Đ</a:t>
            </a:r>
          </a:p>
        </p:txBody>
      </p:sp>
      <p:pic>
        <p:nvPicPr>
          <p:cNvPr id="2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67DF79A9-ADA4-48EE-9EE1-F5E67FD461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2595" y="1038932"/>
            <a:ext cx="7963786" cy="534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874914"/>
            <a:ext cx="593335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9386E9-D5B2-4376-BEEA-31CEBDFBA1A3}"/>
              </a:ext>
            </a:extLst>
          </p:cNvPr>
          <p:cNvGrpSpPr/>
          <p:nvPr/>
        </p:nvGrpSpPr>
        <p:grpSpPr>
          <a:xfrm>
            <a:off x="7526866" y="3662680"/>
            <a:ext cx="154094" cy="2594187"/>
            <a:chOff x="1042416" y="804672"/>
            <a:chExt cx="210312" cy="436168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FB022A4-D41C-4B87-9FF9-86AB54BB28B5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FFA823-211E-473E-839D-01122551269D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E5F55D-62A5-4E0A-AC5E-48D385636EB2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1A25E1-69F3-4F08-9965-507F08D8A122}"/>
              </a:ext>
            </a:extLst>
          </p:cNvPr>
          <p:cNvGrpSpPr/>
          <p:nvPr/>
        </p:nvGrpSpPr>
        <p:grpSpPr>
          <a:xfrm>
            <a:off x="1134019" y="1063616"/>
            <a:ext cx="76633" cy="5193251"/>
            <a:chOff x="1042416" y="804672"/>
            <a:chExt cx="210312" cy="436168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7321439-356F-4938-B29A-3E223586E731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C187CF0-01BB-4CFB-859E-565CAC7B0D1F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5F17F98-1D26-4D0F-8381-AF80C3C6F55D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8">
            <a:extLst>
              <a:ext uri="{FF2B5EF4-FFF2-40B4-BE49-F238E27FC236}">
                <a16:creationId xmlns:a16="http://schemas.microsoft.com/office/drawing/2014/main" id="{C4826827-15BD-4B9F-AEE2-F9BD3E138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5618" y="161903"/>
            <a:ext cx="20147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ô li</a:t>
            </a: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CBC9C2A4-31B4-4CF2-AB27-8CED754EF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1586" y="4421164"/>
            <a:ext cx="11305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ô li </a:t>
            </a:r>
            <a:r>
              <a:rPr lang="en-US" altLang="en-US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endParaRPr lang="en-US" altLang="en-US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909A3C8C-6F9A-45DB-B9CE-60CCB861E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31375"/>
            <a:ext cx="12533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AB79CA-65FF-4091-AA8A-084E340CB742}"/>
              </a:ext>
            </a:extLst>
          </p:cNvPr>
          <p:cNvGrpSpPr/>
          <p:nvPr/>
        </p:nvGrpSpPr>
        <p:grpSpPr>
          <a:xfrm>
            <a:off x="7847310" y="2869983"/>
            <a:ext cx="2076336" cy="180751"/>
            <a:chOff x="5440680" y="1322832"/>
            <a:chExt cx="3017520" cy="19507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CE472B-6F8D-44E4-894F-0A0DA8FB5B53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C057339-8C9F-4DCA-A0EC-62B5E8ACB4E4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16DB23D-AB02-41DE-B3BE-BE16CF20DCD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18">
            <a:extLst>
              <a:ext uri="{FF2B5EF4-FFF2-40B4-BE49-F238E27FC236}">
                <a16:creationId xmlns:a16="http://schemas.microsoft.com/office/drawing/2014/main" id="{0E482085-2257-4528-8E39-2CE2C3AA7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8754" y="2393377"/>
            <a:ext cx="12134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ô li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7B61414-7F0F-42F2-8980-62BC620414A1}"/>
              </a:ext>
            </a:extLst>
          </p:cNvPr>
          <p:cNvGrpSpPr/>
          <p:nvPr/>
        </p:nvGrpSpPr>
        <p:grpSpPr>
          <a:xfrm>
            <a:off x="1581150" y="647700"/>
            <a:ext cx="4196355" cy="157685"/>
            <a:chOff x="5440680" y="1322832"/>
            <a:chExt cx="3017520" cy="195072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E93B230-C6EA-4A4B-BD16-A5BD5AE5CC36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38AFDE7-990D-4F92-AF40-480C4F3873C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B8A67B8-1A04-4067-B694-72314FCB6581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49">
            <a:extLst>
              <a:ext uri="{FF2B5EF4-FFF2-40B4-BE49-F238E27FC236}">
                <a16:creationId xmlns:a16="http://schemas.microsoft.com/office/drawing/2014/main" id="{65BC0DA0-935D-4D39-A003-F68DC563A7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5" t="23379" r="13509" b="24124"/>
          <a:stretch/>
        </p:blipFill>
        <p:spPr bwMode="auto">
          <a:xfrm>
            <a:off x="7743732" y="3050735"/>
            <a:ext cx="3263686" cy="3253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4D7FBF7-5B56-4120-BC13-660F233F6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" t="16163" r="7170" b="1741"/>
          <a:stretch/>
        </p:blipFill>
        <p:spPr bwMode="auto">
          <a:xfrm>
            <a:off x="1303200" y="835761"/>
            <a:ext cx="4619566" cy="561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2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DD">
            <a:hlinkClick r:id="" action="ppaction://media"/>
            <a:extLst>
              <a:ext uri="{FF2B5EF4-FFF2-40B4-BE49-F238E27FC236}">
                <a16:creationId xmlns:a16="http://schemas.microsoft.com/office/drawing/2014/main" id="{770C0765-B654-4F68-AF4F-D2E036E4D9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2624"/>
          <a:stretch/>
        </p:blipFill>
        <p:spPr>
          <a:xfrm>
            <a:off x="2667000" y="291830"/>
            <a:ext cx="6858000" cy="599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9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1FDD44AD-C89D-45B4-AA40-ACA70E8887E2}"/>
              </a:ext>
            </a:extLst>
          </p:cNvPr>
          <p:cNvGraphicFramePr>
            <a:graphicFrameLocks noGrp="1"/>
          </p:cNvGraphicFramePr>
          <p:nvPr/>
        </p:nvGraphicFramePr>
        <p:xfrm>
          <a:off x="1015098" y="639956"/>
          <a:ext cx="10161804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180920458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3856765151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115">
            <a:extLst>
              <a:ext uri="{FF2B5EF4-FFF2-40B4-BE49-F238E27FC236}">
                <a16:creationId xmlns:a16="http://schemas.microsoft.com/office/drawing/2014/main" id="{BAF1A9C5-279E-4876-B053-E96162F2E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409" y="507639"/>
            <a:ext cx="9869490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đàng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2229599" y="3019270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433517" y="2418493"/>
            <a:ext cx="4755823" cy="2076597"/>
            <a:chOff x="4007917" y="1792511"/>
            <a:chExt cx="5133238" cy="1956323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5582" y="2406790"/>
              <a:ext cx="4780689" cy="550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600"/>
                </a:spcBef>
                <a:buFontTx/>
                <a:buNone/>
              </a:pP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sàng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4007917" y="1792511"/>
              <a:ext cx="5133238" cy="1956323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5" y="2418493"/>
            <a:ext cx="2798307" cy="2780017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69" y="3003240"/>
            <a:ext cx="461889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 đan bằng tre, hình tròn, lòng nông có lỗ nhỏ và thưa, thường dùng để làm cho gạo sạch thóc, trấu và tấm.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DF9B8E-7D8D-4F64-9B32-C96E55A5FC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8" r="9424" b="9496"/>
          <a:stretch/>
        </p:blipFill>
        <p:spPr>
          <a:xfrm>
            <a:off x="7182739" y="2343504"/>
            <a:ext cx="4013201" cy="400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4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1FDD44AD-C89D-45B4-AA40-ACA70E888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524777"/>
              </p:ext>
            </p:extLst>
          </p:nvPr>
        </p:nvGraphicFramePr>
        <p:xfrm>
          <a:off x="1015098" y="639956"/>
          <a:ext cx="10161804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180920458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3856765151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115">
            <a:extLst>
              <a:ext uri="{FF2B5EF4-FFF2-40B4-BE49-F238E27FC236}">
                <a16:creationId xmlns:a16="http://schemas.microsoft.com/office/drawing/2014/main" id="{BAF1A9C5-279E-4876-B053-E96162F2E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409" y="507639"/>
            <a:ext cx="9869490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đàng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794499" y="3623015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537277" y="2254103"/>
            <a:ext cx="7545690" cy="2780016"/>
            <a:chOff x="4007917" y="1792511"/>
            <a:chExt cx="5133238" cy="1956323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4191" y="2164234"/>
              <a:ext cx="4780689" cy="1212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600"/>
                </a:spcBef>
                <a:buFontTx/>
                <a:buNone/>
              </a:pP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tục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algn="ctr" eaLnBrk="1" hangingPunct="1">
                <a:spcBef>
                  <a:spcPts val="600"/>
                </a:spcBef>
                <a:buFontTx/>
                <a:buNone/>
              </a:pP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“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đàng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sàng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 </a:t>
              </a:r>
            </a:p>
            <a:p>
              <a:pPr algn="ctr" eaLnBrk="1" hangingPunct="1">
                <a:spcBef>
                  <a:spcPts val="600"/>
                </a:spcBef>
                <a:buFontTx/>
                <a:buNone/>
              </a:pP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muốn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khuyên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4007917" y="1792511"/>
              <a:ext cx="5133238" cy="1956323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52" y="2520803"/>
            <a:ext cx="2798307" cy="2780017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2702" y="3885768"/>
            <a:ext cx="873479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khuyên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442</Words>
  <Application>Microsoft Office PowerPoint</Application>
  <PresentationFormat>Widescreen</PresentationFormat>
  <Paragraphs>48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Arial-Rounded</vt:lpstr>
      <vt:lpstr>Calibri</vt:lpstr>
      <vt:lpstr>Calibri Light</vt:lpstr>
      <vt:lpstr>HP001 5 hàng</vt:lpstr>
      <vt:lpstr>iCiel Cadena</vt:lpstr>
      <vt:lpstr>iCiel Crocante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138</cp:revision>
  <dcterms:created xsi:type="dcterms:W3CDTF">2021-05-29T04:52:35Z</dcterms:created>
  <dcterms:modified xsi:type="dcterms:W3CDTF">2021-06-24T13:13:47Z</dcterms:modified>
</cp:coreProperties>
</file>