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8" r:id="rId8"/>
    <p:sldId id="264" r:id="rId9"/>
    <p:sldId id="266" r:id="rId10"/>
    <p:sldId id="272" r:id="rId11"/>
    <p:sldId id="270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8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4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7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5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1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8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3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67A2-0D7F-4BC2-9BED-CF1FF830D10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0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567A2-0D7F-4BC2-9BED-CF1FF830D10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44F5-DD01-4962-BD8A-5A147A1E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1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8" Type="http://schemas.openxmlformats.org/officeDocument/2006/relationships/image" Target="../media/image26.jpg"/><Relationship Id="rId3" Type="http://schemas.openxmlformats.org/officeDocument/2006/relationships/slideLayout" Target="../slideLayouts/slideLayout7.xml"/><Relationship Id="rId7" Type="http://schemas.openxmlformats.org/officeDocument/2006/relationships/image" Target="NULL"/><Relationship Id="rId17" Type="http://schemas.openxmlformats.org/officeDocument/2006/relationships/image" Target="../media/image25.jpg"/><Relationship Id="rId2" Type="http://schemas.openxmlformats.org/officeDocument/2006/relationships/audio" Target="../media/media1.m4a"/><Relationship Id="rId16" Type="http://schemas.openxmlformats.org/officeDocument/2006/relationships/image" Target="../media/image24.png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23.png"/><Relationship Id="rId19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Hộp Văn bản 6"/>
          <p:cNvSpPr txBox="1">
            <a:spLocks noChangeArrowheads="1"/>
          </p:cNvSpPr>
          <p:nvPr/>
        </p:nvSpPr>
        <p:spPr bwMode="auto">
          <a:xfrm>
            <a:off x="3671184" y="400479"/>
            <a:ext cx="497054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vi-VN" altLang="en-US" sz="1500" b="1" dirty="0">
                <a:solidFill>
                  <a:srgbClr val="C00000"/>
                </a:solidFill>
              </a:rPr>
              <a:t>PHÒNG GIÁO DỤC VÀ ĐÀO TẠO QUẬN LONG BIÊN</a:t>
            </a:r>
            <a:endParaRPr lang="en-GB" altLang="en-US" sz="15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1378" y="623354"/>
            <a:ext cx="669761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CHÀO CÁC BẠN HỌC SINH LỚP 4</a:t>
            </a:r>
            <a:endParaRPr lang="en-US" sz="35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3636" y="2130097"/>
            <a:ext cx="7192931" cy="21082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100" b="1" cap="none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MĨ THUẬT</a:t>
            </a:r>
            <a:endParaRPr lang="en-US" sz="13100" b="1" cap="none" spc="50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4035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8271" r="7259" b="62451"/>
          <a:stretch>
            <a:fillRect/>
          </a:stretch>
        </p:blipFill>
        <p:spPr>
          <a:xfrm rot="-10800000">
            <a:off x="9682874" y="0"/>
            <a:ext cx="2509126" cy="22910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8028" b="13083"/>
          <a:stretch>
            <a:fillRect/>
          </a:stretch>
        </p:blipFill>
        <p:spPr>
          <a:xfrm rot="-5400000" flipV="1">
            <a:off x="170669" y="-170669"/>
            <a:ext cx="2291011" cy="26323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85801" y="685800"/>
            <a:ext cx="1222999" cy="11236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0800000">
            <a:off x="9813184" y="498193"/>
            <a:ext cx="1693016" cy="1153367"/>
          </a:xfrm>
          <a:prstGeom prst="rect">
            <a:avLst/>
          </a:prstGeom>
        </p:spPr>
      </p:pic>
      <p:pic>
        <p:nvPicPr>
          <p:cNvPr id="11" name="Âm thanh 10">
            <a:hlinkClick r:id="" action="ppaction://media"/>
            <a:extLst>
              <a:ext uri="{FF2B5EF4-FFF2-40B4-BE49-F238E27FC236}">
                <a16:creationId xmlns:a16="http://schemas.microsoft.com/office/drawing/2014/main" xmlns="" id="{8D0F2123-6771-4B41-A0D5-77E850A456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684000" y="6350000"/>
            <a:ext cx="406400" cy="406400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2039110" y="786582"/>
            <a:ext cx="847429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6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" y="2624019"/>
            <a:ext cx="3854650" cy="2657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" b="6009"/>
          <a:stretch/>
        </p:blipFill>
        <p:spPr>
          <a:xfrm>
            <a:off x="8312552" y="2624021"/>
            <a:ext cx="3704823" cy="2657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 t="56805" r="1790"/>
          <a:stretch/>
        </p:blipFill>
        <p:spPr>
          <a:xfrm>
            <a:off x="4154366" y="2624020"/>
            <a:ext cx="3932993" cy="2657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655257"/>
      </p:ext>
    </p:extLst>
  </p:cSld>
  <p:clrMapOvr>
    <a:masterClrMapping/>
  </p:clrMapOvr>
  <p:transition spd="slow" advTm="1155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5" t="2841" r="3636" b="3750"/>
          <a:stretch/>
        </p:blipFill>
        <p:spPr>
          <a:xfrm rot="5400000">
            <a:off x="2667000" y="-2666999"/>
            <a:ext cx="6858002" cy="12191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1491" y="969819"/>
            <a:ext cx="3266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2105891"/>
            <a:ext cx="1046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0"/>
            <a:ext cx="1253973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8455" y="1566633"/>
            <a:ext cx="607882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CHÚC CÁC CON </a:t>
            </a:r>
            <a:endParaRPr lang="en-US" sz="4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HOÀN THÀNH </a:t>
            </a:r>
            <a:r>
              <a:rPr lang="en-US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 TỐT!</a:t>
            </a:r>
          </a:p>
        </p:txBody>
      </p:sp>
      <p:sp>
        <p:nvSpPr>
          <p:cNvPr id="7" name="Rectangle 6"/>
          <p:cNvSpPr/>
          <p:nvPr/>
        </p:nvSpPr>
        <p:spPr>
          <a:xfrm>
            <a:off x="3432779" y="156885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78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338"/>
            <a:ext cx="12192000" cy="68703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6690" y="1847055"/>
            <a:ext cx="41470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7037" y="2154832"/>
            <a:ext cx="7237927" cy="17389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</a:t>
            </a:r>
            <a:endParaRPr lang="en-US" sz="3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9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ĐỘNG CỦA DÁNG NGƯỜI</a:t>
            </a:r>
          </a:p>
          <a:p>
            <a:pPr algn="ctr"/>
            <a:r>
              <a:rPr lang="en-US" sz="24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  <a:p>
            <a:pPr algn="ctr"/>
            <a:r>
              <a:rPr lang="en-US" sz="24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SẮP XẾP DÁNG NGƯỜI THÀNH CHỦ ĐỀ</a:t>
            </a:r>
          </a:p>
        </p:txBody>
      </p:sp>
    </p:spTree>
    <p:extLst>
      <p:ext uri="{BB962C8B-B14F-4D97-AF65-F5344CB8AC3E}">
        <p14:creationId xmlns:p14="http://schemas.microsoft.com/office/powerpoint/2010/main" val="4707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06043" y="1099300"/>
            <a:ext cx="6039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C216D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CHUẨN BỊ ĐỒ DÙNG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4C216D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2414" y="695104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6043" y="2022630"/>
            <a:ext cx="7042312" cy="20774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300" b="1" dirty="0" err="1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3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3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3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3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43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300" b="1" dirty="0" err="1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3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3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3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3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43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300" b="1" dirty="0" err="1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3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43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3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3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3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3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52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7420" y="2034847"/>
            <a:ext cx="8342801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647" y="1241554"/>
            <a:ext cx="5411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2060"/>
                </a:solidFill>
              </a:rPr>
              <a:t>YÊU CẦU CẦN ĐẠT</a:t>
            </a:r>
            <a:endParaRPr lang="en-U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2260" y="1009925"/>
            <a:ext cx="41441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610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9772" y="325100"/>
            <a:ext cx="286969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cap="none" spc="0" dirty="0" smtClean="0">
                <a:ln/>
                <a:solidFill>
                  <a:srgbClr val="FF0000"/>
                </a:solidFill>
                <a:effectLst/>
              </a:rPr>
              <a:t>KHÁM PHÁ</a:t>
            </a:r>
            <a:endParaRPr lang="en-US" sz="45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9987" y="84846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2" y="991673"/>
            <a:ext cx="1962151" cy="26162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99" y="999007"/>
            <a:ext cx="2046117" cy="26162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6" r="7997"/>
          <a:stretch/>
        </p:blipFill>
        <p:spPr>
          <a:xfrm>
            <a:off x="4804086" y="999007"/>
            <a:ext cx="3968616" cy="54028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7" t="12770" r="6266" b="6103"/>
          <a:stretch/>
        </p:blipFill>
        <p:spPr>
          <a:xfrm>
            <a:off x="291652" y="3876541"/>
            <a:ext cx="1962151" cy="26081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43" y="3876541"/>
            <a:ext cx="2011469" cy="260815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8888613" y="1642950"/>
            <a:ext cx="341929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4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 smtClean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2400" b="1" dirty="0" smtClean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1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9987" y="84846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6893" y="219722"/>
            <a:ext cx="286969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cap="none" spc="0" dirty="0" smtClean="0">
                <a:ln/>
                <a:solidFill>
                  <a:srgbClr val="FF0000"/>
                </a:solidFill>
                <a:effectLst/>
              </a:rPr>
              <a:t>KHÁM PHÁ</a:t>
            </a:r>
            <a:endParaRPr lang="en-US" sz="45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5" y="1004553"/>
            <a:ext cx="2163958" cy="2788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6" y="1004553"/>
            <a:ext cx="2286537" cy="2788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3" y="3953815"/>
            <a:ext cx="2163958" cy="2562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77" y="1004552"/>
            <a:ext cx="6387919" cy="55121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r="62301"/>
          <a:stretch/>
        </p:blipFill>
        <p:spPr>
          <a:xfrm>
            <a:off x="2911176" y="3953815"/>
            <a:ext cx="2249267" cy="25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6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7" b="57263"/>
          <a:stretch/>
        </p:blipFill>
        <p:spPr>
          <a:xfrm>
            <a:off x="4475025" y="1515701"/>
            <a:ext cx="3484948" cy="2850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2" b="58894"/>
          <a:stretch/>
        </p:blipFill>
        <p:spPr>
          <a:xfrm>
            <a:off x="8288086" y="1515701"/>
            <a:ext cx="3702145" cy="285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29293" r="4091"/>
          <a:stretch/>
        </p:blipFill>
        <p:spPr>
          <a:xfrm>
            <a:off x="167426" y="1515701"/>
            <a:ext cx="3979486" cy="2850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772367" y="264407"/>
            <a:ext cx="7541543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5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5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5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5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5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5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45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426" y="4832402"/>
            <a:ext cx="3195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2998" y="4832402"/>
            <a:ext cx="39156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88086" y="4791347"/>
            <a:ext cx="37064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4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62929" y="0"/>
            <a:ext cx="47191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SẢN PHẨM</a:t>
            </a:r>
            <a:r>
              <a:rPr lang="en-US" sz="3500" b="1" cap="none" spc="0" dirty="0" smtClean="0">
                <a:ln/>
                <a:solidFill>
                  <a:srgbClr val="FF0000"/>
                </a:solidFill>
                <a:effectLst/>
              </a:rPr>
              <a:t> THAM KHẢO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992" y="1648496"/>
            <a:ext cx="3775418" cy="2884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3957" r="1623" b="1602"/>
          <a:stretch/>
        </p:blipFill>
        <p:spPr>
          <a:xfrm>
            <a:off x="176845" y="1648496"/>
            <a:ext cx="4082814" cy="2884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93" y="1648496"/>
            <a:ext cx="3679065" cy="2884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49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50759" y="1732028"/>
            <a:ext cx="529048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cap="all" dirty="0" err="1" smtClean="0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Luyện</a:t>
            </a:r>
            <a:r>
              <a:rPr lang="en-US" sz="4000" b="1" cap="all" dirty="0" smtClean="0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tập</a:t>
            </a:r>
            <a:r>
              <a:rPr lang="en-US" sz="4000" b="1" cap="all" dirty="0" smtClean="0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– </a:t>
            </a:r>
            <a:r>
              <a:rPr lang="en-US" sz="4000" b="1" cap="all" dirty="0" err="1" smtClean="0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Sáng</a:t>
            </a:r>
            <a:r>
              <a:rPr lang="en-US" sz="4000" b="1" cap="all" dirty="0" smtClean="0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tạo</a:t>
            </a:r>
            <a:endParaRPr lang="en-US" sz="4000" b="1" cap="all" dirty="0">
              <a:ln w="0">
                <a:noFill/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1362" y="207513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7879" y="2432842"/>
            <a:ext cx="59362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8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323</Words>
  <Application>Microsoft Office PowerPoint</Application>
  <PresentationFormat>Widescreen</PresentationFormat>
  <Paragraphs>48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58</cp:revision>
  <dcterms:created xsi:type="dcterms:W3CDTF">2021-11-07T00:59:27Z</dcterms:created>
  <dcterms:modified xsi:type="dcterms:W3CDTF">2021-11-29T03:43:51Z</dcterms:modified>
</cp:coreProperties>
</file>