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7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6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9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6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7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5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28AD7-D014-46D8-93E0-32CBAC61FF4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48"/>
            <a:ext cx="12191999" cy="6867591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4134824" y="1044418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2595" y="130593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8792" y="223312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04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7523" y="172502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8433" y="151248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2935" y="2742254"/>
            <a:ext cx="619432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1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98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4" t="5371" r="17597" b="4648"/>
          <a:stretch/>
        </p:blipFill>
        <p:spPr>
          <a:xfrm>
            <a:off x="0" y="0"/>
            <a:ext cx="12192000" cy="6848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7841" y="1213975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38657" y="2568193"/>
            <a:ext cx="10517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2469" y="1048426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70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4267" y="1950082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5320" y="2271873"/>
            <a:ext cx="777884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sz="3500" b="1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TÌM HIỂU TRANH THEO CHỦ ĐỀ </a:t>
            </a:r>
          </a:p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 ƯỚC MƠ CỦA EM”</a:t>
            </a:r>
            <a:endParaRPr lang="en-US" sz="3500" b="1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5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VẼ TRANH 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ƯỚC MƠ CỦA EM</a:t>
            </a:r>
            <a:endParaRPr lang="en-US" sz="35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88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673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41888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209424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2453" y="3297082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27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"/>
            <a:ext cx="12192000" cy="6852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5625" y="2640150"/>
            <a:ext cx="77788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5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917" y="1718064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9076" y="1486435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0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8777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866" y="47616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6369" r="41707" b="55321"/>
          <a:stretch/>
        </p:blipFill>
        <p:spPr>
          <a:xfrm rot="16200000">
            <a:off x="2262933" y="929049"/>
            <a:ext cx="2932508" cy="4212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46404" r="41707" b="14569"/>
          <a:stretch/>
        </p:blipFill>
        <p:spPr>
          <a:xfrm rot="16200000">
            <a:off x="6995418" y="888766"/>
            <a:ext cx="2936296" cy="429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498497" y="4610636"/>
            <a:ext cx="754398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7397" y="37686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5067" y="37686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70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21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18" t="13130" r="25399" b="6683"/>
          <a:stretch/>
        </p:blipFill>
        <p:spPr>
          <a:xfrm rot="16200000">
            <a:off x="3814029" y="-1557969"/>
            <a:ext cx="1738647" cy="7619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12520" r="56423" b="6166"/>
          <a:stretch/>
        </p:blipFill>
        <p:spPr>
          <a:xfrm rot="16200000">
            <a:off x="3853593" y="466307"/>
            <a:ext cx="1700011" cy="765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2916094" y="533224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8004" y="347366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3898" y="1223482"/>
            <a:ext cx="31158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85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4" r="5891"/>
          <a:stretch/>
        </p:blipFill>
        <p:spPr>
          <a:xfrm>
            <a:off x="1197738" y="1420166"/>
            <a:ext cx="2989393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817" r="2641" b="2348"/>
          <a:stretch/>
        </p:blipFill>
        <p:spPr>
          <a:xfrm>
            <a:off x="7891932" y="1420165"/>
            <a:ext cx="3110859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9" y="1420165"/>
            <a:ext cx="2946864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0" y="3734871"/>
            <a:ext cx="3015151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9" y="3734871"/>
            <a:ext cx="2984992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42" y="3734871"/>
            <a:ext cx="3080850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418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" t="10211" r="6761" b="8662"/>
          <a:stretch/>
        </p:blipFill>
        <p:spPr>
          <a:xfrm>
            <a:off x="2640168" y="1507519"/>
            <a:ext cx="3040909" cy="21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622457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72" y="42993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-242" r="6566" b="56140"/>
          <a:stretch/>
        </p:blipFill>
        <p:spPr>
          <a:xfrm>
            <a:off x="6143223" y="1507518"/>
            <a:ext cx="3206839" cy="2150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" t="44809" r="4749"/>
          <a:stretch/>
        </p:blipFill>
        <p:spPr>
          <a:xfrm>
            <a:off x="4485397" y="3949209"/>
            <a:ext cx="3040909" cy="2327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9456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405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26</cp:revision>
  <dcterms:created xsi:type="dcterms:W3CDTF">2021-12-07T05:32:10Z</dcterms:created>
  <dcterms:modified xsi:type="dcterms:W3CDTF">2021-12-07T06:53:45Z</dcterms:modified>
</cp:coreProperties>
</file>