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3" r:id="rId2"/>
  </p:sldMasterIdLst>
  <p:notesMasterIdLst>
    <p:notesMasterId r:id="rId24"/>
  </p:notesMasterIdLst>
  <p:sldIdLst>
    <p:sldId id="264" r:id="rId3"/>
    <p:sldId id="337" r:id="rId4"/>
    <p:sldId id="338" r:id="rId5"/>
    <p:sldId id="339" r:id="rId6"/>
    <p:sldId id="321" r:id="rId7"/>
    <p:sldId id="316" r:id="rId8"/>
    <p:sldId id="317" r:id="rId9"/>
    <p:sldId id="318" r:id="rId10"/>
    <p:sldId id="319" r:id="rId11"/>
    <p:sldId id="320" r:id="rId12"/>
    <p:sldId id="322" r:id="rId13"/>
    <p:sldId id="323" r:id="rId14"/>
    <p:sldId id="324" r:id="rId15"/>
    <p:sldId id="325" r:id="rId16"/>
    <p:sldId id="327" r:id="rId17"/>
    <p:sldId id="328" r:id="rId18"/>
    <p:sldId id="329" r:id="rId19"/>
    <p:sldId id="330" r:id="rId20"/>
    <p:sldId id="331" r:id="rId21"/>
    <p:sldId id="332" r:id="rId22"/>
    <p:sldId id="334" r:id="rId23"/>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5757"/>
    <a:srgbClr val="092A04"/>
    <a:srgbClr val="FAFAFA"/>
    <a:srgbClr val="992F8C"/>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0" autoAdjust="0"/>
    <p:restoredTop sz="94328" autoAdjust="0"/>
  </p:normalViewPr>
  <p:slideViewPr>
    <p:cSldViewPr snapToGrid="0">
      <p:cViewPr varScale="1">
        <p:scale>
          <a:sx n="87" d="100"/>
          <a:sy n="87" d="100"/>
        </p:scale>
        <p:origin x="162"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3D1085-C9DF-46C8-8204-F39679B8C0E6}" type="datetimeFigureOut">
              <a:rPr lang="vi-VN" smtClean="0"/>
              <a:pPr/>
              <a:t>19/02/2022</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B6301F-3384-43E6-8205-FE9C4650FC44}" type="slidenum">
              <a:rPr lang="vi-VN" smtClean="0"/>
              <a:pPr/>
              <a:t>‹#›</a:t>
            </a:fld>
            <a:endParaRPr lang="vi-VN"/>
          </a:p>
        </p:txBody>
      </p:sp>
    </p:spTree>
    <p:extLst>
      <p:ext uri="{BB962C8B-B14F-4D97-AF65-F5344CB8AC3E}">
        <p14:creationId xmlns:p14="http://schemas.microsoft.com/office/powerpoint/2010/main" val="451318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6649C-8C04-4574-AA41-E334F0E808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E5CF5E05-1248-4122-A600-515EB8C01E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301E49C9-6785-4409-AAC1-28D8D223DEF7}"/>
              </a:ext>
            </a:extLst>
          </p:cNvPr>
          <p:cNvSpPr>
            <a:spLocks noGrp="1"/>
          </p:cNvSpPr>
          <p:nvPr>
            <p:ph type="dt" sz="half" idx="10"/>
          </p:nvPr>
        </p:nvSpPr>
        <p:spPr>
          <a:xfrm>
            <a:off x="1606296" y="4984749"/>
            <a:ext cx="2743200" cy="365125"/>
          </a:xfrm>
          <a:prstGeom prst="rect">
            <a:avLst/>
          </a:prstGeom>
        </p:spPr>
        <p:txBody>
          <a:bodyPr/>
          <a:lstStyle/>
          <a:p>
            <a:fld id="{901E30D9-5E62-49B4-AD60-5342B66B4BFA}" type="datetimeFigureOut">
              <a:rPr lang="vi-VN" smtClean="0"/>
              <a:pPr/>
              <a:t>19/02/2022</a:t>
            </a:fld>
            <a:endParaRPr lang="vi-VN"/>
          </a:p>
        </p:txBody>
      </p:sp>
      <p:sp>
        <p:nvSpPr>
          <p:cNvPr id="5" name="Footer Placeholder 4">
            <a:extLst>
              <a:ext uri="{FF2B5EF4-FFF2-40B4-BE49-F238E27FC236}">
                <a16:creationId xmlns:a16="http://schemas.microsoft.com/office/drawing/2014/main" id="{50E5E656-EF08-4E3E-9CF1-1C12FF0A5823}"/>
              </a:ext>
            </a:extLst>
          </p:cNvPr>
          <p:cNvSpPr>
            <a:spLocks noGrp="1"/>
          </p:cNvSpPr>
          <p:nvPr>
            <p:ph type="ftr" sz="quarter" idx="11"/>
          </p:nvPr>
        </p:nvSpPr>
        <p:spPr>
          <a:xfrm>
            <a:off x="3965448" y="5441949"/>
            <a:ext cx="4114800" cy="365125"/>
          </a:xfrm>
        </p:spPr>
        <p:txBody>
          <a:bodyPr/>
          <a:lstStyle/>
          <a:p>
            <a:endParaRPr lang="vi-VN" dirty="0"/>
          </a:p>
        </p:txBody>
      </p:sp>
      <p:sp>
        <p:nvSpPr>
          <p:cNvPr id="6" name="Slide Number Placeholder 5">
            <a:extLst>
              <a:ext uri="{FF2B5EF4-FFF2-40B4-BE49-F238E27FC236}">
                <a16:creationId xmlns:a16="http://schemas.microsoft.com/office/drawing/2014/main" id="{E376143C-E7CB-4CAE-AEE6-58B307254450}"/>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1822597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34579-C782-4A37-88C0-E09B1820AB67}"/>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16181EE1-DECA-4908-B90A-FA3006BA07F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8C4E0E07-C998-4152-A1E4-2C41093A62F6}"/>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19/02/2022</a:t>
            </a:fld>
            <a:endParaRPr lang="vi-VN"/>
          </a:p>
        </p:txBody>
      </p:sp>
      <p:sp>
        <p:nvSpPr>
          <p:cNvPr id="5" name="Footer Placeholder 4">
            <a:extLst>
              <a:ext uri="{FF2B5EF4-FFF2-40B4-BE49-F238E27FC236}">
                <a16:creationId xmlns:a16="http://schemas.microsoft.com/office/drawing/2014/main" id="{A7A86F2B-E5AE-456B-BF9D-79EE058B85CF}"/>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CC09D4F9-28C6-43F5-BE69-AD12B4C9334F}"/>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3445922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B1E1EE-ADCA-4008-A3FF-E1CD6408103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792C1C95-4016-4E94-8092-F84002383FC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9A769881-4077-4E07-A501-B98C92BA02AA}"/>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19/02/2022</a:t>
            </a:fld>
            <a:endParaRPr lang="vi-VN"/>
          </a:p>
        </p:txBody>
      </p:sp>
      <p:sp>
        <p:nvSpPr>
          <p:cNvPr id="5" name="Footer Placeholder 4">
            <a:extLst>
              <a:ext uri="{FF2B5EF4-FFF2-40B4-BE49-F238E27FC236}">
                <a16:creationId xmlns:a16="http://schemas.microsoft.com/office/drawing/2014/main" id="{946EE3BD-0CBB-41D4-A327-DF4E23B895AD}"/>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DE003DE-3279-4546-B2B6-48F9F9B78A29}"/>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7082418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1" y="2130427"/>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1"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48415D38-35EF-4498-8E28-5BFD322A3A0B}"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664392803"/>
      </p:ext>
    </p:extLst>
  </p:cSld>
  <p:clrMapOvr>
    <a:masterClrMapping/>
  </p:clrMapOvr>
  <p:transition spd="med">
    <p:wheel spokes="2"/>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7AE622DF-D216-46A6-9516-9974ED48B602}"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464417492"/>
      </p:ext>
    </p:extLst>
  </p:cSld>
  <p:clrMapOvr>
    <a:masterClrMapping/>
  </p:clrMapOvr>
  <p:transition spd="med">
    <p:wheel spokes="2"/>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1398EAA2-C4CC-40A7-A316-64F89023A9BF}"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156816250"/>
      </p:ext>
    </p:extLst>
  </p:cSld>
  <p:clrMapOvr>
    <a:masterClrMapping/>
  </p:clrMapOvr>
  <p:transition spd="med">
    <p:wheel spokes="2"/>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1" y="1600202"/>
            <a:ext cx="53847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7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916E27B8-96F2-46F8-A1ED-5F2F8A16E710}"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318395"/>
      </p:ext>
    </p:extLst>
  </p:cSld>
  <p:clrMapOvr>
    <a:masterClrMapping/>
  </p:clrMapOvr>
  <p:transition spd="med">
    <p:wheel spokes="2"/>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DEC125AA-69C1-4CDA-A7F2-D70B3DC12A1B}"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56044087"/>
      </p:ext>
    </p:extLst>
  </p:cSld>
  <p:clrMapOvr>
    <a:masterClrMapping/>
  </p:clrMapOvr>
  <p:transition spd="med">
    <p:wheel spokes="2"/>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7542C780-3F9A-4D73-B25D-EA8B1FD3062C}"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4135789246"/>
      </p:ext>
    </p:extLst>
  </p:cSld>
  <p:clrMapOvr>
    <a:masterClrMapping/>
  </p:clrMapOvr>
  <p:transition spd="med">
    <p:wheel spokes="2"/>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5F9C66E9-1075-4557-8706-4E60AD2D2D3C}"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441984465"/>
      </p:ext>
    </p:extLst>
  </p:cSld>
  <p:clrMapOvr>
    <a:masterClrMapping/>
  </p:clrMapOvr>
  <p:transition spd="med">
    <p:wheel spokes="2"/>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273052"/>
            <a:ext cx="681566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0"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0FB394BB-7F65-45A5-B517-0AA7B4C8AED8}"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404743058"/>
      </p:ext>
    </p:extLst>
  </p:cSld>
  <p:clrMapOvr>
    <a:masterClrMapping/>
  </p:clrMapOvr>
  <p:transition spd="med">
    <p:wheel spokes="2"/>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A0766-F590-4DCC-8E99-93C268DF1A3D}"/>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032AFF9B-18E6-43FC-A74D-3D5B0E2776F1}"/>
              </a:ext>
            </a:extLst>
          </p:cNvPr>
          <p:cNvSpPr>
            <a:spLocks noGrp="1"/>
          </p:cNvSpPr>
          <p:nvPr>
            <p:ph idx="1"/>
          </p:nvPr>
        </p:nvSpPr>
        <p:spPr>
          <a:xfrm>
            <a:off x="658368" y="1690689"/>
            <a:ext cx="9290304" cy="132556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vi-VN" dirty="0"/>
          </a:p>
        </p:txBody>
      </p:sp>
      <p:sp>
        <p:nvSpPr>
          <p:cNvPr id="5" name="Footer Placeholder 4">
            <a:extLst>
              <a:ext uri="{FF2B5EF4-FFF2-40B4-BE49-F238E27FC236}">
                <a16:creationId xmlns:a16="http://schemas.microsoft.com/office/drawing/2014/main" id="{2DEF1D3F-0551-47E0-B7E0-ECE12792C74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03916E80-DA42-4419-8ED2-5EEA9B6BD3D5}"/>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6189530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D9BAE33A-DDD4-4F87-9FE6-3DD9A4FA6641}"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01156398"/>
      </p:ext>
    </p:extLst>
  </p:cSld>
  <p:clrMapOvr>
    <a:masterClrMapping/>
  </p:clrMapOvr>
  <p:transition spd="med">
    <p:wheel spokes="2"/>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4B47F4E3-6973-4FCD-87FA-FAAD02A49621}"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4094387514"/>
      </p:ext>
    </p:extLst>
  </p:cSld>
  <p:clrMapOvr>
    <a:masterClrMapping/>
  </p:clrMapOvr>
  <p:transition spd="med">
    <p:wheel spokes="2"/>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3FDF3599-32E7-4EDA-981A-DA3918DE4938}"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756663387"/>
      </p:ext>
    </p:extLst>
  </p:cSld>
  <p:clrMapOvr>
    <a:masterClrMapping/>
  </p:clrMapOvr>
  <p:transition spd="med">
    <p:wheel spokes="2"/>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98F7A-B220-4F08-A41D-8CF7D5ED25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D9BFEB14-4AE6-4DDC-BFF9-FEF584BD5D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5F12222-E48A-4437-B84E-D617DB87D715}"/>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19/02/2022</a:t>
            </a:fld>
            <a:endParaRPr lang="vi-VN"/>
          </a:p>
        </p:txBody>
      </p:sp>
      <p:sp>
        <p:nvSpPr>
          <p:cNvPr id="5" name="Footer Placeholder 4">
            <a:extLst>
              <a:ext uri="{FF2B5EF4-FFF2-40B4-BE49-F238E27FC236}">
                <a16:creationId xmlns:a16="http://schemas.microsoft.com/office/drawing/2014/main" id="{B5AC86B8-1EFB-4298-9A4B-36E63ABD5F76}"/>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C194E620-B51F-4CB7-9C7F-D2A082567DED}"/>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224430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E04BF-DDBF-4225-A346-418F79B7ED27}"/>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1E2BA872-B315-4862-B8EB-0D14E89BA31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C52E123E-B235-4356-A9D9-7A197525E1A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2F862BE9-BAF9-41CC-A5BA-5368095C1BE4}"/>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19/02/2022</a:t>
            </a:fld>
            <a:endParaRPr lang="vi-VN"/>
          </a:p>
        </p:txBody>
      </p:sp>
      <p:sp>
        <p:nvSpPr>
          <p:cNvPr id="6" name="Footer Placeholder 5">
            <a:extLst>
              <a:ext uri="{FF2B5EF4-FFF2-40B4-BE49-F238E27FC236}">
                <a16:creationId xmlns:a16="http://schemas.microsoft.com/office/drawing/2014/main" id="{35F1C79A-0F20-4742-B812-28BC176259FA}"/>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02AF3093-B7EE-4A72-88A4-2AD0C02088BF}"/>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1281715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D38BA-475E-4B2E-B347-901DC6EBF601}"/>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77006DEF-A392-4B76-9014-417B25CF3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11CF420-AEAD-46F8-8475-5F2C1DE66C2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97927E11-A1A1-47B4-B6FD-793DEF0C7F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1FF2DDA-0551-4F05-8C05-A44A6008F9B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7078C9F0-65B6-4B16-8F29-63902CEF19F9}"/>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19/02/2022</a:t>
            </a:fld>
            <a:endParaRPr lang="vi-VN"/>
          </a:p>
        </p:txBody>
      </p:sp>
      <p:sp>
        <p:nvSpPr>
          <p:cNvPr id="8" name="Footer Placeholder 7">
            <a:extLst>
              <a:ext uri="{FF2B5EF4-FFF2-40B4-BE49-F238E27FC236}">
                <a16:creationId xmlns:a16="http://schemas.microsoft.com/office/drawing/2014/main" id="{1E6EE2F8-D6DD-4290-8A63-C7064590E2B2}"/>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9EA55415-D08D-4632-955A-B19CB157856B}"/>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3528748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5C956-A8B7-4FAD-84C2-45099D4B427D}"/>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E5646AC6-E32E-4E70-9794-A86B28BADB98}"/>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19/02/2022</a:t>
            </a:fld>
            <a:endParaRPr lang="vi-VN"/>
          </a:p>
        </p:txBody>
      </p:sp>
      <p:sp>
        <p:nvSpPr>
          <p:cNvPr id="4" name="Footer Placeholder 3">
            <a:extLst>
              <a:ext uri="{FF2B5EF4-FFF2-40B4-BE49-F238E27FC236}">
                <a16:creationId xmlns:a16="http://schemas.microsoft.com/office/drawing/2014/main" id="{BE8F1E8C-1741-4574-A353-98E84095B4D6}"/>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D3B90CEF-DAD9-41CD-8A1A-F35B00E8877F}"/>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402408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03236B-4D7B-4753-A998-8E5BE7A18259}"/>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19/02/2022</a:t>
            </a:fld>
            <a:endParaRPr lang="vi-VN"/>
          </a:p>
        </p:txBody>
      </p:sp>
      <p:sp>
        <p:nvSpPr>
          <p:cNvPr id="3" name="Footer Placeholder 2">
            <a:extLst>
              <a:ext uri="{FF2B5EF4-FFF2-40B4-BE49-F238E27FC236}">
                <a16:creationId xmlns:a16="http://schemas.microsoft.com/office/drawing/2014/main" id="{74768B91-B6B1-4477-8F2C-641F306873EA}"/>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11C0437D-4795-4178-A958-5A4E3E589981}"/>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1353062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873F3-AD2D-4B58-A064-6CE00D8F96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51CC0641-FAAD-4508-A174-ECEE4A871E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6BE70538-CFB4-4154-8604-D8EF4A531A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84601BA-D959-4CC1-A340-007493C3C167}"/>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19/02/2022</a:t>
            </a:fld>
            <a:endParaRPr lang="vi-VN"/>
          </a:p>
        </p:txBody>
      </p:sp>
      <p:sp>
        <p:nvSpPr>
          <p:cNvPr id="6" name="Footer Placeholder 5">
            <a:extLst>
              <a:ext uri="{FF2B5EF4-FFF2-40B4-BE49-F238E27FC236}">
                <a16:creationId xmlns:a16="http://schemas.microsoft.com/office/drawing/2014/main" id="{BE8B9F5E-6B26-474B-8A62-93FD56FA4AEF}"/>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EB09666C-82B7-42ED-8EF1-772D5E770421}"/>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1510413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59F48-D65A-4412-8798-B57DE41697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5CDEA54A-40C4-4D57-9253-BA5B435FFD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56CFA698-3638-4047-80F5-D6B6F34FE4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FD2E511-9100-42FF-9293-863C8218B83B}"/>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19/02/2022</a:t>
            </a:fld>
            <a:endParaRPr lang="vi-VN"/>
          </a:p>
        </p:txBody>
      </p:sp>
      <p:sp>
        <p:nvSpPr>
          <p:cNvPr id="6" name="Footer Placeholder 5">
            <a:extLst>
              <a:ext uri="{FF2B5EF4-FFF2-40B4-BE49-F238E27FC236}">
                <a16:creationId xmlns:a16="http://schemas.microsoft.com/office/drawing/2014/main" id="{52919466-667A-4569-853F-7F00FEAE20EE}"/>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2A170618-A0F7-46EA-BF7D-18655790C7D9}"/>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531566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D16813-132C-4A3C-A608-9F69543914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vi-VN" dirty="0"/>
          </a:p>
        </p:txBody>
      </p:sp>
      <p:sp>
        <p:nvSpPr>
          <p:cNvPr id="3" name="Text Placeholder 2">
            <a:extLst>
              <a:ext uri="{FF2B5EF4-FFF2-40B4-BE49-F238E27FC236}">
                <a16:creationId xmlns:a16="http://schemas.microsoft.com/office/drawing/2014/main" id="{03AD339C-F088-48F4-AA6D-43AFCD2F79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vi-VN" dirty="0"/>
          </a:p>
        </p:txBody>
      </p:sp>
      <p:sp>
        <p:nvSpPr>
          <p:cNvPr id="5" name="Footer Placeholder 4">
            <a:extLst>
              <a:ext uri="{FF2B5EF4-FFF2-40B4-BE49-F238E27FC236}">
                <a16:creationId xmlns:a16="http://schemas.microsoft.com/office/drawing/2014/main" id="{1C75D303-27D7-4B8A-B5B3-48283A3EF0C4}"/>
              </a:ext>
            </a:extLst>
          </p:cNvPr>
          <p:cNvSpPr>
            <a:spLocks noGrp="1"/>
          </p:cNvSpPr>
          <p:nvPr>
            <p:ph type="ftr" sz="quarter" idx="3"/>
          </p:nvPr>
        </p:nvSpPr>
        <p:spPr>
          <a:xfrm>
            <a:off x="4495800" y="482930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dirty="0"/>
          </a:p>
        </p:txBody>
      </p:sp>
      <p:sp>
        <p:nvSpPr>
          <p:cNvPr id="6" name="Slide Number Placeholder 5">
            <a:extLst>
              <a:ext uri="{FF2B5EF4-FFF2-40B4-BE49-F238E27FC236}">
                <a16:creationId xmlns:a16="http://schemas.microsoft.com/office/drawing/2014/main" id="{4D7DF38F-ABF0-4A2D-9023-1F1B314CCE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CA17DC-8BB5-4F79-99B2-618876267F31}" type="slidenum">
              <a:rPr lang="vi-VN" smtClean="0"/>
              <a:pPr/>
              <a:t>‹#›</a:t>
            </a:fld>
            <a:endParaRPr lang="vi-VN"/>
          </a:p>
        </p:txBody>
      </p:sp>
      <p:sp>
        <p:nvSpPr>
          <p:cNvPr id="7" name="TextBox 6">
            <a:extLst>
              <a:ext uri="{FF2B5EF4-FFF2-40B4-BE49-F238E27FC236}">
                <a16:creationId xmlns:a16="http://schemas.microsoft.com/office/drawing/2014/main" id="{44B979FC-7C1D-4118-ABF9-ECD010299312}"/>
              </a:ext>
            </a:extLst>
          </p:cNvPr>
          <p:cNvSpPr txBox="1"/>
          <p:nvPr userDrawn="1"/>
        </p:nvSpPr>
        <p:spPr>
          <a:xfrm>
            <a:off x="1261872" y="230188"/>
            <a:ext cx="4041648" cy="276999"/>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r>
              <a:rPr lang="en-US" sz="1200" dirty="0">
                <a:solidFill>
                  <a:schemeClr val="bg1">
                    <a:lumMod val="50000"/>
                  </a:schemeClr>
                </a:solidFill>
              </a:rPr>
              <a:t>M-Pink</a:t>
            </a:r>
            <a:r>
              <a:rPr lang="en-US" sz="900" dirty="0">
                <a:solidFill>
                  <a:schemeClr val="bg1">
                    <a:lumMod val="50000"/>
                  </a:schemeClr>
                </a:solidFill>
              </a:rPr>
              <a:t> </a:t>
            </a:r>
            <a:endParaRPr lang="vi-VN" sz="900" dirty="0">
              <a:solidFill>
                <a:schemeClr val="bg1">
                  <a:lumMod val="50000"/>
                </a:schemeClr>
              </a:solidFill>
            </a:endParaRPr>
          </a:p>
        </p:txBody>
      </p:sp>
    </p:spTree>
    <p:extLst>
      <p:ext uri="{BB962C8B-B14F-4D97-AF65-F5344CB8AC3E}">
        <p14:creationId xmlns:p14="http://schemas.microsoft.com/office/powerpoint/2010/main" val="4227118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BFDA9"/>
            </a:gs>
            <a:gs pos="100000">
              <a:schemeClr val="folHlink"/>
            </a:gs>
          </a:gsLst>
          <a:lin ang="2700000" scaled="1"/>
        </a:gra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10476" y="274638"/>
            <a:ext cx="10972799"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099" name="Rectangle 3"/>
          <p:cNvSpPr>
            <a:spLocks noGrp="1" noChangeArrowheads="1"/>
          </p:cNvSpPr>
          <p:nvPr>
            <p:ph type="body" idx="1"/>
          </p:nvPr>
        </p:nvSpPr>
        <p:spPr bwMode="auto">
          <a:xfrm>
            <a:off x="610476" y="1600201"/>
            <a:ext cx="10972799"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10476" y="6245225"/>
            <a:ext cx="2844217"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a:latin typeface="+mn-lt"/>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4164872" y="6245225"/>
            <a:ext cx="3862258"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400">
                <a:latin typeface="+mn-lt"/>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310" y="6245225"/>
            <a:ext cx="2844217"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9B93FC0A-C20D-4753-B794-6A9932B265B0}"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1009063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spd="med">
    <p:wheel spokes="2"/>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139D9F7-B31C-476A-933C-011E17574997}"/>
              </a:ext>
            </a:extLst>
          </p:cNvPr>
          <p:cNvSpPr txBox="1"/>
          <p:nvPr/>
        </p:nvSpPr>
        <p:spPr>
          <a:xfrm>
            <a:off x="-283623" y="1977444"/>
            <a:ext cx="12192000" cy="2308324"/>
          </a:xfrm>
          <a:prstGeom prst="rect">
            <a:avLst/>
          </a:prstGeom>
          <a:noFill/>
        </p:spPr>
        <p:txBody>
          <a:bodyPr wrap="square" rtlCol="0">
            <a:spAutoFit/>
          </a:bodyPr>
          <a:lstStyle/>
          <a:p>
            <a:pPr algn="ctr"/>
            <a:r>
              <a:rPr lang="vi-VN" sz="4800" b="1" dirty="0">
                <a:solidFill>
                  <a:srgbClr val="FF5757"/>
                </a:solidFill>
                <a:latin typeface="Times New Roman" panose="02020603050405020304" pitchFamily="18" charset="0"/>
                <a:cs typeface="Times New Roman" panose="02020603050405020304" pitchFamily="18" charset="0"/>
              </a:rPr>
              <a:t>ĐẠO ĐỨC</a:t>
            </a:r>
          </a:p>
          <a:p>
            <a:pPr algn="ctr"/>
            <a:r>
              <a:rPr lang="en-US" sz="4800" b="1" kern="10" dirty="0" err="1">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Bài</a:t>
            </a:r>
            <a:r>
              <a:rPr lang="en-US" sz="4800" b="1" kern="10" dirty="0">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 </a:t>
            </a:r>
            <a:r>
              <a:rPr lang="en-US" sz="4800" b="1" kern="10" dirty="0" err="1">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Lịch</a:t>
            </a:r>
            <a:r>
              <a:rPr lang="en-US" sz="4800" b="1" kern="10" dirty="0">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4800" b="1" kern="10" dirty="0" err="1">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sự</a:t>
            </a:r>
            <a:r>
              <a:rPr lang="en-US" sz="4800" b="1" kern="10" dirty="0">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4800" b="1" kern="10" dirty="0" err="1">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với</a:t>
            </a:r>
            <a:r>
              <a:rPr lang="en-US" sz="4800" b="1" kern="10" dirty="0">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4800" b="1" kern="10" dirty="0" err="1">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mọi</a:t>
            </a:r>
            <a:r>
              <a:rPr lang="en-US" sz="4800" b="1" kern="10" dirty="0">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ng</a:t>
            </a:r>
            <a:r>
              <a:rPr lang="vi-VN" sz="4800" b="1" kern="10" dirty="0">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ư</a:t>
            </a:r>
            <a:r>
              <a:rPr lang="en-US" sz="4800" b="1" kern="10" dirty="0" err="1">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ời</a:t>
            </a:r>
            <a:endParaRPr lang="en-US" sz="4800" b="1" kern="10" dirty="0">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endParaRPr>
          </a:p>
          <a:p>
            <a:pPr algn="ctr"/>
            <a:endParaRPr lang="vi-VN" sz="4800" b="1" dirty="0">
              <a:solidFill>
                <a:srgbClr val="FF5757"/>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5502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WordArt 2">
            <a:extLst>
              <a:ext uri="{FF2B5EF4-FFF2-40B4-BE49-F238E27FC236}">
                <a16:creationId xmlns:a16="http://schemas.microsoft.com/office/drawing/2014/main" id="{D0FC2A89-5C1D-41A8-9C33-085F5518DB92}"/>
              </a:ext>
            </a:extLst>
          </p:cNvPr>
          <p:cNvSpPr>
            <a:spLocks noChangeArrowheads="1" noChangeShapeType="1" noTextEdit="1"/>
          </p:cNvSpPr>
          <p:nvPr/>
        </p:nvSpPr>
        <p:spPr bwMode="auto">
          <a:xfrm>
            <a:off x="2641600" y="1981200"/>
            <a:ext cx="6604000" cy="838200"/>
          </a:xfrm>
          <a:prstGeom prst="rect">
            <a:avLst/>
          </a:prstGeom>
        </p:spPr>
        <p:txBody>
          <a:bodyPr wrap="none" fromWordArt="1">
            <a:prstTxWarp prst="textDeflate">
              <a:avLst>
                <a:gd name="adj" fmla="val 18750"/>
              </a:avLst>
            </a:prstTxWarp>
          </a:bodyPr>
          <a:lstStyle/>
          <a:p>
            <a:pPr algn="ctr"/>
            <a:r>
              <a:rPr lang="en-US" sz="3867" b="1" kern="10">
                <a:ln w="25400">
                  <a:solidFill>
                    <a:srgbClr val="800000"/>
                  </a:solidFill>
                  <a:round/>
                  <a:headEnd/>
                  <a:tailEnd/>
                </a:ln>
                <a:solidFill>
                  <a:srgbClr val="FF0000"/>
                </a:solidFill>
                <a:latin typeface="Times New Roman" panose="02020603050405020304" pitchFamily="18" charset="0"/>
                <a:cs typeface="Times New Roman" panose="02020603050405020304" pitchFamily="18" charset="0"/>
              </a:rPr>
              <a:t>HOẠT ĐỘNG 2:</a:t>
            </a:r>
          </a:p>
        </p:txBody>
      </p:sp>
      <p:sp>
        <p:nvSpPr>
          <p:cNvPr id="241667" name="WordArt 3">
            <a:extLst>
              <a:ext uri="{FF2B5EF4-FFF2-40B4-BE49-F238E27FC236}">
                <a16:creationId xmlns:a16="http://schemas.microsoft.com/office/drawing/2014/main" id="{EF66A61C-C192-4830-B0C9-0EAF749B7A81}"/>
              </a:ext>
            </a:extLst>
          </p:cNvPr>
          <p:cNvSpPr>
            <a:spLocks noChangeArrowheads="1" noChangeShapeType="1" noTextEdit="1"/>
          </p:cNvSpPr>
          <p:nvPr/>
        </p:nvSpPr>
        <p:spPr bwMode="auto">
          <a:xfrm>
            <a:off x="2032000" y="3124200"/>
            <a:ext cx="7721600" cy="1295400"/>
          </a:xfrm>
          <a:prstGeom prst="rect">
            <a:avLst/>
          </a:prstGeom>
        </p:spPr>
        <p:txBody>
          <a:bodyPr wrap="none" fromWordArt="1">
            <a:prstTxWarp prst="textPlain">
              <a:avLst>
                <a:gd name="adj" fmla="val 50000"/>
              </a:avLst>
            </a:prstTxWarp>
          </a:bodyPr>
          <a:lstStyle/>
          <a:p>
            <a:pPr algn="ctr"/>
            <a:r>
              <a:rPr lang="en-US" sz="2933" b="1" kern="10">
                <a:ln w="9525">
                  <a:solidFill>
                    <a:srgbClr val="006600"/>
                  </a:solidFill>
                  <a:round/>
                  <a:headEnd/>
                  <a:tailEnd/>
                </a:ln>
                <a:solidFill>
                  <a:srgbClr val="FF9900"/>
                </a:solidFill>
                <a:latin typeface="Times New Roman" panose="02020603050405020304" pitchFamily="18" charset="0"/>
                <a:cs typeface="Times New Roman" panose="02020603050405020304" pitchFamily="18" charset="0"/>
              </a:rPr>
              <a:t>BÀY TỎ Ý KIẾN</a:t>
            </a:r>
          </a:p>
        </p:txBody>
      </p:sp>
    </p:spTree>
    <p:extLst>
      <p:ext uri="{BB962C8B-B14F-4D97-AF65-F5344CB8AC3E}">
        <p14:creationId xmlns:p14="http://schemas.microsoft.com/office/powerpoint/2010/main" val="31274186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241666"/>
                                        </p:tgtEl>
                                        <p:attrNameLst>
                                          <p:attrName>style.visibility</p:attrName>
                                        </p:attrNameLst>
                                      </p:cBhvr>
                                      <p:to>
                                        <p:strVal val="visible"/>
                                      </p:to>
                                    </p:set>
                                    <p:animEffect transition="in" filter="box(in)">
                                      <p:cBhvr>
                                        <p:cTn id="7" dur="500"/>
                                        <p:tgtEl>
                                          <p:spTgt spid="241666"/>
                                        </p:tgtEl>
                                      </p:cBhvr>
                                    </p:animEffect>
                                  </p:childTnLst>
                                </p:cTn>
                              </p:par>
                              <p:par>
                                <p:cTn id="8" presetID="5" presetClass="entr" presetSubtype="10" fill="hold" nodeType="withEffect">
                                  <p:stCondLst>
                                    <p:cond delay="0"/>
                                  </p:stCondLst>
                                  <p:childTnLst>
                                    <p:set>
                                      <p:cBhvr>
                                        <p:cTn id="9" dur="1" fill="hold">
                                          <p:stCondLst>
                                            <p:cond delay="0"/>
                                          </p:stCondLst>
                                        </p:cTn>
                                        <p:tgtEl>
                                          <p:spTgt spid="241667"/>
                                        </p:tgtEl>
                                        <p:attrNameLst>
                                          <p:attrName>style.visibility</p:attrName>
                                        </p:attrNameLst>
                                      </p:cBhvr>
                                      <p:to>
                                        <p:strVal val="visible"/>
                                      </p:to>
                                    </p:set>
                                    <p:animEffect transition="in" filter="checkerboard(across)">
                                      <p:cBhvr>
                                        <p:cTn id="10" dur="500"/>
                                        <p:tgtEl>
                                          <p:spTgt spid="2416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hought Bubble: Cloud 5">
            <a:extLst>
              <a:ext uri="{FF2B5EF4-FFF2-40B4-BE49-F238E27FC236}">
                <a16:creationId xmlns:a16="http://schemas.microsoft.com/office/drawing/2014/main" id="{A77AA6CB-E336-4183-A1A3-536435C9B8C9}"/>
              </a:ext>
            </a:extLst>
          </p:cNvPr>
          <p:cNvSpPr/>
          <p:nvPr/>
        </p:nvSpPr>
        <p:spPr>
          <a:xfrm>
            <a:off x="1334463" y="1302327"/>
            <a:ext cx="9486900" cy="4800600"/>
          </a:xfrm>
          <a:prstGeom prst="cloudCallout">
            <a:avLst/>
          </a:prstGeom>
        </p:spPr>
        <p:style>
          <a:lnRef idx="2">
            <a:schemeClr val="accent6"/>
          </a:lnRef>
          <a:fillRef idx="1">
            <a:schemeClr val="lt1"/>
          </a:fillRef>
          <a:effectRef idx="0">
            <a:schemeClr val="accent6"/>
          </a:effectRef>
          <a:fontRef idx="minor">
            <a:schemeClr val="dk1"/>
          </a:fontRef>
        </p:style>
        <p:txBody>
          <a:bodyPr lIns="97183" tIns="48591" rIns="97183" bIns="48591" anchor="ctr"/>
          <a:lstStyle/>
          <a:p>
            <a:pPr eaLnBrk="1" hangingPunct="1">
              <a:defRPr/>
            </a:pPr>
            <a:r>
              <a:rPr lang="en-SG" sz="5067" b="1" dirty="0" err="1">
                <a:latin typeface="Times New Roman" pitchFamily="18" charset="0"/>
                <a:cs typeface="Times New Roman" pitchFamily="18" charset="0"/>
              </a:rPr>
              <a:t>Những</a:t>
            </a:r>
            <a:r>
              <a:rPr lang="en-SG" sz="5067" b="1" dirty="0">
                <a:latin typeface="Times New Roman" pitchFamily="18" charset="0"/>
                <a:cs typeface="Times New Roman" pitchFamily="18" charset="0"/>
              </a:rPr>
              <a:t> </a:t>
            </a:r>
            <a:r>
              <a:rPr lang="en-SG" sz="5067" b="1" dirty="0" err="1">
                <a:latin typeface="Times New Roman" pitchFamily="18" charset="0"/>
                <a:cs typeface="Times New Roman" pitchFamily="18" charset="0"/>
              </a:rPr>
              <a:t>hành</a:t>
            </a:r>
            <a:r>
              <a:rPr lang="en-SG" sz="5067" b="1" dirty="0">
                <a:latin typeface="Times New Roman" pitchFamily="18" charset="0"/>
                <a:cs typeface="Times New Roman" pitchFamily="18" charset="0"/>
              </a:rPr>
              <a:t> vi </a:t>
            </a:r>
            <a:r>
              <a:rPr lang="en-SG" sz="5067" b="1" dirty="0" err="1">
                <a:latin typeface="Times New Roman" pitchFamily="18" charset="0"/>
                <a:cs typeface="Times New Roman" pitchFamily="18" charset="0"/>
              </a:rPr>
              <a:t>việc</a:t>
            </a:r>
            <a:r>
              <a:rPr lang="en-SG" sz="5067" b="1" dirty="0">
                <a:latin typeface="Times New Roman" pitchFamily="18" charset="0"/>
                <a:cs typeface="Times New Roman" pitchFamily="18" charset="0"/>
              </a:rPr>
              <a:t> </a:t>
            </a:r>
            <a:r>
              <a:rPr lang="en-SG" sz="5067" b="1" dirty="0" err="1">
                <a:latin typeface="Times New Roman" pitchFamily="18" charset="0"/>
                <a:cs typeface="Times New Roman" pitchFamily="18" charset="0"/>
              </a:rPr>
              <a:t>làm</a:t>
            </a:r>
            <a:r>
              <a:rPr lang="en-SG" sz="5067" b="1" dirty="0">
                <a:latin typeface="Times New Roman" pitchFamily="18" charset="0"/>
                <a:cs typeface="Times New Roman" pitchFamily="18" charset="0"/>
              </a:rPr>
              <a:t> </a:t>
            </a:r>
            <a:r>
              <a:rPr lang="en-SG" sz="5067" b="1" dirty="0" err="1">
                <a:latin typeface="Times New Roman" pitchFamily="18" charset="0"/>
                <a:cs typeface="Times New Roman" pitchFamily="18" charset="0"/>
              </a:rPr>
              <a:t>nào</a:t>
            </a:r>
            <a:r>
              <a:rPr lang="en-SG" sz="5067" b="1" dirty="0">
                <a:latin typeface="Times New Roman" pitchFamily="18" charset="0"/>
                <a:cs typeface="Times New Roman" pitchFamily="18" charset="0"/>
              </a:rPr>
              <a:t> </a:t>
            </a:r>
            <a:r>
              <a:rPr lang="en-SG" sz="5067" b="1" dirty="0" err="1">
                <a:latin typeface="Times New Roman" pitchFamily="18" charset="0"/>
                <a:cs typeface="Times New Roman" pitchFamily="18" charset="0"/>
              </a:rPr>
              <a:t>sau</a:t>
            </a:r>
            <a:r>
              <a:rPr lang="en-SG" sz="5067" b="1" dirty="0">
                <a:latin typeface="Times New Roman" pitchFamily="18" charset="0"/>
                <a:cs typeface="Times New Roman" pitchFamily="18" charset="0"/>
              </a:rPr>
              <a:t> </a:t>
            </a:r>
            <a:r>
              <a:rPr lang="en-SG" sz="5067" b="1" dirty="0" err="1">
                <a:latin typeface="Times New Roman" pitchFamily="18" charset="0"/>
                <a:cs typeface="Times New Roman" pitchFamily="18" charset="0"/>
              </a:rPr>
              <a:t>đây</a:t>
            </a:r>
            <a:r>
              <a:rPr lang="en-SG" sz="5067" b="1" dirty="0">
                <a:latin typeface="Times New Roman" pitchFamily="18" charset="0"/>
                <a:cs typeface="Times New Roman" pitchFamily="18" charset="0"/>
              </a:rPr>
              <a:t> </a:t>
            </a:r>
            <a:r>
              <a:rPr lang="en-SG" sz="5067" b="1" dirty="0" err="1">
                <a:latin typeface="Times New Roman" pitchFamily="18" charset="0"/>
                <a:cs typeface="Times New Roman" pitchFamily="18" charset="0"/>
              </a:rPr>
              <a:t>nên</a:t>
            </a:r>
            <a:r>
              <a:rPr lang="en-SG" sz="5067" b="1" dirty="0">
                <a:latin typeface="Times New Roman" pitchFamily="18" charset="0"/>
                <a:cs typeface="Times New Roman" pitchFamily="18" charset="0"/>
              </a:rPr>
              <a:t> </a:t>
            </a:r>
            <a:r>
              <a:rPr lang="en-SG" sz="5067" b="1" dirty="0" err="1">
                <a:latin typeface="Times New Roman" pitchFamily="18" charset="0"/>
                <a:cs typeface="Times New Roman" pitchFamily="18" charset="0"/>
              </a:rPr>
              <a:t>làm</a:t>
            </a:r>
            <a:r>
              <a:rPr lang="en-SG" sz="5067" b="1" dirty="0">
                <a:latin typeface="Times New Roman" pitchFamily="18" charset="0"/>
                <a:cs typeface="Times New Roman" pitchFamily="18" charset="0"/>
              </a:rPr>
              <a:t>? Vì </a:t>
            </a:r>
            <a:r>
              <a:rPr lang="en-SG" sz="5067" b="1" dirty="0" err="1">
                <a:latin typeface="Times New Roman" pitchFamily="18" charset="0"/>
                <a:cs typeface="Times New Roman" pitchFamily="18" charset="0"/>
              </a:rPr>
              <a:t>sao</a:t>
            </a:r>
            <a:r>
              <a:rPr lang="en-SG" sz="5067" b="1" dirty="0">
                <a:latin typeface="Times New Roman" pitchFamily="18" charset="0"/>
                <a:cs typeface="Times New Roman" pitchFamily="18" charset="0"/>
              </a:rPr>
              <a:t>?</a:t>
            </a:r>
            <a:endParaRPr lang="en-SG" sz="5067" b="1" dirty="0"/>
          </a:p>
        </p:txBody>
      </p:sp>
    </p:spTree>
    <p:extLst>
      <p:ext uri="{BB962C8B-B14F-4D97-AF65-F5344CB8AC3E}">
        <p14:creationId xmlns:p14="http://schemas.microsoft.com/office/powerpoint/2010/main" val="1810034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a:extLst>
              <a:ext uri="{FF2B5EF4-FFF2-40B4-BE49-F238E27FC236}">
                <a16:creationId xmlns:a16="http://schemas.microsoft.com/office/drawing/2014/main" id="{807F0B36-97E4-472A-884D-304AA198F6E7}"/>
              </a:ext>
            </a:extLst>
          </p:cNvPr>
          <p:cNvSpPr txBox="1">
            <a:spLocks noChangeArrowheads="1"/>
          </p:cNvSpPr>
          <p:nvPr/>
        </p:nvSpPr>
        <p:spPr bwMode="auto">
          <a:xfrm>
            <a:off x="304224" y="1144669"/>
            <a:ext cx="11091333" cy="1124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867" b="1" dirty="0">
                <a:latin typeface="Times New Roman" panose="02020603050405020304" pitchFamily="18" charset="0"/>
                <a:cs typeface="Times New Roman" panose="02020603050405020304" pitchFamily="18" charset="0"/>
              </a:rPr>
              <a:t> </a:t>
            </a:r>
            <a:r>
              <a:rPr lang="en-US" altLang="en-US" sz="2800" b="1" dirty="0">
                <a:latin typeface="Times New Roman" panose="02020603050405020304" pitchFamily="18" charset="0"/>
                <a:cs typeface="Times New Roman" panose="02020603050405020304" pitchFamily="18" charset="0"/>
              </a:rPr>
              <a:t>a.</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Một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ông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lão</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ăn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xin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vào</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nhà</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Nhàn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Nhàn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cho</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ông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một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ít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gạo</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rồi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quát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Thôi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đi</a:t>
            </a:r>
            <a:r>
              <a:rPr lang="en-US" altLang="en-US" sz="2800" b="1" dirty="0">
                <a:latin typeface="Times New Roman" panose="02020603050405020304" pitchFamily="18" charset="0"/>
                <a:cs typeface="Times New Roman" panose="02020603050405020304" pitchFamily="18" charset="0"/>
              </a:rPr>
              <a:t>!”</a:t>
            </a:r>
          </a:p>
        </p:txBody>
      </p:sp>
      <p:sp>
        <p:nvSpPr>
          <p:cNvPr id="19459" name="Text Box 2">
            <a:extLst>
              <a:ext uri="{FF2B5EF4-FFF2-40B4-BE49-F238E27FC236}">
                <a16:creationId xmlns:a16="http://schemas.microsoft.com/office/drawing/2014/main" id="{6705859B-A382-42B0-882A-BBBBAD80654F}"/>
              </a:ext>
            </a:extLst>
          </p:cNvPr>
          <p:cNvSpPr txBox="1">
            <a:spLocks noChangeArrowheads="1"/>
          </p:cNvSpPr>
          <p:nvPr/>
        </p:nvSpPr>
        <p:spPr bwMode="auto">
          <a:xfrm>
            <a:off x="472017" y="2544052"/>
            <a:ext cx="11176000"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800" b="1" dirty="0">
                <a:solidFill>
                  <a:srgbClr val="FF0000"/>
                </a:solidFill>
                <a:latin typeface="Times New Roman" panose="02020603050405020304" pitchFamily="18" charset="0"/>
                <a:cs typeface="Times New Roman" panose="02020603050405020304" pitchFamily="18" charset="0"/>
              </a:rPr>
              <a:t>b. </a:t>
            </a:r>
            <a:r>
              <a:rPr lang="en-US" altLang="en-US" sz="2800" b="1" dirty="0" err="1">
                <a:solidFill>
                  <a:srgbClr val="FF0000"/>
                </a:solidFill>
                <a:latin typeface="Times New Roman" panose="02020603050405020304" pitchFamily="18" charset="0"/>
                <a:cs typeface="Times New Roman" panose="02020603050405020304" pitchFamily="18" charset="0"/>
              </a:rPr>
              <a:t>Trung</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nhường</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ghê</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trên</a:t>
            </a:r>
            <a:r>
              <a:rPr lang="en-US" altLang="en-US" sz="2800" b="1" dirty="0">
                <a:solidFill>
                  <a:srgbClr val="FF0000"/>
                </a:solidFill>
                <a:latin typeface="Times New Roman" panose="02020603050405020304" pitchFamily="18" charset="0"/>
                <a:cs typeface="Times New Roman" panose="02020603050405020304" pitchFamily="18" charset="0"/>
              </a:rPr>
              <a:t> ô </a:t>
            </a:r>
            <a:r>
              <a:rPr lang="en-US" altLang="en-US" sz="2800" b="1" dirty="0" err="1">
                <a:solidFill>
                  <a:srgbClr val="FF0000"/>
                </a:solidFill>
                <a:latin typeface="Times New Roman" panose="02020603050405020304" pitchFamily="18" charset="0"/>
                <a:cs typeface="Times New Roman" panose="02020603050405020304" pitchFamily="18" charset="0"/>
              </a:rPr>
              <a:t>tô</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buýt</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cho</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một</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phu</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nữ</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mang</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bầu</a:t>
            </a:r>
            <a:r>
              <a:rPr lang="en-US" altLang="en-US" sz="2800" b="1" dirty="0">
                <a:solidFill>
                  <a:srgbClr val="FF0000"/>
                </a:solidFill>
                <a:latin typeface="Times New Roman" panose="02020603050405020304" pitchFamily="18" charset="0"/>
                <a:cs typeface="Times New Roman" panose="02020603050405020304" pitchFamily="18" charset="0"/>
              </a:rPr>
              <a:t>.</a:t>
            </a:r>
          </a:p>
        </p:txBody>
      </p:sp>
      <p:sp>
        <p:nvSpPr>
          <p:cNvPr id="19460" name="Text Box 2">
            <a:extLst>
              <a:ext uri="{FF2B5EF4-FFF2-40B4-BE49-F238E27FC236}">
                <a16:creationId xmlns:a16="http://schemas.microsoft.com/office/drawing/2014/main" id="{3AB35467-DF54-406C-92B9-0D919FF97EEA}"/>
              </a:ext>
            </a:extLst>
          </p:cNvPr>
          <p:cNvSpPr txBox="1">
            <a:spLocks noChangeArrowheads="1"/>
          </p:cNvSpPr>
          <p:nvPr/>
        </p:nvSpPr>
        <p:spPr bwMode="auto">
          <a:xfrm>
            <a:off x="459318" y="3348335"/>
            <a:ext cx="11176000" cy="959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800" b="1" dirty="0">
                <a:solidFill>
                  <a:srgbClr val="00B0F0"/>
                </a:solidFill>
                <a:latin typeface="Times New Roman" panose="02020603050405020304" pitchFamily="18" charset="0"/>
                <a:cs typeface="Times New Roman" panose="02020603050405020304" pitchFamily="18" charset="0"/>
              </a:rPr>
              <a:t>c. </a:t>
            </a:r>
            <a:r>
              <a:rPr lang="en-US" altLang="en-US" sz="2800" b="1" dirty="0" err="1">
                <a:solidFill>
                  <a:srgbClr val="00B0F0"/>
                </a:solidFill>
                <a:latin typeface="Times New Roman" panose="02020603050405020304" pitchFamily="18" charset="0"/>
                <a:cs typeface="Times New Roman" panose="02020603050405020304" pitchFamily="18" charset="0"/>
              </a:rPr>
              <a:t>Trong</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rạp</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chiếu</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bóng</a:t>
            </a:r>
            <a:r>
              <a:rPr lang="en-US" altLang="en-US" sz="2800" b="1" dirty="0">
                <a:solidFill>
                  <a:srgbClr val="00B0F0"/>
                </a:solidFill>
                <a:latin typeface="Times New Roman" panose="02020603050405020304" pitchFamily="18" charset="0"/>
                <a:cs typeface="Times New Roman" panose="02020603050405020304" pitchFamily="18" charset="0"/>
              </a:rPr>
              <a:t> , </a:t>
            </a:r>
            <a:r>
              <a:rPr lang="en-US" altLang="en-US" sz="2800" b="1" dirty="0" err="1">
                <a:solidFill>
                  <a:srgbClr val="00B0F0"/>
                </a:solidFill>
                <a:latin typeface="Times New Roman" panose="02020603050405020304" pitchFamily="18" charset="0"/>
                <a:cs typeface="Times New Roman" panose="02020603050405020304" pitchFamily="18" charset="0"/>
              </a:rPr>
              <a:t>mấy</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bạn</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nhỏ</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vừa</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xem</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phim</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vừa</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bình</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phẩm</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và</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cười</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đùa</a:t>
            </a:r>
            <a:r>
              <a:rPr lang="en-US" altLang="en-US" sz="2800" b="1" dirty="0">
                <a:solidFill>
                  <a:srgbClr val="00B0F0"/>
                </a:solidFill>
                <a:latin typeface="Times New Roman" panose="02020603050405020304" pitchFamily="18" charset="0"/>
                <a:cs typeface="Times New Roman" panose="02020603050405020304" pitchFamily="18" charset="0"/>
              </a:rPr>
              <a:t>.</a:t>
            </a:r>
          </a:p>
        </p:txBody>
      </p:sp>
      <p:sp>
        <p:nvSpPr>
          <p:cNvPr id="19461" name="Text Box 2">
            <a:extLst>
              <a:ext uri="{FF2B5EF4-FFF2-40B4-BE49-F238E27FC236}">
                <a16:creationId xmlns:a16="http://schemas.microsoft.com/office/drawing/2014/main" id="{4C6E817F-B752-4B83-8BCF-EE21FCF2A4D9}"/>
              </a:ext>
            </a:extLst>
          </p:cNvPr>
          <p:cNvSpPr txBox="1">
            <a:spLocks noChangeArrowheads="1"/>
          </p:cNvSpPr>
          <p:nvPr/>
        </p:nvSpPr>
        <p:spPr bwMode="auto">
          <a:xfrm>
            <a:off x="472017" y="4433338"/>
            <a:ext cx="11315700"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800" b="1" dirty="0">
                <a:solidFill>
                  <a:srgbClr val="FF9900"/>
                </a:solidFill>
                <a:latin typeface="Times New Roman" panose="02020603050405020304" pitchFamily="18" charset="0"/>
                <a:cs typeface="Times New Roman" panose="02020603050405020304" pitchFamily="18" charset="0"/>
              </a:rPr>
              <a:t>d. Do </a:t>
            </a:r>
            <a:r>
              <a:rPr lang="en-US" altLang="en-US" sz="2800" b="1" dirty="0" err="1">
                <a:solidFill>
                  <a:srgbClr val="FF9900"/>
                </a:solidFill>
                <a:latin typeface="Times New Roman" panose="02020603050405020304" pitchFamily="18" charset="0"/>
                <a:cs typeface="Times New Roman" panose="02020603050405020304" pitchFamily="18" charset="0"/>
              </a:rPr>
              <a:t>sơ</a:t>
            </a:r>
            <a:r>
              <a:rPr lang="en-US" altLang="en-US" sz="2800" b="1" dirty="0">
                <a:solidFill>
                  <a:srgbClr val="FF9900"/>
                </a:solidFill>
                <a:latin typeface="Times New Roman" panose="02020603050405020304" pitchFamily="18" charset="0"/>
                <a:cs typeface="Times New Roman" panose="02020603050405020304" pitchFamily="18" charset="0"/>
              </a:rPr>
              <a:t> ý, </a:t>
            </a:r>
            <a:r>
              <a:rPr lang="en-US" altLang="en-US" sz="2800" b="1" dirty="0" err="1">
                <a:solidFill>
                  <a:srgbClr val="FF9900"/>
                </a:solidFill>
                <a:latin typeface="Times New Roman" panose="02020603050405020304" pitchFamily="18" charset="0"/>
                <a:cs typeface="Times New Roman" panose="02020603050405020304" pitchFamily="18" charset="0"/>
              </a:rPr>
              <a:t>lâm</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làm</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một</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em</a:t>
            </a:r>
            <a:r>
              <a:rPr lang="en-US" altLang="en-US" sz="2800" b="1" dirty="0">
                <a:solidFill>
                  <a:srgbClr val="FF9900"/>
                </a:solidFill>
                <a:latin typeface="Times New Roman" panose="02020603050405020304" pitchFamily="18" charset="0"/>
                <a:cs typeface="Times New Roman" panose="02020603050405020304" pitchFamily="18" charset="0"/>
              </a:rPr>
              <a:t> bé </a:t>
            </a:r>
            <a:r>
              <a:rPr lang="en-US" altLang="en-US" sz="2800" b="1" dirty="0" err="1">
                <a:solidFill>
                  <a:srgbClr val="FF9900"/>
                </a:solidFill>
                <a:latin typeface="Times New Roman" panose="02020603050405020304" pitchFamily="18" charset="0"/>
                <a:cs typeface="Times New Roman" panose="02020603050405020304" pitchFamily="18" charset="0"/>
              </a:rPr>
              <a:t>ngã</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Lâm</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liền</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xin</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lỗi</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và</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đỡ</a:t>
            </a:r>
            <a:r>
              <a:rPr lang="en-US" altLang="en-US" sz="2800" b="1" dirty="0">
                <a:solidFill>
                  <a:srgbClr val="FF9900"/>
                </a:solidFill>
                <a:latin typeface="Times New Roman" panose="02020603050405020304" pitchFamily="18" charset="0"/>
                <a:cs typeface="Times New Roman" panose="02020603050405020304" pitchFamily="18" charset="0"/>
              </a:rPr>
              <a:t> bé </a:t>
            </a:r>
            <a:r>
              <a:rPr lang="en-US" altLang="en-US" sz="2800" b="1" dirty="0" err="1">
                <a:solidFill>
                  <a:srgbClr val="FF9900"/>
                </a:solidFill>
                <a:latin typeface="Times New Roman" panose="02020603050405020304" pitchFamily="18" charset="0"/>
                <a:cs typeface="Times New Roman" panose="02020603050405020304" pitchFamily="18" charset="0"/>
              </a:rPr>
              <a:t>dậy</a:t>
            </a:r>
            <a:r>
              <a:rPr lang="en-US" altLang="en-US" sz="2800" b="1" dirty="0">
                <a:solidFill>
                  <a:srgbClr val="FF9900"/>
                </a:solidFill>
                <a:latin typeface="Times New Roman" panose="02020603050405020304" pitchFamily="18" charset="0"/>
                <a:cs typeface="Times New Roman" panose="02020603050405020304" pitchFamily="18" charset="0"/>
              </a:rPr>
              <a:t>.</a:t>
            </a:r>
          </a:p>
        </p:txBody>
      </p:sp>
      <p:sp>
        <p:nvSpPr>
          <p:cNvPr id="19462" name="Text Box 2">
            <a:extLst>
              <a:ext uri="{FF2B5EF4-FFF2-40B4-BE49-F238E27FC236}">
                <a16:creationId xmlns:a16="http://schemas.microsoft.com/office/drawing/2014/main" id="{DE9E5F1A-B746-418E-BC96-37BAEC468324}"/>
              </a:ext>
            </a:extLst>
          </p:cNvPr>
          <p:cNvSpPr txBox="1">
            <a:spLocks noChangeArrowheads="1"/>
          </p:cNvSpPr>
          <p:nvPr/>
        </p:nvSpPr>
        <p:spPr bwMode="auto">
          <a:xfrm>
            <a:off x="459318" y="5128685"/>
            <a:ext cx="11315700"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800" b="1" dirty="0">
                <a:solidFill>
                  <a:srgbClr val="009900"/>
                </a:solidFill>
                <a:latin typeface="Times New Roman" panose="02020603050405020304" pitchFamily="18" charset="0"/>
                <a:cs typeface="Times New Roman" panose="02020603050405020304" pitchFamily="18" charset="0"/>
              </a:rPr>
              <a:t>e. Nam </a:t>
            </a:r>
            <a:r>
              <a:rPr lang="en-US" altLang="en-US" sz="2800" b="1" dirty="0" err="1">
                <a:solidFill>
                  <a:srgbClr val="009900"/>
                </a:solidFill>
                <a:latin typeface="Times New Roman" panose="02020603050405020304" pitchFamily="18" charset="0"/>
                <a:cs typeface="Times New Roman" panose="02020603050405020304" pitchFamily="18" charset="0"/>
              </a:rPr>
              <a:t>đã</a:t>
            </a:r>
            <a:r>
              <a:rPr lang="en-US" altLang="en-US" sz="2800" b="1" dirty="0">
                <a:solidFill>
                  <a:srgbClr val="009900"/>
                </a:solidFill>
                <a:latin typeface="Times New Roman" panose="02020603050405020304" pitchFamily="18" charset="0"/>
                <a:cs typeface="Times New Roman" panose="02020603050405020304" pitchFamily="18" charset="0"/>
              </a:rPr>
              <a:t> </a:t>
            </a:r>
            <a:r>
              <a:rPr lang="en-US" altLang="en-US" sz="2800" b="1" dirty="0" err="1">
                <a:solidFill>
                  <a:srgbClr val="009900"/>
                </a:solidFill>
                <a:latin typeface="Times New Roman" panose="02020603050405020304" pitchFamily="18" charset="0"/>
                <a:cs typeface="Times New Roman" panose="02020603050405020304" pitchFamily="18" charset="0"/>
              </a:rPr>
              <a:t>bỏ</a:t>
            </a:r>
            <a:r>
              <a:rPr lang="en-US" altLang="en-US" sz="2800" b="1" dirty="0">
                <a:solidFill>
                  <a:srgbClr val="009900"/>
                </a:solidFill>
                <a:latin typeface="Times New Roman" panose="02020603050405020304" pitchFamily="18" charset="0"/>
                <a:cs typeface="Times New Roman" panose="02020603050405020304" pitchFamily="18" charset="0"/>
              </a:rPr>
              <a:t> </a:t>
            </a:r>
            <a:r>
              <a:rPr lang="en-US" altLang="en-US" sz="2800" b="1" dirty="0" err="1">
                <a:solidFill>
                  <a:srgbClr val="009900"/>
                </a:solidFill>
                <a:latin typeface="Times New Roman" panose="02020603050405020304" pitchFamily="18" charset="0"/>
                <a:cs typeface="Times New Roman" panose="02020603050405020304" pitchFamily="18" charset="0"/>
              </a:rPr>
              <a:t>một</a:t>
            </a:r>
            <a:r>
              <a:rPr lang="en-US" altLang="en-US" sz="2800" b="1" dirty="0">
                <a:solidFill>
                  <a:srgbClr val="009900"/>
                </a:solidFill>
                <a:latin typeface="Times New Roman" panose="02020603050405020304" pitchFamily="18" charset="0"/>
                <a:cs typeface="Times New Roman" panose="02020603050405020304" pitchFamily="18" charset="0"/>
              </a:rPr>
              <a:t> con </a:t>
            </a:r>
            <a:r>
              <a:rPr lang="en-US" altLang="en-US" sz="2800" b="1" dirty="0" err="1">
                <a:solidFill>
                  <a:srgbClr val="009900"/>
                </a:solidFill>
                <a:latin typeface="Times New Roman" panose="02020603050405020304" pitchFamily="18" charset="0"/>
                <a:cs typeface="Times New Roman" panose="02020603050405020304" pitchFamily="18" charset="0"/>
              </a:rPr>
              <a:t>sâu</a:t>
            </a:r>
            <a:r>
              <a:rPr lang="en-US" altLang="en-US" sz="2800" b="1" dirty="0">
                <a:solidFill>
                  <a:srgbClr val="009900"/>
                </a:solidFill>
                <a:latin typeface="Times New Roman" panose="02020603050405020304" pitchFamily="18" charset="0"/>
                <a:cs typeface="Times New Roman" panose="02020603050405020304" pitchFamily="18" charset="0"/>
              </a:rPr>
              <a:t> </a:t>
            </a:r>
            <a:r>
              <a:rPr lang="en-US" altLang="en-US" sz="2800" b="1" dirty="0" err="1">
                <a:solidFill>
                  <a:srgbClr val="009900"/>
                </a:solidFill>
                <a:latin typeface="Times New Roman" panose="02020603050405020304" pitchFamily="18" charset="0"/>
                <a:cs typeface="Times New Roman" panose="02020603050405020304" pitchFamily="18" charset="0"/>
              </a:rPr>
              <a:t>vào</a:t>
            </a:r>
            <a:r>
              <a:rPr lang="en-US" altLang="en-US" sz="2800" b="1" dirty="0">
                <a:solidFill>
                  <a:srgbClr val="009900"/>
                </a:solidFill>
                <a:latin typeface="Times New Roman" panose="02020603050405020304" pitchFamily="18" charset="0"/>
                <a:cs typeface="Times New Roman" panose="02020603050405020304" pitchFamily="18" charset="0"/>
              </a:rPr>
              <a:t> </a:t>
            </a:r>
            <a:r>
              <a:rPr lang="en-US" altLang="en-US" sz="2800" b="1" dirty="0" err="1">
                <a:solidFill>
                  <a:srgbClr val="009900"/>
                </a:solidFill>
                <a:latin typeface="Times New Roman" panose="02020603050405020304" pitchFamily="18" charset="0"/>
                <a:cs typeface="Times New Roman" panose="02020603050405020304" pitchFamily="18" charset="0"/>
              </a:rPr>
              <a:t>cặp</a:t>
            </a:r>
            <a:r>
              <a:rPr lang="en-US" altLang="en-US" sz="2800" b="1" dirty="0">
                <a:solidFill>
                  <a:srgbClr val="009900"/>
                </a:solidFill>
                <a:latin typeface="Times New Roman" panose="02020603050405020304" pitchFamily="18" charset="0"/>
                <a:cs typeface="Times New Roman" panose="02020603050405020304" pitchFamily="18" charset="0"/>
              </a:rPr>
              <a:t> </a:t>
            </a:r>
            <a:r>
              <a:rPr lang="en-US" altLang="en-US" sz="2800" b="1" dirty="0" err="1">
                <a:solidFill>
                  <a:srgbClr val="009900"/>
                </a:solidFill>
                <a:latin typeface="Times New Roman" panose="02020603050405020304" pitchFamily="18" charset="0"/>
                <a:cs typeface="Times New Roman" panose="02020603050405020304" pitchFamily="18" charset="0"/>
              </a:rPr>
              <a:t>sách</a:t>
            </a:r>
            <a:r>
              <a:rPr lang="en-US" altLang="en-US" sz="2800" b="1" dirty="0">
                <a:solidFill>
                  <a:srgbClr val="009900"/>
                </a:solidFill>
                <a:latin typeface="Times New Roman" panose="02020603050405020304" pitchFamily="18" charset="0"/>
                <a:cs typeface="Times New Roman" panose="02020603050405020304" pitchFamily="18" charset="0"/>
              </a:rPr>
              <a:t> </a:t>
            </a:r>
            <a:r>
              <a:rPr lang="en-US" altLang="en-US" sz="2800" b="1" dirty="0" err="1">
                <a:solidFill>
                  <a:srgbClr val="009900"/>
                </a:solidFill>
                <a:latin typeface="Times New Roman" panose="02020603050405020304" pitchFamily="18" charset="0"/>
                <a:cs typeface="Times New Roman" panose="02020603050405020304" pitchFamily="18" charset="0"/>
              </a:rPr>
              <a:t>của</a:t>
            </a:r>
            <a:r>
              <a:rPr lang="en-US" altLang="en-US" sz="2800" b="1" dirty="0">
                <a:solidFill>
                  <a:srgbClr val="009900"/>
                </a:solidFill>
                <a:latin typeface="Times New Roman" panose="02020603050405020304" pitchFamily="18" charset="0"/>
                <a:cs typeface="Times New Roman" panose="02020603050405020304" pitchFamily="18" charset="0"/>
              </a:rPr>
              <a:t> </a:t>
            </a:r>
            <a:r>
              <a:rPr lang="en-US" altLang="en-US" sz="2800" b="1" dirty="0" err="1">
                <a:solidFill>
                  <a:srgbClr val="009900"/>
                </a:solidFill>
                <a:latin typeface="Times New Roman" panose="02020603050405020304" pitchFamily="18" charset="0"/>
                <a:cs typeface="Times New Roman" panose="02020603050405020304" pitchFamily="18" charset="0"/>
              </a:rPr>
              <a:t>bạn</a:t>
            </a:r>
            <a:r>
              <a:rPr lang="en-US" altLang="en-US" sz="2800" b="1" dirty="0">
                <a:solidFill>
                  <a:srgbClr val="009900"/>
                </a:solidFill>
                <a:latin typeface="Times New Roman" panose="02020603050405020304" pitchFamily="18" charset="0"/>
                <a:cs typeface="Times New Roman" panose="02020603050405020304" pitchFamily="18" charset="0"/>
              </a:rPr>
              <a:t> </a:t>
            </a:r>
            <a:r>
              <a:rPr lang="en-US" altLang="en-US" sz="2800" b="1" dirty="0" err="1">
                <a:solidFill>
                  <a:srgbClr val="009900"/>
                </a:solidFill>
                <a:latin typeface="Times New Roman" panose="02020603050405020304" pitchFamily="18" charset="0"/>
                <a:cs typeface="Times New Roman" panose="02020603050405020304" pitchFamily="18" charset="0"/>
              </a:rPr>
              <a:t>nga</a:t>
            </a:r>
            <a:r>
              <a:rPr lang="en-US" altLang="en-US" sz="2800" b="1" dirty="0">
                <a:solidFill>
                  <a:srgbClr val="0099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640335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EF36D66-0C64-40BB-B46F-952B82C95F7C}"/>
              </a:ext>
            </a:extLst>
          </p:cNvPr>
          <p:cNvSpPr>
            <a:spLocks noChangeArrowheads="1"/>
          </p:cNvSpPr>
          <p:nvPr/>
        </p:nvSpPr>
        <p:spPr bwMode="auto">
          <a:xfrm>
            <a:off x="891118" y="1302329"/>
            <a:ext cx="10494433" cy="1288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dirty="0">
                <a:latin typeface="Times New Roman" panose="02020603050405020304" pitchFamily="18" charset="0"/>
                <a:cs typeface="Times New Roman" panose="02020603050405020304" pitchFamily="18" charset="0"/>
              </a:rPr>
              <a:t> a,</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Một</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ông</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lão</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ăn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xin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vào</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nhà</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Nhàn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Nhàn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cho</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ông</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một</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ít</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gạo</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rồi</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quát</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Thôi</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đi</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đi</a:t>
            </a:r>
            <a:r>
              <a:rPr lang="en-US" altLang="en-US" sz="3867" b="1" dirty="0">
                <a:latin typeface="Times New Roman" panose="02020603050405020304" pitchFamily="18" charset="0"/>
                <a:cs typeface="Times New Roman" panose="02020603050405020304" pitchFamily="18" charset="0"/>
              </a:rPr>
              <a:t>!”</a:t>
            </a:r>
          </a:p>
        </p:txBody>
      </p:sp>
      <p:sp>
        <p:nvSpPr>
          <p:cNvPr id="5" name="Rectangle 4">
            <a:extLst>
              <a:ext uri="{FF2B5EF4-FFF2-40B4-BE49-F238E27FC236}">
                <a16:creationId xmlns:a16="http://schemas.microsoft.com/office/drawing/2014/main" id="{1DF4FBD7-03BD-40AC-AFF6-B77BEE99E419}"/>
              </a:ext>
            </a:extLst>
          </p:cNvPr>
          <p:cNvSpPr>
            <a:spLocks noChangeArrowheads="1"/>
          </p:cNvSpPr>
          <p:nvPr/>
        </p:nvSpPr>
        <p:spPr bwMode="auto">
          <a:xfrm>
            <a:off x="891118" y="2805547"/>
            <a:ext cx="10494433" cy="3073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dirty="0">
                <a:latin typeface="Times New Roman" panose="02020603050405020304" pitchFamily="18" charset="0"/>
                <a:cs typeface="Times New Roman" panose="02020603050405020304" pitchFamily="18" charset="0"/>
              </a:rPr>
              <a:t> </a:t>
            </a:r>
            <a:r>
              <a:rPr lang="vi-VN" altLang="en-US" sz="3867" b="1" dirty="0">
                <a:solidFill>
                  <a:srgbClr val="FF0000"/>
                </a:solidFill>
                <a:latin typeface="Times New Roman" panose="02020603050405020304" pitchFamily="18" charset="0"/>
                <a:cs typeface="Times New Roman" panose="02020603050405020304" pitchFamily="18" charset="0"/>
              </a:rPr>
              <a:t>=&gt;</a:t>
            </a:r>
            <a:r>
              <a:rPr lang="en-US" altLang="en-US" sz="3867" b="1" dirty="0">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Không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nên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làm</a:t>
            </a:r>
            <a:r>
              <a:rPr lang="en-US" altLang="en-US" sz="3867" b="1" dirty="0">
                <a:solidFill>
                  <a:srgbClr val="FF0000"/>
                </a:solidFill>
                <a:latin typeface="Times New Roman" panose="02020603050405020304" pitchFamily="18" charset="0"/>
                <a:cs typeface="Times New Roman" panose="02020603050405020304" pitchFamily="18" charset="0"/>
              </a:rPr>
              <a:t>, vì </a:t>
            </a:r>
            <a:r>
              <a:rPr lang="en-US" altLang="en-US" sz="3867" b="1" dirty="0" err="1">
                <a:solidFill>
                  <a:srgbClr val="FF0000"/>
                </a:solidFill>
                <a:latin typeface="Times New Roman" panose="02020603050405020304" pitchFamily="18" charset="0"/>
                <a:cs typeface="Times New Roman" panose="02020603050405020304" pitchFamily="18" charset="0"/>
              </a:rPr>
              <a:t>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lão</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cũng</a:t>
            </a:r>
            <a:r>
              <a:rPr lang="en-US" altLang="en-US" sz="3867" b="1" dirty="0">
                <a:solidFill>
                  <a:srgbClr val="FF0000"/>
                </a:solidFill>
                <a:latin typeface="Times New Roman" panose="02020603050405020304" pitchFamily="18" charset="0"/>
                <a:cs typeface="Times New Roman" panose="02020603050405020304" pitchFamily="18" charset="0"/>
              </a:rPr>
              <a:t> là </a:t>
            </a:r>
            <a:r>
              <a:rPr lang="en-US" altLang="en-US" sz="3867" b="1" dirty="0" err="1">
                <a:solidFill>
                  <a:srgbClr val="FF0000"/>
                </a:solidFill>
                <a:latin typeface="Times New Roman" panose="02020603050405020304" pitchFamily="18" charset="0"/>
                <a:cs typeface="Times New Roman" panose="02020603050405020304" pitchFamily="18" charset="0"/>
              </a:rPr>
              <a:t>người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đáng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thương</a:t>
            </a:r>
            <a:r>
              <a:rPr lang="en-US" altLang="en-US" sz="3867" b="1" dirty="0">
                <a:solidFill>
                  <a:srgbClr val="FF0000"/>
                </a:solidFill>
                <a:latin typeface="Times New Roman" panose="02020603050405020304" pitchFamily="18" charset="0"/>
                <a:cs typeface="Times New Roman" panose="02020603050405020304" pitchFamily="18" charset="0"/>
              </a:rPr>
              <a:t>, vì </a:t>
            </a:r>
            <a:r>
              <a:rPr lang="en-US" altLang="en-US" sz="3867" b="1" dirty="0" err="1">
                <a:solidFill>
                  <a:srgbClr val="FF0000"/>
                </a:solidFill>
                <a:latin typeface="Times New Roman" panose="02020603050405020304" pitchFamily="18" charset="0"/>
                <a:cs typeface="Times New Roman" panose="02020603050405020304" pitchFamily="18" charset="0"/>
              </a:rPr>
              <a:t>hoàn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cảnh</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xô</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đẩy</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mới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phải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ăn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xin</a:t>
            </a:r>
            <a:r>
              <a:rPr lang="en-US" altLang="en-US" sz="3867" b="1" dirty="0">
                <a:solidFill>
                  <a:srgbClr val="FF0000"/>
                </a:solidFill>
                <a:latin typeface="Times New Roman" panose="02020603050405020304" pitchFamily="18" charset="0"/>
                <a:cs typeface="Times New Roman" panose="02020603050405020304" pitchFamily="18" charset="0"/>
              </a:rPr>
              <a:t>, vì </a:t>
            </a:r>
            <a:r>
              <a:rPr lang="en-US" altLang="en-US" sz="3867" b="1" dirty="0" err="1">
                <a:solidFill>
                  <a:srgbClr val="FF0000"/>
                </a:solidFill>
                <a:latin typeface="Times New Roman" panose="02020603050405020304" pitchFamily="18" charset="0"/>
                <a:cs typeface="Times New Roman" panose="02020603050405020304" pitchFamily="18" charset="0"/>
              </a:rPr>
              <a:t>vậy</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bạn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Nhàn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cho</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gạo</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cũng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phải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cho</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trong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sư</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kính</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trọng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va</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lịch</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sư</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chào</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thưa</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đầy</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đủ</a:t>
            </a:r>
            <a:r>
              <a:rPr lang="en-US" altLang="en-US" sz="3867" b="1"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87011163"/>
      </p:ext>
    </p:extLst>
  </p:cSld>
  <p:clrMapOvr>
    <a:masterClrMapping/>
  </p:clrMapOvr>
  <p:transition>
    <p:spli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a:extLst>
              <a:ext uri="{FF2B5EF4-FFF2-40B4-BE49-F238E27FC236}">
                <a16:creationId xmlns:a16="http://schemas.microsoft.com/office/drawing/2014/main" id="{C346767D-D056-4568-9616-7A5D09567C9F}"/>
              </a:ext>
            </a:extLst>
          </p:cNvPr>
          <p:cNvSpPr txBox="1">
            <a:spLocks noChangeArrowheads="1"/>
          </p:cNvSpPr>
          <p:nvPr/>
        </p:nvSpPr>
        <p:spPr bwMode="auto">
          <a:xfrm>
            <a:off x="802217" y="1488290"/>
            <a:ext cx="11176000" cy="590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b="1" dirty="0">
                <a:latin typeface="Times New Roman" panose="02020603050405020304" pitchFamily="18" charset="0"/>
                <a:cs typeface="Times New Roman" panose="02020603050405020304" pitchFamily="18" charset="0"/>
              </a:rPr>
              <a:t>b. </a:t>
            </a:r>
            <a:r>
              <a:rPr lang="en-US" altLang="en-US" sz="3200" b="1" dirty="0" err="1">
                <a:latin typeface="Times New Roman" panose="02020603050405020304" pitchFamily="18" charset="0"/>
                <a:cs typeface="Times New Roman" panose="02020603050405020304" pitchFamily="18" charset="0"/>
              </a:rPr>
              <a:t>Trung</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nhường</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ghê</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trên</a:t>
            </a:r>
            <a:r>
              <a:rPr lang="en-US" altLang="en-US" sz="3200" b="1" dirty="0">
                <a:latin typeface="Times New Roman" panose="02020603050405020304" pitchFamily="18" charset="0"/>
                <a:cs typeface="Times New Roman" panose="02020603050405020304" pitchFamily="18" charset="0"/>
              </a:rPr>
              <a:t> ô </a:t>
            </a:r>
            <a:r>
              <a:rPr lang="en-US" altLang="en-US" sz="3200" b="1" dirty="0" err="1">
                <a:latin typeface="Times New Roman" panose="02020603050405020304" pitchFamily="18" charset="0"/>
                <a:cs typeface="Times New Roman" panose="02020603050405020304" pitchFamily="18" charset="0"/>
              </a:rPr>
              <a:t>tô</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buýt</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cho</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một</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phu</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nữ</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mang</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bầu</a:t>
            </a:r>
            <a:r>
              <a:rPr lang="en-US" altLang="en-US" sz="3200" b="1" dirty="0">
                <a:latin typeface="Times New Roman" panose="02020603050405020304" pitchFamily="18" charset="0"/>
                <a:cs typeface="Times New Roman" panose="02020603050405020304" pitchFamily="18" charset="0"/>
              </a:rPr>
              <a:t>.</a:t>
            </a:r>
          </a:p>
        </p:txBody>
      </p:sp>
      <p:sp>
        <p:nvSpPr>
          <p:cNvPr id="4" name="Text Box 2">
            <a:extLst>
              <a:ext uri="{FF2B5EF4-FFF2-40B4-BE49-F238E27FC236}">
                <a16:creationId xmlns:a16="http://schemas.microsoft.com/office/drawing/2014/main" id="{85CD62F3-6DE1-4A98-9981-B2630B09EDFA}"/>
              </a:ext>
            </a:extLst>
          </p:cNvPr>
          <p:cNvSpPr txBox="1">
            <a:spLocks noChangeArrowheads="1"/>
          </p:cNvSpPr>
          <p:nvPr/>
        </p:nvSpPr>
        <p:spPr bwMode="auto">
          <a:xfrm>
            <a:off x="802217" y="2119731"/>
            <a:ext cx="11176000" cy="590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altLang="en-US" sz="3200" b="1" dirty="0">
                <a:solidFill>
                  <a:srgbClr val="FF0000"/>
                </a:solidFill>
                <a:latin typeface="Times New Roman" panose="02020603050405020304" pitchFamily="18" charset="0"/>
                <a:cs typeface="Times New Roman" panose="02020603050405020304" pitchFamily="18" charset="0"/>
              </a:rPr>
              <a:t>=&gt; </a:t>
            </a:r>
            <a:r>
              <a:rPr lang="en-US" altLang="en-US" sz="3200" b="1" dirty="0" err="1">
                <a:solidFill>
                  <a:srgbClr val="FF0000"/>
                </a:solidFill>
                <a:latin typeface="Times New Roman" panose="02020603050405020304" pitchFamily="18" charset="0"/>
                <a:cs typeface="Times New Roman" panose="02020603050405020304" pitchFamily="18" charset="0"/>
              </a:rPr>
              <a:t>Nên</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làm</a:t>
            </a:r>
            <a:r>
              <a:rPr lang="en-US" altLang="en-US" sz="3200" b="1" dirty="0">
                <a:solidFill>
                  <a:srgbClr val="FF0000"/>
                </a:solidFill>
                <a:latin typeface="Times New Roman" panose="02020603050405020304" pitchFamily="18" charset="0"/>
                <a:cs typeface="Times New Roman" panose="02020603050405020304" pitchFamily="18" charset="0"/>
              </a:rPr>
              <a:t>, vì </a:t>
            </a:r>
            <a:r>
              <a:rPr lang="en-US" altLang="en-US" sz="3200" b="1" dirty="0" err="1">
                <a:solidFill>
                  <a:srgbClr val="FF0000"/>
                </a:solidFill>
                <a:latin typeface="Times New Roman" panose="02020603050405020304" pitchFamily="18" charset="0"/>
                <a:cs typeface="Times New Roman" panose="02020603050405020304" pitchFamily="18" charset="0"/>
              </a:rPr>
              <a:t>đó</a:t>
            </a:r>
            <a:r>
              <a:rPr lang="en-US" altLang="en-US" sz="3200" b="1" dirty="0">
                <a:solidFill>
                  <a:srgbClr val="FF0000"/>
                </a:solidFill>
                <a:latin typeface="Times New Roman" panose="02020603050405020304" pitchFamily="18" charset="0"/>
                <a:cs typeface="Times New Roman" panose="02020603050405020304" pitchFamily="18" charset="0"/>
              </a:rPr>
              <a:t> là </a:t>
            </a:r>
            <a:r>
              <a:rPr lang="en-US" altLang="en-US" sz="3200" b="1" dirty="0" err="1">
                <a:solidFill>
                  <a:srgbClr val="FF0000"/>
                </a:solidFill>
                <a:latin typeface="Times New Roman" panose="02020603050405020304" pitchFamily="18" charset="0"/>
                <a:cs typeface="Times New Roman" panose="02020603050405020304" pitchFamily="18" charset="0"/>
              </a:rPr>
              <a:t>hành</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động</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đúng</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đắn</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và</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lịch</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sư</a:t>
            </a:r>
            <a:r>
              <a:rPr lang="en-US" altLang="en-US" sz="3200" b="1" dirty="0">
                <a:solidFill>
                  <a:srgbClr val="FF0000"/>
                </a:solidFill>
                <a:latin typeface="Times New Roman" panose="02020603050405020304" pitchFamily="18" charset="0"/>
                <a:cs typeface="Times New Roman" panose="02020603050405020304" pitchFamily="18" charset="0"/>
              </a:rPr>
              <a:t>̣</a:t>
            </a:r>
          </a:p>
        </p:txBody>
      </p:sp>
      <p:sp>
        <p:nvSpPr>
          <p:cNvPr id="5" name="Text Box 2">
            <a:extLst>
              <a:ext uri="{FF2B5EF4-FFF2-40B4-BE49-F238E27FC236}">
                <a16:creationId xmlns:a16="http://schemas.microsoft.com/office/drawing/2014/main" id="{BE653C8C-E31B-4A32-99FA-E5ABB795F8E8}"/>
              </a:ext>
            </a:extLst>
          </p:cNvPr>
          <p:cNvSpPr txBox="1">
            <a:spLocks noChangeArrowheads="1"/>
          </p:cNvSpPr>
          <p:nvPr/>
        </p:nvSpPr>
        <p:spPr bwMode="auto">
          <a:xfrm>
            <a:off x="802217" y="3026250"/>
            <a:ext cx="11176000" cy="1083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b="1" dirty="0">
                <a:latin typeface="Times New Roman" panose="02020603050405020304" pitchFamily="18" charset="0"/>
                <a:cs typeface="Times New Roman" panose="02020603050405020304" pitchFamily="18" charset="0"/>
              </a:rPr>
              <a:t>c. </a:t>
            </a:r>
            <a:r>
              <a:rPr lang="en-US" altLang="en-US" sz="3200" b="1" dirty="0" err="1">
                <a:latin typeface="Times New Roman" panose="02020603050405020304" pitchFamily="18" charset="0"/>
                <a:cs typeface="Times New Roman" panose="02020603050405020304" pitchFamily="18" charset="0"/>
              </a:rPr>
              <a:t>Trong</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rạp</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chiếu</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bóng</a:t>
            </a:r>
            <a:r>
              <a:rPr lang="en-US" altLang="en-US" sz="3200" b="1" dirty="0">
                <a:latin typeface="Times New Roman" panose="02020603050405020304" pitchFamily="18" charset="0"/>
                <a:cs typeface="Times New Roman" panose="02020603050405020304" pitchFamily="18" charset="0"/>
              </a:rPr>
              <a:t> , </a:t>
            </a:r>
            <a:r>
              <a:rPr lang="en-US" altLang="en-US" sz="3200" b="1" dirty="0" err="1">
                <a:latin typeface="Times New Roman" panose="02020603050405020304" pitchFamily="18" charset="0"/>
                <a:cs typeface="Times New Roman" panose="02020603050405020304" pitchFamily="18" charset="0"/>
              </a:rPr>
              <a:t>mấy</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bạn</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nhỏ</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vừa</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xem</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phim</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vừa</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bình</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phẩm</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va</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cười</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đùa</a:t>
            </a:r>
            <a:r>
              <a:rPr lang="en-US" altLang="en-US" sz="3200" b="1" dirty="0">
                <a:latin typeface="Times New Roman" panose="02020603050405020304" pitchFamily="18" charset="0"/>
                <a:cs typeface="Times New Roman" panose="02020603050405020304" pitchFamily="18" charset="0"/>
              </a:rPr>
              <a:t>.</a:t>
            </a:r>
          </a:p>
        </p:txBody>
      </p:sp>
      <p:sp>
        <p:nvSpPr>
          <p:cNvPr id="6" name="Text Box 2">
            <a:extLst>
              <a:ext uri="{FF2B5EF4-FFF2-40B4-BE49-F238E27FC236}">
                <a16:creationId xmlns:a16="http://schemas.microsoft.com/office/drawing/2014/main" id="{192C5FD6-1FB1-4C8B-8C2F-9FB1537C9AF4}"/>
              </a:ext>
            </a:extLst>
          </p:cNvPr>
          <p:cNvSpPr txBox="1">
            <a:spLocks noChangeArrowheads="1"/>
          </p:cNvSpPr>
          <p:nvPr/>
        </p:nvSpPr>
        <p:spPr bwMode="auto">
          <a:xfrm>
            <a:off x="802217" y="4191001"/>
            <a:ext cx="11176000" cy="2765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altLang="en-US" sz="3200" b="1" dirty="0">
                <a:solidFill>
                  <a:srgbClr val="FF0000"/>
                </a:solidFill>
                <a:latin typeface="Times New Roman" panose="02020603050405020304" pitchFamily="18" charset="0"/>
                <a:cs typeface="Times New Roman" panose="02020603050405020304" pitchFamily="18" charset="0"/>
              </a:rPr>
              <a:t>=&gt;Không nên làm</a:t>
            </a:r>
            <a:r>
              <a:rPr lang="en-SG" altLang="en-US" sz="3200" b="1" dirty="0">
                <a:solidFill>
                  <a:srgbClr val="FF0000"/>
                </a:solidFill>
                <a:latin typeface="Times New Roman" panose="02020603050405020304" pitchFamily="18" charset="0"/>
                <a:cs typeface="Times New Roman" panose="02020603050405020304" pitchFamily="18" charset="0"/>
              </a:rPr>
              <a:t>,</a:t>
            </a:r>
            <a:r>
              <a:rPr lang="vi-VN" altLang="en-US" sz="3200" b="1" dirty="0">
                <a:solidFill>
                  <a:srgbClr val="FF0000"/>
                </a:solidFill>
                <a:latin typeface="Times New Roman" panose="02020603050405020304" pitchFamily="18" charset="0"/>
                <a:cs typeface="Times New Roman" panose="02020603050405020304" pitchFamily="18" charset="0"/>
              </a:rPr>
              <a:t> vì rạp chiếu phim là chỗ công cộng, có nhiều người nên các bạn nhỏ phải giữ trật tự, giữ im lặng cho những người xung quanh....</a:t>
            </a:r>
          </a:p>
          <a:p>
            <a:br>
              <a:rPr lang="vi-VN" altLang="en-US" sz="3867" dirty="0"/>
            </a:br>
            <a:endParaRPr lang="en-US" altLang="en-US" sz="3867"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6912710"/>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800" decel="100000"/>
                                        <p:tgtEl>
                                          <p:spTgt spid="3"/>
                                        </p:tgtEl>
                                      </p:cBhvr>
                                    </p:animEffect>
                                    <p:anim calcmode="lin" valueType="num">
                                      <p:cBhvr>
                                        <p:cTn id="8" dur="800" decel="100000" fill="hold"/>
                                        <p:tgtEl>
                                          <p:spTgt spid="3"/>
                                        </p:tgtEl>
                                        <p:attrNameLst>
                                          <p:attrName>style.rotation</p:attrName>
                                        </p:attrNameLst>
                                      </p:cBhvr>
                                      <p:tavLst>
                                        <p:tav tm="0">
                                          <p:val>
                                            <p:fltVal val="-90"/>
                                          </p:val>
                                        </p:tav>
                                        <p:tav tm="100000">
                                          <p:val>
                                            <p:fltVal val="0"/>
                                          </p:val>
                                        </p:tav>
                                      </p:tavLst>
                                    </p:anim>
                                    <p:anim calcmode="lin" valueType="num">
                                      <p:cBhvr>
                                        <p:cTn id="9" dur="800" decel="100000" fill="hold"/>
                                        <p:tgtEl>
                                          <p:spTgt spid="3"/>
                                        </p:tgtEl>
                                        <p:attrNameLst>
                                          <p:attrName>ppt_x</p:attrName>
                                        </p:attrNameLst>
                                      </p:cBhvr>
                                      <p:tavLst>
                                        <p:tav tm="0">
                                          <p:val>
                                            <p:strVal val="#ppt_x+0.4"/>
                                          </p:val>
                                        </p:tav>
                                        <p:tav tm="100000">
                                          <p:val>
                                            <p:strVal val="#ppt_x-0.05"/>
                                          </p:val>
                                        </p:tav>
                                      </p:tavLst>
                                    </p:anim>
                                    <p:anim calcmode="lin" valueType="num">
                                      <p:cBhvr>
                                        <p:cTn id="10" dur="800" decel="100000" fill="hold"/>
                                        <p:tgtEl>
                                          <p:spTgt spid="3"/>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800" decel="100000"/>
                                        <p:tgtEl>
                                          <p:spTgt spid="4"/>
                                        </p:tgtEl>
                                      </p:cBhvr>
                                    </p:animEffect>
                                    <p:anim calcmode="lin" valueType="num">
                                      <p:cBhvr>
                                        <p:cTn id="18" dur="800" decel="100000" fill="hold"/>
                                        <p:tgtEl>
                                          <p:spTgt spid="4"/>
                                        </p:tgtEl>
                                        <p:attrNameLst>
                                          <p:attrName>style.rotation</p:attrName>
                                        </p:attrNameLst>
                                      </p:cBhvr>
                                      <p:tavLst>
                                        <p:tav tm="0">
                                          <p:val>
                                            <p:fltVal val="-90"/>
                                          </p:val>
                                        </p:tav>
                                        <p:tav tm="100000">
                                          <p:val>
                                            <p:fltVal val="0"/>
                                          </p:val>
                                        </p:tav>
                                      </p:tavLst>
                                    </p:anim>
                                    <p:anim calcmode="lin" valueType="num">
                                      <p:cBhvr>
                                        <p:cTn id="19" dur="800" decel="100000" fill="hold"/>
                                        <p:tgtEl>
                                          <p:spTgt spid="4"/>
                                        </p:tgtEl>
                                        <p:attrNameLst>
                                          <p:attrName>ppt_x</p:attrName>
                                        </p:attrNameLst>
                                      </p:cBhvr>
                                      <p:tavLst>
                                        <p:tav tm="0">
                                          <p:val>
                                            <p:strVal val="#ppt_x+0.4"/>
                                          </p:val>
                                        </p:tav>
                                        <p:tav tm="100000">
                                          <p:val>
                                            <p:strVal val="#ppt_x-0.05"/>
                                          </p:val>
                                        </p:tav>
                                      </p:tavLst>
                                    </p:anim>
                                    <p:anim calcmode="lin" valueType="num">
                                      <p:cBhvr>
                                        <p:cTn id="20" dur="800" decel="100000" fill="hold"/>
                                        <p:tgtEl>
                                          <p:spTgt spid="4"/>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800" decel="100000"/>
                                        <p:tgtEl>
                                          <p:spTgt spid="5"/>
                                        </p:tgtEl>
                                      </p:cBhvr>
                                    </p:animEffect>
                                    <p:anim calcmode="lin" valueType="num">
                                      <p:cBhvr>
                                        <p:cTn id="28" dur="800" decel="100000" fill="hold"/>
                                        <p:tgtEl>
                                          <p:spTgt spid="5"/>
                                        </p:tgtEl>
                                        <p:attrNameLst>
                                          <p:attrName>style.rotation</p:attrName>
                                        </p:attrNameLst>
                                      </p:cBhvr>
                                      <p:tavLst>
                                        <p:tav tm="0">
                                          <p:val>
                                            <p:fltVal val="-90"/>
                                          </p:val>
                                        </p:tav>
                                        <p:tav tm="100000">
                                          <p:val>
                                            <p:fltVal val="0"/>
                                          </p:val>
                                        </p:tav>
                                      </p:tavLst>
                                    </p:anim>
                                    <p:anim calcmode="lin" valueType="num">
                                      <p:cBhvr>
                                        <p:cTn id="29" dur="800" decel="100000" fill="hold"/>
                                        <p:tgtEl>
                                          <p:spTgt spid="5"/>
                                        </p:tgtEl>
                                        <p:attrNameLst>
                                          <p:attrName>ppt_x</p:attrName>
                                        </p:attrNameLst>
                                      </p:cBhvr>
                                      <p:tavLst>
                                        <p:tav tm="0">
                                          <p:val>
                                            <p:strVal val="#ppt_x+0.4"/>
                                          </p:val>
                                        </p:tav>
                                        <p:tav tm="100000">
                                          <p:val>
                                            <p:strVal val="#ppt_x-0.05"/>
                                          </p:val>
                                        </p:tav>
                                      </p:tavLst>
                                    </p:anim>
                                    <p:anim calcmode="lin" valueType="num">
                                      <p:cBhvr>
                                        <p:cTn id="30" dur="800" decel="100000" fill="hold"/>
                                        <p:tgtEl>
                                          <p:spTgt spid="5"/>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800" decel="100000"/>
                                        <p:tgtEl>
                                          <p:spTgt spid="6"/>
                                        </p:tgtEl>
                                      </p:cBhvr>
                                    </p:animEffect>
                                    <p:anim calcmode="lin" valueType="num">
                                      <p:cBhvr>
                                        <p:cTn id="38" dur="800" decel="100000" fill="hold"/>
                                        <p:tgtEl>
                                          <p:spTgt spid="6"/>
                                        </p:tgtEl>
                                        <p:attrNameLst>
                                          <p:attrName>style.rotation</p:attrName>
                                        </p:attrNameLst>
                                      </p:cBhvr>
                                      <p:tavLst>
                                        <p:tav tm="0">
                                          <p:val>
                                            <p:fltVal val="-90"/>
                                          </p:val>
                                        </p:tav>
                                        <p:tav tm="100000">
                                          <p:val>
                                            <p:fltVal val="0"/>
                                          </p:val>
                                        </p:tav>
                                      </p:tavLst>
                                    </p:anim>
                                    <p:anim calcmode="lin" valueType="num">
                                      <p:cBhvr>
                                        <p:cTn id="39" dur="800" decel="100000" fill="hold"/>
                                        <p:tgtEl>
                                          <p:spTgt spid="6"/>
                                        </p:tgtEl>
                                        <p:attrNameLst>
                                          <p:attrName>ppt_x</p:attrName>
                                        </p:attrNameLst>
                                      </p:cBhvr>
                                      <p:tavLst>
                                        <p:tav tm="0">
                                          <p:val>
                                            <p:strVal val="#ppt_x+0.4"/>
                                          </p:val>
                                        </p:tav>
                                        <p:tav tm="100000">
                                          <p:val>
                                            <p:strVal val="#ppt_x-0.05"/>
                                          </p:val>
                                        </p:tav>
                                      </p:tavLst>
                                    </p:anim>
                                    <p:anim calcmode="lin" valueType="num">
                                      <p:cBhvr>
                                        <p:cTn id="40" dur="800" decel="100000" fill="hold"/>
                                        <p:tgtEl>
                                          <p:spTgt spid="6"/>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4861AF83-FE40-4D41-81F3-927A7FD24875}"/>
              </a:ext>
            </a:extLst>
          </p:cNvPr>
          <p:cNvSpPr txBox="1">
            <a:spLocks noChangeArrowheads="1"/>
          </p:cNvSpPr>
          <p:nvPr/>
        </p:nvSpPr>
        <p:spPr bwMode="auto">
          <a:xfrm>
            <a:off x="556107" y="1247490"/>
            <a:ext cx="11315700" cy="1083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b="1" dirty="0">
                <a:latin typeface="Times New Roman" panose="02020603050405020304" pitchFamily="18" charset="0"/>
                <a:cs typeface="Times New Roman" panose="02020603050405020304" pitchFamily="18" charset="0"/>
              </a:rPr>
              <a:t>d. Do </a:t>
            </a:r>
            <a:r>
              <a:rPr lang="en-US" altLang="en-US" sz="3200" b="1" dirty="0" err="1">
                <a:latin typeface="Times New Roman" panose="02020603050405020304" pitchFamily="18" charset="0"/>
                <a:cs typeface="Times New Roman" panose="02020603050405020304" pitchFamily="18" charset="0"/>
              </a:rPr>
              <a:t>sơ</a:t>
            </a:r>
            <a:r>
              <a:rPr lang="en-US" altLang="en-US" sz="3200" b="1" dirty="0">
                <a:latin typeface="Times New Roman" panose="02020603050405020304" pitchFamily="18" charset="0"/>
                <a:cs typeface="Times New Roman" panose="02020603050405020304" pitchFamily="18" charset="0"/>
              </a:rPr>
              <a:t> ý, </a:t>
            </a:r>
            <a:r>
              <a:rPr lang="en-US" altLang="en-US" sz="3200" b="1" dirty="0" err="1">
                <a:latin typeface="Times New Roman" panose="02020603050405020304" pitchFamily="18" charset="0"/>
                <a:cs typeface="Times New Roman" panose="02020603050405020304" pitchFamily="18" charset="0"/>
              </a:rPr>
              <a:t>lâm</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làm</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một</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em</a:t>
            </a:r>
            <a:r>
              <a:rPr lang="en-US" altLang="en-US" sz="3200" b="1" dirty="0">
                <a:latin typeface="Times New Roman" panose="02020603050405020304" pitchFamily="18" charset="0"/>
                <a:cs typeface="Times New Roman" panose="02020603050405020304" pitchFamily="18" charset="0"/>
              </a:rPr>
              <a:t> bé </a:t>
            </a:r>
            <a:r>
              <a:rPr lang="en-US" altLang="en-US" sz="3200" b="1" dirty="0" err="1">
                <a:latin typeface="Times New Roman" panose="02020603050405020304" pitchFamily="18" charset="0"/>
                <a:cs typeface="Times New Roman" panose="02020603050405020304" pitchFamily="18" charset="0"/>
              </a:rPr>
              <a:t>ngã</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Lâm</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liền</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xin</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lỗi</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và</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đỡ</a:t>
            </a:r>
            <a:r>
              <a:rPr lang="en-US" altLang="en-US" sz="3200" b="1" dirty="0">
                <a:latin typeface="Times New Roman" panose="02020603050405020304" pitchFamily="18" charset="0"/>
                <a:cs typeface="Times New Roman" panose="02020603050405020304" pitchFamily="18" charset="0"/>
              </a:rPr>
              <a:t> bé </a:t>
            </a:r>
            <a:r>
              <a:rPr lang="en-US" altLang="en-US" sz="3200" b="1" dirty="0" err="1">
                <a:latin typeface="Times New Roman" panose="02020603050405020304" pitchFamily="18" charset="0"/>
                <a:cs typeface="Times New Roman" panose="02020603050405020304" pitchFamily="18" charset="0"/>
              </a:rPr>
              <a:t>dậy</a:t>
            </a:r>
            <a:r>
              <a:rPr lang="en-US" altLang="en-US" sz="3200" b="1" dirty="0">
                <a:latin typeface="Times New Roman" panose="02020603050405020304" pitchFamily="18" charset="0"/>
                <a:cs typeface="Times New Roman" panose="02020603050405020304" pitchFamily="18" charset="0"/>
              </a:rPr>
              <a:t>.</a:t>
            </a:r>
          </a:p>
        </p:txBody>
      </p:sp>
      <p:sp>
        <p:nvSpPr>
          <p:cNvPr id="5" name="Text Box 2">
            <a:extLst>
              <a:ext uri="{FF2B5EF4-FFF2-40B4-BE49-F238E27FC236}">
                <a16:creationId xmlns:a16="http://schemas.microsoft.com/office/drawing/2014/main" id="{2023B29C-C28F-447B-8168-67A201569BC3}"/>
              </a:ext>
            </a:extLst>
          </p:cNvPr>
          <p:cNvSpPr txBox="1">
            <a:spLocks noChangeArrowheads="1"/>
          </p:cNvSpPr>
          <p:nvPr/>
        </p:nvSpPr>
        <p:spPr bwMode="auto">
          <a:xfrm>
            <a:off x="654051" y="2465042"/>
            <a:ext cx="11315700" cy="2273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altLang="en-US" sz="3200" b="1" dirty="0">
                <a:solidFill>
                  <a:srgbClr val="FF0000"/>
                </a:solidFill>
                <a:latin typeface="Times New Roman" panose="02020603050405020304" pitchFamily="18" charset="0"/>
                <a:cs typeface="Times New Roman" panose="02020603050405020304" pitchFamily="18" charset="0"/>
              </a:rPr>
              <a:t>=&gt; Nên làm, vì Lâm làm sai thì Lâm đã biết sửa lại lỗi sai của mình, Lâm không ngần ngại khi xin lỗi một em bé.</a:t>
            </a:r>
          </a:p>
          <a:p>
            <a:br>
              <a:rPr lang="vi-VN" altLang="en-US" sz="3867" dirty="0"/>
            </a:br>
            <a:endParaRPr lang="en-US" altLang="en-US" sz="3867" b="1" dirty="0">
              <a:solidFill>
                <a:srgbClr val="FF0000"/>
              </a:solidFill>
              <a:latin typeface="Times New Roman" panose="02020603050405020304" pitchFamily="18" charset="0"/>
              <a:cs typeface="Times New Roman" panose="02020603050405020304" pitchFamily="18" charset="0"/>
            </a:endParaRPr>
          </a:p>
        </p:txBody>
      </p:sp>
      <p:sp>
        <p:nvSpPr>
          <p:cNvPr id="6" name="Text Box 2">
            <a:extLst>
              <a:ext uri="{FF2B5EF4-FFF2-40B4-BE49-F238E27FC236}">
                <a16:creationId xmlns:a16="http://schemas.microsoft.com/office/drawing/2014/main" id="{B90F1EDB-0778-4D4E-9811-E7B181F75C35}"/>
              </a:ext>
            </a:extLst>
          </p:cNvPr>
          <p:cNvSpPr txBox="1">
            <a:spLocks noChangeArrowheads="1"/>
          </p:cNvSpPr>
          <p:nvPr/>
        </p:nvSpPr>
        <p:spPr bwMode="auto">
          <a:xfrm>
            <a:off x="654051" y="3805328"/>
            <a:ext cx="11315700" cy="590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b="1" dirty="0">
                <a:latin typeface="Times New Roman" panose="02020603050405020304" pitchFamily="18" charset="0"/>
                <a:cs typeface="Times New Roman" panose="02020603050405020304" pitchFamily="18" charset="0"/>
              </a:rPr>
              <a:t>e. Nam </a:t>
            </a:r>
            <a:r>
              <a:rPr lang="en-US" altLang="en-US" sz="3200" b="1" dirty="0" err="1">
                <a:latin typeface="Times New Roman" panose="02020603050405020304" pitchFamily="18" charset="0"/>
                <a:cs typeface="Times New Roman" panose="02020603050405020304" pitchFamily="18" charset="0"/>
              </a:rPr>
              <a:t>đã</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bỏ</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một</a:t>
            </a:r>
            <a:r>
              <a:rPr lang="en-US" altLang="en-US" sz="3200" b="1" dirty="0">
                <a:latin typeface="Times New Roman" panose="02020603050405020304" pitchFamily="18" charset="0"/>
                <a:cs typeface="Times New Roman" panose="02020603050405020304" pitchFamily="18" charset="0"/>
              </a:rPr>
              <a:t> con </a:t>
            </a:r>
            <a:r>
              <a:rPr lang="en-US" altLang="en-US" sz="3200" b="1" dirty="0" err="1">
                <a:latin typeface="Times New Roman" panose="02020603050405020304" pitchFamily="18" charset="0"/>
                <a:cs typeface="Times New Roman" panose="02020603050405020304" pitchFamily="18" charset="0"/>
              </a:rPr>
              <a:t>sâu</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vào</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cặp</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sách</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của</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bạn</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nga</a:t>
            </a:r>
            <a:r>
              <a:rPr lang="en-US" altLang="en-US" sz="3200" b="1" dirty="0">
                <a:latin typeface="Times New Roman" panose="02020603050405020304" pitchFamily="18" charset="0"/>
                <a:cs typeface="Times New Roman" panose="02020603050405020304" pitchFamily="18" charset="0"/>
              </a:rPr>
              <a:t>.</a:t>
            </a:r>
          </a:p>
        </p:txBody>
      </p:sp>
      <p:sp>
        <p:nvSpPr>
          <p:cNvPr id="7" name="Text Box 2">
            <a:extLst>
              <a:ext uri="{FF2B5EF4-FFF2-40B4-BE49-F238E27FC236}">
                <a16:creationId xmlns:a16="http://schemas.microsoft.com/office/drawing/2014/main" id="{1191EDFD-8313-4655-9B65-587833AE9554}"/>
              </a:ext>
            </a:extLst>
          </p:cNvPr>
          <p:cNvSpPr txBox="1">
            <a:spLocks noChangeArrowheads="1"/>
          </p:cNvSpPr>
          <p:nvPr/>
        </p:nvSpPr>
        <p:spPr bwMode="auto">
          <a:xfrm>
            <a:off x="654051" y="4639319"/>
            <a:ext cx="11315700" cy="1083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altLang="en-US" sz="3200" b="1" dirty="0">
                <a:solidFill>
                  <a:srgbClr val="FF0000"/>
                </a:solidFill>
                <a:latin typeface="Times New Roman" panose="02020603050405020304" pitchFamily="18" charset="0"/>
                <a:cs typeface="Times New Roman" panose="02020603050405020304" pitchFamily="18" charset="0"/>
              </a:rPr>
              <a:t>=&gt; Không nên làm</a:t>
            </a:r>
            <a:r>
              <a:rPr lang="en-SG" altLang="en-US" sz="3200" b="1" dirty="0">
                <a:solidFill>
                  <a:srgbClr val="FF0000"/>
                </a:solidFill>
                <a:latin typeface="Times New Roman" panose="02020603050405020304" pitchFamily="18" charset="0"/>
                <a:cs typeface="Times New Roman" panose="02020603050405020304" pitchFamily="18" charset="0"/>
              </a:rPr>
              <a:t>,</a:t>
            </a:r>
            <a:r>
              <a:rPr lang="vi-VN" altLang="en-US" sz="3200" b="1" dirty="0">
                <a:solidFill>
                  <a:srgbClr val="FF0000"/>
                </a:solidFill>
                <a:latin typeface="Times New Roman" panose="02020603050405020304" pitchFamily="18" charset="0"/>
                <a:cs typeface="Times New Roman" panose="02020603050405020304" pitchFamily="18" charset="0"/>
              </a:rPr>
              <a:t> vì đó là trò chơi không lành mạnh, dơ bẩn và sẽ làm bạn Nga sợ hãi.</a:t>
            </a:r>
            <a:endParaRPr lang="en-US" alt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3108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800" decel="100000"/>
                                        <p:tgtEl>
                                          <p:spTgt spid="5"/>
                                        </p:tgtEl>
                                      </p:cBhvr>
                                    </p:animEffect>
                                    <p:anim calcmode="lin" valueType="num">
                                      <p:cBhvr>
                                        <p:cTn id="18" dur="800" decel="100000" fill="hold"/>
                                        <p:tgtEl>
                                          <p:spTgt spid="5"/>
                                        </p:tgtEl>
                                        <p:attrNameLst>
                                          <p:attrName>style.rotation</p:attrName>
                                        </p:attrNameLst>
                                      </p:cBhvr>
                                      <p:tavLst>
                                        <p:tav tm="0">
                                          <p:val>
                                            <p:fltVal val="-90"/>
                                          </p:val>
                                        </p:tav>
                                        <p:tav tm="100000">
                                          <p:val>
                                            <p:fltVal val="0"/>
                                          </p:val>
                                        </p:tav>
                                      </p:tavLst>
                                    </p:anim>
                                    <p:anim calcmode="lin" valueType="num">
                                      <p:cBhvr>
                                        <p:cTn id="19" dur="800" decel="100000" fill="hold"/>
                                        <p:tgtEl>
                                          <p:spTgt spid="5"/>
                                        </p:tgtEl>
                                        <p:attrNameLst>
                                          <p:attrName>ppt_x</p:attrName>
                                        </p:attrNameLst>
                                      </p:cBhvr>
                                      <p:tavLst>
                                        <p:tav tm="0">
                                          <p:val>
                                            <p:strVal val="#ppt_x+0.4"/>
                                          </p:val>
                                        </p:tav>
                                        <p:tav tm="100000">
                                          <p:val>
                                            <p:strVal val="#ppt_x-0.05"/>
                                          </p:val>
                                        </p:tav>
                                      </p:tavLst>
                                    </p:anim>
                                    <p:anim calcmode="lin" valueType="num">
                                      <p:cBhvr>
                                        <p:cTn id="20" dur="800" decel="100000" fill="hold"/>
                                        <p:tgtEl>
                                          <p:spTgt spid="5"/>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800" decel="100000"/>
                                        <p:tgtEl>
                                          <p:spTgt spid="6"/>
                                        </p:tgtEl>
                                      </p:cBhvr>
                                    </p:animEffect>
                                    <p:anim calcmode="lin" valueType="num">
                                      <p:cBhvr>
                                        <p:cTn id="28" dur="800" decel="100000" fill="hold"/>
                                        <p:tgtEl>
                                          <p:spTgt spid="6"/>
                                        </p:tgtEl>
                                        <p:attrNameLst>
                                          <p:attrName>style.rotation</p:attrName>
                                        </p:attrNameLst>
                                      </p:cBhvr>
                                      <p:tavLst>
                                        <p:tav tm="0">
                                          <p:val>
                                            <p:fltVal val="-90"/>
                                          </p:val>
                                        </p:tav>
                                        <p:tav tm="100000">
                                          <p:val>
                                            <p:fltVal val="0"/>
                                          </p:val>
                                        </p:tav>
                                      </p:tavLst>
                                    </p:anim>
                                    <p:anim calcmode="lin" valueType="num">
                                      <p:cBhvr>
                                        <p:cTn id="29" dur="800" decel="100000" fill="hold"/>
                                        <p:tgtEl>
                                          <p:spTgt spid="6"/>
                                        </p:tgtEl>
                                        <p:attrNameLst>
                                          <p:attrName>ppt_x</p:attrName>
                                        </p:attrNameLst>
                                      </p:cBhvr>
                                      <p:tavLst>
                                        <p:tav tm="0">
                                          <p:val>
                                            <p:strVal val="#ppt_x+0.4"/>
                                          </p:val>
                                        </p:tav>
                                        <p:tav tm="100000">
                                          <p:val>
                                            <p:strVal val="#ppt_x-0.05"/>
                                          </p:val>
                                        </p:tav>
                                      </p:tavLst>
                                    </p:anim>
                                    <p:anim calcmode="lin" valueType="num">
                                      <p:cBhvr>
                                        <p:cTn id="30" dur="800" decel="100000" fill="hold"/>
                                        <p:tgtEl>
                                          <p:spTgt spid="6"/>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800" decel="100000"/>
                                        <p:tgtEl>
                                          <p:spTgt spid="7"/>
                                        </p:tgtEl>
                                      </p:cBhvr>
                                    </p:animEffect>
                                    <p:anim calcmode="lin" valueType="num">
                                      <p:cBhvr>
                                        <p:cTn id="38" dur="800" decel="100000" fill="hold"/>
                                        <p:tgtEl>
                                          <p:spTgt spid="7"/>
                                        </p:tgtEl>
                                        <p:attrNameLst>
                                          <p:attrName>style.rotation</p:attrName>
                                        </p:attrNameLst>
                                      </p:cBhvr>
                                      <p:tavLst>
                                        <p:tav tm="0">
                                          <p:val>
                                            <p:fltVal val="-90"/>
                                          </p:val>
                                        </p:tav>
                                        <p:tav tm="100000">
                                          <p:val>
                                            <p:fltVal val="0"/>
                                          </p:val>
                                        </p:tav>
                                      </p:tavLst>
                                    </p:anim>
                                    <p:anim calcmode="lin" valueType="num">
                                      <p:cBhvr>
                                        <p:cTn id="39" dur="800" decel="100000" fill="hold"/>
                                        <p:tgtEl>
                                          <p:spTgt spid="7"/>
                                        </p:tgtEl>
                                        <p:attrNameLst>
                                          <p:attrName>ppt_x</p:attrName>
                                        </p:attrNameLst>
                                      </p:cBhvr>
                                      <p:tavLst>
                                        <p:tav tm="0">
                                          <p:val>
                                            <p:strVal val="#ppt_x+0.4"/>
                                          </p:val>
                                        </p:tav>
                                        <p:tav tm="100000">
                                          <p:val>
                                            <p:strVal val="#ppt_x-0.05"/>
                                          </p:val>
                                        </p:tav>
                                      </p:tavLst>
                                    </p:anim>
                                    <p:anim calcmode="lin" valueType="num">
                                      <p:cBhvr>
                                        <p:cTn id="40" dur="800" decel="100000" fill="hold"/>
                                        <p:tgtEl>
                                          <p:spTgt spid="7"/>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hought Bubble: Cloud 5">
            <a:extLst>
              <a:ext uri="{FF2B5EF4-FFF2-40B4-BE49-F238E27FC236}">
                <a16:creationId xmlns:a16="http://schemas.microsoft.com/office/drawing/2014/main" id="{646A74B4-3EF8-4DD2-9685-61AA22F74AB7}"/>
              </a:ext>
            </a:extLst>
          </p:cNvPr>
          <p:cNvSpPr/>
          <p:nvPr/>
        </p:nvSpPr>
        <p:spPr>
          <a:xfrm>
            <a:off x="807991" y="1274618"/>
            <a:ext cx="10746316" cy="4800600"/>
          </a:xfrm>
          <a:prstGeom prst="cloudCallout">
            <a:avLst/>
          </a:prstGeom>
        </p:spPr>
        <p:style>
          <a:lnRef idx="2">
            <a:schemeClr val="accent6"/>
          </a:lnRef>
          <a:fillRef idx="1">
            <a:schemeClr val="lt1"/>
          </a:fillRef>
          <a:effectRef idx="0">
            <a:schemeClr val="accent6"/>
          </a:effectRef>
          <a:fontRef idx="minor">
            <a:schemeClr val="dk1"/>
          </a:fontRef>
        </p:style>
        <p:txBody>
          <a:bodyPr lIns="97183" tIns="48591" rIns="97183" bIns="48591" anchor="ctr"/>
          <a:lstStyle/>
          <a:p>
            <a:pPr eaLnBrk="1" hangingPunct="1">
              <a:defRPr/>
            </a:pPr>
            <a:r>
              <a:rPr lang="en-US" sz="5067" b="1" dirty="0">
                <a:solidFill>
                  <a:schemeClr val="tx1"/>
                </a:solidFill>
              </a:rPr>
              <a:t> </a:t>
            </a:r>
            <a:r>
              <a:rPr lang="en-US" sz="5067" b="1" dirty="0" err="1">
                <a:solidFill>
                  <a:srgbClr val="0070C0"/>
                </a:solidFill>
                <a:latin typeface="Times New Roman" pitchFamily="18" charset="0"/>
                <a:cs typeface="Times New Roman" pitchFamily="18" charset="0"/>
              </a:rPr>
              <a:t>Trong</a:t>
            </a:r>
            <a:r>
              <a:rPr lang="en-US" sz="5067" b="1" dirty="0">
                <a:solidFill>
                  <a:srgbClr val="0070C0"/>
                </a:solidFill>
                <a:latin typeface="Times New Roman" pitchFamily="18" charset="0"/>
                <a:cs typeface="Times New Roman" pitchFamily="18" charset="0"/>
              </a:rPr>
              <a:t> </a:t>
            </a:r>
            <a:r>
              <a:rPr lang="en-US" sz="5067" b="1" dirty="0" err="1">
                <a:solidFill>
                  <a:srgbClr val="0070C0"/>
                </a:solidFill>
                <a:latin typeface="Times New Roman" pitchFamily="18" charset="0"/>
                <a:cs typeface="Times New Roman" pitchFamily="18" charset="0"/>
              </a:rPr>
              <a:t>những</a:t>
            </a:r>
            <a:r>
              <a:rPr lang="en-US" sz="5067" b="1" dirty="0">
                <a:solidFill>
                  <a:srgbClr val="0070C0"/>
                </a:solidFill>
                <a:latin typeface="Times New Roman" pitchFamily="18" charset="0"/>
                <a:cs typeface="Times New Roman" pitchFamily="18" charset="0"/>
              </a:rPr>
              <a:t> ý </a:t>
            </a:r>
            <a:r>
              <a:rPr lang="en-US" sz="5067" b="1" dirty="0" err="1">
                <a:solidFill>
                  <a:srgbClr val="0070C0"/>
                </a:solidFill>
                <a:latin typeface="Times New Roman" pitchFamily="18" charset="0"/>
                <a:cs typeface="Times New Roman" pitchFamily="18" charset="0"/>
              </a:rPr>
              <a:t>kiến</a:t>
            </a:r>
            <a:r>
              <a:rPr lang="en-US" sz="5067" b="1" dirty="0">
                <a:solidFill>
                  <a:srgbClr val="0070C0"/>
                </a:solidFill>
                <a:latin typeface="Times New Roman" pitchFamily="18" charset="0"/>
                <a:cs typeface="Times New Roman" pitchFamily="18" charset="0"/>
              </a:rPr>
              <a:t> </a:t>
            </a:r>
            <a:r>
              <a:rPr lang="en-US" sz="5067" b="1" dirty="0" err="1">
                <a:solidFill>
                  <a:srgbClr val="0070C0"/>
                </a:solidFill>
                <a:latin typeface="Times New Roman" pitchFamily="18" charset="0"/>
                <a:cs typeface="Times New Roman" pitchFamily="18" charset="0"/>
              </a:rPr>
              <a:t>dưới</a:t>
            </a:r>
            <a:r>
              <a:rPr lang="en-US" sz="5067" b="1" dirty="0">
                <a:solidFill>
                  <a:srgbClr val="0070C0"/>
                </a:solidFill>
                <a:latin typeface="Times New Roman" pitchFamily="18" charset="0"/>
                <a:cs typeface="Times New Roman" pitchFamily="18" charset="0"/>
              </a:rPr>
              <a:t> </a:t>
            </a:r>
            <a:r>
              <a:rPr lang="en-US" sz="5067" b="1" dirty="0" err="1">
                <a:solidFill>
                  <a:srgbClr val="0070C0"/>
                </a:solidFill>
                <a:latin typeface="Times New Roman" pitchFamily="18" charset="0"/>
                <a:cs typeface="Times New Roman" pitchFamily="18" charset="0"/>
              </a:rPr>
              <a:t>đây</a:t>
            </a:r>
            <a:r>
              <a:rPr lang="en-US" sz="5067" b="1" dirty="0">
                <a:solidFill>
                  <a:srgbClr val="0070C0"/>
                </a:solidFill>
                <a:latin typeface="Times New Roman" pitchFamily="18" charset="0"/>
                <a:cs typeface="Times New Roman" pitchFamily="18" charset="0"/>
              </a:rPr>
              <a:t> </a:t>
            </a:r>
            <a:r>
              <a:rPr lang="en-US" sz="5067" b="1" dirty="0" err="1">
                <a:solidFill>
                  <a:srgbClr val="0070C0"/>
                </a:solidFill>
                <a:latin typeface="Times New Roman" pitchFamily="18" charset="0"/>
                <a:cs typeface="Times New Roman" pitchFamily="18" charset="0"/>
              </a:rPr>
              <a:t>em</a:t>
            </a:r>
            <a:r>
              <a:rPr lang="en-US" sz="5067" b="1" dirty="0">
                <a:solidFill>
                  <a:srgbClr val="0070C0"/>
                </a:solidFill>
                <a:latin typeface="Times New Roman" pitchFamily="18" charset="0"/>
                <a:cs typeface="Times New Roman" pitchFamily="18" charset="0"/>
              </a:rPr>
              <a:t> </a:t>
            </a:r>
            <a:r>
              <a:rPr lang="en-US" sz="5067" b="1" dirty="0" err="1">
                <a:solidFill>
                  <a:srgbClr val="0070C0"/>
                </a:solidFill>
                <a:latin typeface="Times New Roman" pitchFamily="18" charset="0"/>
                <a:cs typeface="Times New Roman" pitchFamily="18" charset="0"/>
              </a:rPr>
              <a:t>đồng</a:t>
            </a:r>
            <a:r>
              <a:rPr lang="en-US" sz="5067" b="1" dirty="0">
                <a:solidFill>
                  <a:srgbClr val="0070C0"/>
                </a:solidFill>
                <a:latin typeface="Times New Roman" pitchFamily="18" charset="0"/>
                <a:cs typeface="Times New Roman" pitchFamily="18" charset="0"/>
              </a:rPr>
              <a:t> ý </a:t>
            </a:r>
            <a:r>
              <a:rPr lang="en-US" sz="5067" b="1" dirty="0" err="1">
                <a:solidFill>
                  <a:srgbClr val="0070C0"/>
                </a:solidFill>
                <a:latin typeface="Times New Roman" pitchFamily="18" charset="0"/>
                <a:cs typeface="Times New Roman" pitchFamily="18" charset="0"/>
              </a:rPr>
              <a:t>với</a:t>
            </a:r>
            <a:r>
              <a:rPr lang="en-US" sz="5067" b="1" dirty="0">
                <a:solidFill>
                  <a:srgbClr val="0070C0"/>
                </a:solidFill>
                <a:latin typeface="Times New Roman" pitchFamily="18" charset="0"/>
                <a:cs typeface="Times New Roman" pitchFamily="18" charset="0"/>
              </a:rPr>
              <a:t> </a:t>
            </a:r>
            <a:r>
              <a:rPr lang="en-US" sz="5067" b="1" dirty="0" err="1">
                <a:solidFill>
                  <a:srgbClr val="0070C0"/>
                </a:solidFill>
                <a:latin typeface="Times New Roman" pitchFamily="18" charset="0"/>
                <a:cs typeface="Times New Roman" pitchFamily="18" charset="0"/>
              </a:rPr>
              <a:t>những</a:t>
            </a:r>
            <a:r>
              <a:rPr lang="en-US" sz="5067" b="1" dirty="0">
                <a:solidFill>
                  <a:srgbClr val="0070C0"/>
                </a:solidFill>
                <a:latin typeface="Times New Roman" pitchFamily="18" charset="0"/>
                <a:cs typeface="Times New Roman" pitchFamily="18" charset="0"/>
              </a:rPr>
              <a:t> ý </a:t>
            </a:r>
            <a:r>
              <a:rPr lang="en-US" sz="5067" b="1" dirty="0" err="1">
                <a:solidFill>
                  <a:srgbClr val="0070C0"/>
                </a:solidFill>
                <a:latin typeface="Times New Roman" pitchFamily="18" charset="0"/>
                <a:cs typeface="Times New Roman" pitchFamily="18" charset="0"/>
              </a:rPr>
              <a:t>kiến</a:t>
            </a:r>
            <a:r>
              <a:rPr lang="en-US" sz="5067" b="1" dirty="0">
                <a:solidFill>
                  <a:srgbClr val="0070C0"/>
                </a:solidFill>
                <a:latin typeface="Times New Roman" pitchFamily="18" charset="0"/>
                <a:cs typeface="Times New Roman" pitchFamily="18" charset="0"/>
              </a:rPr>
              <a:t> </a:t>
            </a:r>
            <a:r>
              <a:rPr lang="en-US" sz="5067" b="1" dirty="0" err="1">
                <a:solidFill>
                  <a:srgbClr val="0070C0"/>
                </a:solidFill>
                <a:latin typeface="Times New Roman" pitchFamily="18" charset="0"/>
                <a:cs typeface="Times New Roman" pitchFamily="18" charset="0"/>
              </a:rPr>
              <a:t>nào</a:t>
            </a:r>
            <a:r>
              <a:rPr lang="en-US" sz="5067" b="1" dirty="0">
                <a:solidFill>
                  <a:srgbClr val="0070C0"/>
                </a:solidFill>
                <a:latin typeface="Times New Roman" pitchFamily="18" charset="0"/>
                <a:cs typeface="Times New Roman" pitchFamily="18" charset="0"/>
              </a:rPr>
              <a:t>?</a:t>
            </a:r>
          </a:p>
        </p:txBody>
      </p:sp>
    </p:spTree>
    <p:extLst>
      <p:ext uri="{BB962C8B-B14F-4D97-AF65-F5344CB8AC3E}">
        <p14:creationId xmlns:p14="http://schemas.microsoft.com/office/powerpoint/2010/main" val="3492325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27AD31AA-5E90-4B36-9CF6-0B7FE673DE8D}"/>
              </a:ext>
            </a:extLst>
          </p:cNvPr>
          <p:cNvPicPr>
            <a:picLocks noChangeAspect="1"/>
          </p:cNvPicPr>
          <p:nvPr/>
        </p:nvPicPr>
        <p:blipFill rotWithShape="1">
          <a:blip r:embed="rId2">
            <a:extLst>
              <a:ext uri="{28A0092B-C50C-407E-A947-70E740481C1C}">
                <a14:useLocalDpi xmlns:a14="http://schemas.microsoft.com/office/drawing/2010/main" val="0"/>
              </a:ext>
            </a:extLst>
          </a:blip>
          <a:srcRect l="-405" t="30237" r="405" b="6951"/>
          <a:stretch/>
        </p:blipFill>
        <p:spPr>
          <a:xfrm>
            <a:off x="-231059" y="-1"/>
            <a:ext cx="12678985" cy="6858001"/>
          </a:xfrm>
          <a:prstGeom prst="rect">
            <a:avLst/>
          </a:prstGeom>
        </p:spPr>
      </p:pic>
      <p:sp>
        <p:nvSpPr>
          <p:cNvPr id="3" name="Text Box 5">
            <a:extLst>
              <a:ext uri="{FF2B5EF4-FFF2-40B4-BE49-F238E27FC236}">
                <a16:creationId xmlns:a16="http://schemas.microsoft.com/office/drawing/2014/main" id="{D0D76025-99C4-4939-8BE8-AE320BE19B80}"/>
              </a:ext>
            </a:extLst>
          </p:cNvPr>
          <p:cNvSpPr txBox="1">
            <a:spLocks noChangeArrowheads="1"/>
          </p:cNvSpPr>
          <p:nvPr/>
        </p:nvSpPr>
        <p:spPr bwMode="auto">
          <a:xfrm>
            <a:off x="251884" y="228601"/>
            <a:ext cx="9658349" cy="693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marL="276225" indent="-276225">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a:solidFill>
                  <a:srgbClr val="000000"/>
                </a:solidFill>
                <a:latin typeface="Times New Roman" panose="02020603050405020304" pitchFamily="18" charset="0"/>
                <a:cs typeface="Times New Roman" panose="02020603050405020304" pitchFamily="18" charset="0"/>
              </a:rPr>
              <a:t>a) Chỉ cần lịch sự với người lớn tuổi.</a:t>
            </a:r>
          </a:p>
        </p:txBody>
      </p:sp>
      <p:sp>
        <p:nvSpPr>
          <p:cNvPr id="4" name="Text Box 6">
            <a:extLst>
              <a:ext uri="{FF2B5EF4-FFF2-40B4-BE49-F238E27FC236}">
                <a16:creationId xmlns:a16="http://schemas.microsoft.com/office/drawing/2014/main" id="{52630D0D-9CC9-4DD9-B688-B4C22C844074}"/>
              </a:ext>
            </a:extLst>
          </p:cNvPr>
          <p:cNvSpPr txBox="1">
            <a:spLocks noChangeArrowheads="1"/>
          </p:cNvSpPr>
          <p:nvPr/>
        </p:nvSpPr>
        <p:spPr bwMode="auto">
          <a:xfrm>
            <a:off x="251885" y="889001"/>
            <a:ext cx="11804649" cy="693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marL="276225" indent="-276225">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a:solidFill>
                  <a:srgbClr val="000000"/>
                </a:solidFill>
                <a:latin typeface="Times New Roman" panose="02020603050405020304" pitchFamily="18" charset="0"/>
                <a:cs typeface="Times New Roman" panose="02020603050405020304" pitchFamily="18" charset="0"/>
              </a:rPr>
              <a:t>b) Phép lịch sự chỉ phù hợp khi ở thành phố, thị xã.</a:t>
            </a:r>
          </a:p>
        </p:txBody>
      </p:sp>
      <p:sp>
        <p:nvSpPr>
          <p:cNvPr id="5" name="Text Box 7">
            <a:extLst>
              <a:ext uri="{FF2B5EF4-FFF2-40B4-BE49-F238E27FC236}">
                <a16:creationId xmlns:a16="http://schemas.microsoft.com/office/drawing/2014/main" id="{3D2C3F48-D82F-48E3-B199-4E107F28153C}"/>
              </a:ext>
            </a:extLst>
          </p:cNvPr>
          <p:cNvSpPr txBox="1">
            <a:spLocks noChangeArrowheads="1"/>
          </p:cNvSpPr>
          <p:nvPr/>
        </p:nvSpPr>
        <p:spPr bwMode="auto">
          <a:xfrm>
            <a:off x="230718" y="1600201"/>
            <a:ext cx="11940116" cy="693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marL="276225" indent="-276225">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a:solidFill>
                  <a:srgbClr val="000000"/>
                </a:solidFill>
                <a:latin typeface="Times New Roman" panose="02020603050405020304" pitchFamily="18" charset="0"/>
                <a:cs typeface="Times New Roman" panose="02020603050405020304" pitchFamily="18" charset="0"/>
              </a:rPr>
              <a:t>c) Phép lịch sự giúp cho mọi người gần gũi nhau hơn.</a:t>
            </a:r>
          </a:p>
        </p:txBody>
      </p:sp>
      <p:sp>
        <p:nvSpPr>
          <p:cNvPr id="6" name="Text Box 8">
            <a:extLst>
              <a:ext uri="{FF2B5EF4-FFF2-40B4-BE49-F238E27FC236}">
                <a16:creationId xmlns:a16="http://schemas.microsoft.com/office/drawing/2014/main" id="{E3452D02-9710-4997-A1C1-2C86102ABD19}"/>
              </a:ext>
            </a:extLst>
          </p:cNvPr>
          <p:cNvSpPr txBox="1">
            <a:spLocks noChangeArrowheads="1"/>
          </p:cNvSpPr>
          <p:nvPr/>
        </p:nvSpPr>
        <p:spPr bwMode="auto">
          <a:xfrm>
            <a:off x="230718" y="2258485"/>
            <a:ext cx="11804649" cy="1288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marL="276225" indent="-276225">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a:solidFill>
                  <a:srgbClr val="000000"/>
                </a:solidFill>
                <a:latin typeface="Times New Roman" panose="02020603050405020304" pitchFamily="18" charset="0"/>
                <a:cs typeface="Times New Roman" panose="02020603050405020304" pitchFamily="18" charset="0"/>
              </a:rPr>
              <a:t>d) Mọi người đều phải cư xử lịch sự, không phân biệt già-trẻ, nam-nữ, giàu nghèo.</a:t>
            </a:r>
          </a:p>
        </p:txBody>
      </p:sp>
      <p:sp>
        <p:nvSpPr>
          <p:cNvPr id="7" name="Text Box 9">
            <a:extLst>
              <a:ext uri="{FF2B5EF4-FFF2-40B4-BE49-F238E27FC236}">
                <a16:creationId xmlns:a16="http://schemas.microsoft.com/office/drawing/2014/main" id="{7F221423-9E8E-4DA2-96C2-1136531B7FE4}"/>
              </a:ext>
            </a:extLst>
          </p:cNvPr>
          <p:cNvSpPr txBox="1">
            <a:spLocks noChangeArrowheads="1"/>
          </p:cNvSpPr>
          <p:nvPr/>
        </p:nvSpPr>
        <p:spPr bwMode="auto">
          <a:xfrm>
            <a:off x="237067" y="3458634"/>
            <a:ext cx="11667067" cy="693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marL="276225" indent="-276225">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a:solidFill>
                  <a:srgbClr val="000000"/>
                </a:solidFill>
                <a:latin typeface="Times New Roman" panose="02020603050405020304" pitchFamily="18" charset="0"/>
                <a:cs typeface="Times New Roman" panose="02020603050405020304" pitchFamily="18" charset="0"/>
              </a:rPr>
              <a:t>e) Lịch sự với bạn bè, người thân là không cần thiết.</a:t>
            </a:r>
          </a:p>
        </p:txBody>
      </p:sp>
      <p:sp>
        <p:nvSpPr>
          <p:cNvPr id="8" name="Text Box 10">
            <a:extLst>
              <a:ext uri="{FF2B5EF4-FFF2-40B4-BE49-F238E27FC236}">
                <a16:creationId xmlns:a16="http://schemas.microsoft.com/office/drawing/2014/main" id="{1884F274-3AFA-4742-83D3-78992B9E9573}"/>
              </a:ext>
            </a:extLst>
          </p:cNvPr>
          <p:cNvSpPr txBox="1">
            <a:spLocks noChangeArrowheads="1"/>
          </p:cNvSpPr>
          <p:nvPr/>
        </p:nvSpPr>
        <p:spPr bwMode="auto">
          <a:xfrm>
            <a:off x="251885" y="4267201"/>
            <a:ext cx="11637433" cy="188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i="1">
                <a:solidFill>
                  <a:srgbClr val="FF0000"/>
                </a:solidFill>
                <a:latin typeface="Times New Roman" panose="02020603050405020304" pitchFamily="18" charset="0"/>
                <a:cs typeface="Times New Roman" panose="02020603050405020304" pitchFamily="18" charset="0"/>
              </a:rPr>
              <a:t>  * Cần lịch sự với mọi người xung quanh trong cuộc sống hằng ngày vì lịch sự thể hiện nếp sống văn minh. Người lịch sự luôn được mọi người tôn trọng, quý mến.  </a:t>
            </a:r>
          </a:p>
        </p:txBody>
      </p:sp>
      <p:sp>
        <p:nvSpPr>
          <p:cNvPr id="10" name="Text Box 7">
            <a:extLst>
              <a:ext uri="{FF2B5EF4-FFF2-40B4-BE49-F238E27FC236}">
                <a16:creationId xmlns:a16="http://schemas.microsoft.com/office/drawing/2014/main" id="{7F1F7B09-F3A4-40EE-94A8-09DD7B44C0E9}"/>
              </a:ext>
            </a:extLst>
          </p:cNvPr>
          <p:cNvSpPr txBox="1">
            <a:spLocks noChangeArrowheads="1"/>
          </p:cNvSpPr>
          <p:nvPr/>
        </p:nvSpPr>
        <p:spPr bwMode="auto">
          <a:xfrm>
            <a:off x="218018" y="1581151"/>
            <a:ext cx="11940116" cy="693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marL="276225" indent="-276225">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a:solidFill>
                  <a:srgbClr val="FF0000"/>
                </a:solidFill>
                <a:latin typeface="Times New Roman" panose="02020603050405020304" pitchFamily="18" charset="0"/>
                <a:cs typeface="Times New Roman" panose="02020603050405020304" pitchFamily="18" charset="0"/>
              </a:rPr>
              <a:t>c) Phép lịch sự giúp cho mọi người gần gũi nhau hơn.</a:t>
            </a:r>
          </a:p>
        </p:txBody>
      </p:sp>
      <p:sp>
        <p:nvSpPr>
          <p:cNvPr id="11" name="Text Box 8">
            <a:extLst>
              <a:ext uri="{FF2B5EF4-FFF2-40B4-BE49-F238E27FC236}">
                <a16:creationId xmlns:a16="http://schemas.microsoft.com/office/drawing/2014/main" id="{A6B854F7-7958-4AF8-A3A1-0572D56E0D47}"/>
              </a:ext>
            </a:extLst>
          </p:cNvPr>
          <p:cNvSpPr txBox="1">
            <a:spLocks noChangeArrowheads="1"/>
          </p:cNvSpPr>
          <p:nvPr/>
        </p:nvSpPr>
        <p:spPr bwMode="auto">
          <a:xfrm>
            <a:off x="234952" y="2273301"/>
            <a:ext cx="11804649" cy="1288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marL="276225" indent="-276225">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a:solidFill>
                  <a:srgbClr val="FF0000"/>
                </a:solidFill>
                <a:latin typeface="Times New Roman" panose="02020603050405020304" pitchFamily="18" charset="0"/>
                <a:cs typeface="Times New Roman" panose="02020603050405020304" pitchFamily="18" charset="0"/>
              </a:rPr>
              <a:t>d) Mọi người đều phải cư xử lịch sự, không phân biệt già-trẻ, nam-nữ, giàu nghèo.</a:t>
            </a:r>
          </a:p>
        </p:txBody>
      </p:sp>
    </p:spTree>
    <p:extLst>
      <p:ext uri="{BB962C8B-B14F-4D97-AF65-F5344CB8AC3E}">
        <p14:creationId xmlns:p14="http://schemas.microsoft.com/office/powerpoint/2010/main" val="20197491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500"/>
                                        <p:tgtEl>
                                          <p:spTgt spid="6"/>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arn(inVertical)">
                                      <p:cBhvr>
                                        <p:cTn id="19" dur="500"/>
                                        <p:tgtEl>
                                          <p:spTgt spid="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circle(in)">
                                      <p:cBhvr>
                                        <p:cTn id="24" dur="2000"/>
                                        <p:tgtEl>
                                          <p:spTgt spid="10"/>
                                        </p:tgtEl>
                                      </p:cBhvr>
                                    </p:animEffect>
                                  </p:childTnLst>
                                </p:cTn>
                              </p:par>
                              <p:par>
                                <p:cTn id="25" presetID="6" presetClass="entr" presetSubtype="16"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circle(in)">
                                      <p:cBhvr>
                                        <p:cTn id="27" dur="2000"/>
                                        <p:tgtEl>
                                          <p:spTgt spid="1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circle(in)">
                                      <p:cBhvr>
                                        <p:cTn id="3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10" grpId="0"/>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WordArt 4">
            <a:extLst>
              <a:ext uri="{FF2B5EF4-FFF2-40B4-BE49-F238E27FC236}">
                <a16:creationId xmlns:a16="http://schemas.microsoft.com/office/drawing/2014/main" id="{5EA15495-11FC-46F2-821F-517FF05E6DA3}"/>
              </a:ext>
            </a:extLst>
          </p:cNvPr>
          <p:cNvSpPr>
            <a:spLocks noChangeArrowheads="1" noChangeShapeType="1" noTextEdit="1"/>
          </p:cNvSpPr>
          <p:nvPr/>
        </p:nvSpPr>
        <p:spPr bwMode="auto">
          <a:xfrm>
            <a:off x="3048000" y="1905000"/>
            <a:ext cx="6604000" cy="1295400"/>
          </a:xfrm>
          <a:prstGeom prst="rect">
            <a:avLst/>
          </a:prstGeom>
        </p:spPr>
        <p:txBody>
          <a:bodyPr wrap="none" fromWordArt="1">
            <a:prstTxWarp prst="textDeflate">
              <a:avLst>
                <a:gd name="adj" fmla="val 18750"/>
              </a:avLst>
            </a:prstTxWarp>
          </a:bodyPr>
          <a:lstStyle/>
          <a:p>
            <a:pPr algn="ctr"/>
            <a:r>
              <a:rPr lang="en-US" sz="3867" b="1" kern="10">
                <a:ln w="25400">
                  <a:solidFill>
                    <a:srgbClr val="FF0000"/>
                  </a:solidFill>
                  <a:round/>
                  <a:headEnd/>
                  <a:tailEnd/>
                </a:ln>
                <a:solidFill>
                  <a:srgbClr val="FF0000"/>
                </a:solidFill>
                <a:latin typeface="Times New Roman" panose="02020603050405020304" pitchFamily="18" charset="0"/>
                <a:cs typeface="Times New Roman" panose="02020603050405020304" pitchFamily="18" charset="0"/>
              </a:rPr>
              <a:t>HOẠT ĐỘNG 3:</a:t>
            </a:r>
          </a:p>
        </p:txBody>
      </p:sp>
      <p:sp>
        <p:nvSpPr>
          <p:cNvPr id="4" name="WordArt 5">
            <a:extLst>
              <a:ext uri="{FF2B5EF4-FFF2-40B4-BE49-F238E27FC236}">
                <a16:creationId xmlns:a16="http://schemas.microsoft.com/office/drawing/2014/main" id="{20944B7F-E6D3-491D-95AA-A257AB617925}"/>
              </a:ext>
            </a:extLst>
          </p:cNvPr>
          <p:cNvSpPr>
            <a:spLocks noChangeArrowheads="1" noChangeShapeType="1" noTextEdit="1"/>
          </p:cNvSpPr>
          <p:nvPr/>
        </p:nvSpPr>
        <p:spPr bwMode="auto">
          <a:xfrm>
            <a:off x="2946400" y="3581400"/>
            <a:ext cx="7012517" cy="1676400"/>
          </a:xfrm>
          <a:prstGeom prst="rect">
            <a:avLst/>
          </a:prstGeom>
        </p:spPr>
        <p:txBody>
          <a:bodyPr wrap="none" fromWordArt="1">
            <a:prstTxWarp prst="textPlain">
              <a:avLst>
                <a:gd name="adj" fmla="val 50000"/>
              </a:avLst>
            </a:prstTxWarp>
          </a:bodyPr>
          <a:lstStyle/>
          <a:p>
            <a:pPr algn="ctr"/>
            <a:r>
              <a:rPr lang="en-US" sz="2933" b="1" kern="10" dirty="0">
                <a:ln w="9525">
                  <a:solidFill>
                    <a:srgbClr val="006600"/>
                  </a:solidFill>
                  <a:round/>
                  <a:headEnd/>
                  <a:tailEnd/>
                </a:ln>
                <a:solidFill>
                  <a:srgbClr val="FF9900"/>
                </a:solidFill>
                <a:latin typeface="Times New Roman" panose="02020603050405020304" pitchFamily="18" charset="0"/>
                <a:cs typeface="Times New Roman" panose="02020603050405020304" pitchFamily="18" charset="0"/>
              </a:rPr>
              <a:t>LIÊN HỆ</a:t>
            </a:r>
          </a:p>
          <a:p>
            <a:pPr algn="ctr"/>
            <a:r>
              <a:rPr lang="en-US" sz="2933" b="1" kern="10" dirty="0">
                <a:ln w="9525">
                  <a:solidFill>
                    <a:srgbClr val="006600"/>
                  </a:solidFill>
                  <a:round/>
                  <a:headEnd/>
                  <a:tailEnd/>
                </a:ln>
                <a:solidFill>
                  <a:srgbClr val="FF9900"/>
                </a:solidFill>
                <a:latin typeface="Times New Roman" panose="02020603050405020304" pitchFamily="18" charset="0"/>
                <a:cs typeface="Times New Roman" panose="02020603050405020304" pitchFamily="18" charset="0"/>
              </a:rPr>
              <a:t>THỰC TẾ (BT3)</a:t>
            </a:r>
          </a:p>
        </p:txBody>
      </p:sp>
    </p:spTree>
    <p:extLst>
      <p:ext uri="{BB962C8B-B14F-4D97-AF65-F5344CB8AC3E}">
        <p14:creationId xmlns:p14="http://schemas.microsoft.com/office/powerpoint/2010/main" val="6055693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par>
                                <p:cTn id="8" presetID="5" presetClass="entr" presetSubtype="1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heckerboard(across)">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3B32898-4497-47AA-B5EC-403EA458D13A}"/>
              </a:ext>
            </a:extLst>
          </p:cNvPr>
          <p:cNvSpPr>
            <a:spLocks noChangeArrowheads="1"/>
          </p:cNvSpPr>
          <p:nvPr/>
        </p:nvSpPr>
        <p:spPr bwMode="auto">
          <a:xfrm>
            <a:off x="721784" y="1058706"/>
            <a:ext cx="11252200" cy="2478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SG" altLang="en-US" sz="3867" b="1" u="sng" dirty="0">
                <a:solidFill>
                  <a:srgbClr val="FF0000"/>
                </a:solidFill>
                <a:latin typeface="Times New Roman" panose="02020603050405020304" pitchFamily="18" charset="0"/>
                <a:cs typeface="Times New Roman" panose="02020603050405020304" pitchFamily="18" charset="0"/>
              </a:rPr>
              <a:t>Ví dụ</a:t>
            </a:r>
            <a:r>
              <a:rPr lang="en-SG" altLang="en-US" sz="3867" dirty="0">
                <a:solidFill>
                  <a:srgbClr val="FF0000"/>
                </a:solidFill>
                <a:latin typeface="Times New Roman" panose="02020603050405020304" pitchFamily="18" charset="0"/>
                <a:cs typeface="Times New Roman" panose="02020603050405020304" pitchFamily="18" charset="0"/>
              </a:rPr>
              <a:t>:  </a:t>
            </a:r>
          </a:p>
          <a:p>
            <a:pPr eaLnBrk="1" hangingPunct="1"/>
            <a:r>
              <a:rPr lang="en-SG" altLang="en-US" sz="3867" dirty="0" err="1">
                <a:latin typeface="Times New Roman" panose="02020603050405020304" pitchFamily="18" charset="0"/>
                <a:cs typeface="Times New Roman" panose="02020603050405020304" pitchFamily="18" charset="0"/>
              </a:rPr>
              <a:t>Khi</a:t>
            </a:r>
            <a:r>
              <a:rPr lang="en-SG" altLang="en-US" sz="3867" dirty="0">
                <a:latin typeface="Times New Roman" panose="02020603050405020304" pitchFamily="18" charset="0"/>
                <a:cs typeface="Times New Roman" panose="02020603050405020304" pitchFamily="18" charset="0"/>
              </a:rPr>
              <a:t> </a:t>
            </a:r>
            <a:r>
              <a:rPr lang="en-SG" altLang="en-US" sz="3867" dirty="0" err="1">
                <a:latin typeface="Times New Roman" panose="02020603050405020304" pitchFamily="18" charset="0"/>
                <a:cs typeface="Times New Roman" panose="02020603050405020304" pitchFamily="18" charset="0"/>
              </a:rPr>
              <a:t>ăn</a:t>
            </a:r>
            <a:r>
              <a:rPr lang="en-SG" altLang="en-US" sz="3867" dirty="0">
                <a:latin typeface="Times New Roman" panose="02020603050405020304" pitchFamily="18" charset="0"/>
                <a:cs typeface="Times New Roman" panose="02020603050405020304" pitchFamily="18" charset="0"/>
              </a:rPr>
              <a:t> </a:t>
            </a:r>
            <a:r>
              <a:rPr lang="en-SG" altLang="en-US" sz="3867" dirty="0" err="1">
                <a:latin typeface="Times New Roman" panose="02020603050405020304" pitchFamily="18" charset="0"/>
                <a:cs typeface="Times New Roman" panose="02020603050405020304" pitchFamily="18" charset="0"/>
              </a:rPr>
              <a:t>uống</a:t>
            </a:r>
            <a:r>
              <a:rPr lang="en-SG" altLang="en-US" sz="3867" dirty="0">
                <a:latin typeface="Times New Roman" panose="02020603050405020304" pitchFamily="18" charset="0"/>
                <a:cs typeface="Times New Roman" panose="02020603050405020304" pitchFamily="18" charset="0"/>
              </a:rPr>
              <a:t>: </a:t>
            </a:r>
            <a:r>
              <a:rPr lang="en-SG" altLang="en-US" sz="3867" b="1" i="1" dirty="0">
                <a:latin typeface="Times New Roman" panose="02020603050405020304" pitchFamily="18" charset="0"/>
                <a:cs typeface="Times New Roman" panose="02020603050405020304" pitchFamily="18" charset="0"/>
              </a:rPr>
              <a:t>Ă</a:t>
            </a:r>
            <a:r>
              <a:rPr lang="vi-VN" altLang="en-US" sz="3867" b="1" i="1" dirty="0">
                <a:latin typeface="Times New Roman" panose="02020603050405020304" pitchFamily="18" charset="0"/>
                <a:cs typeface="Times New Roman" panose="02020603050405020304" pitchFamily="18" charset="0"/>
              </a:rPr>
              <a:t>n uống không được cười đùa quá đà làm văng thức ăn</a:t>
            </a:r>
            <a:r>
              <a:rPr lang="en-SG" altLang="en-US" sz="3867" b="1" i="1" dirty="0">
                <a:latin typeface="Times New Roman" panose="02020603050405020304" pitchFamily="18" charset="0"/>
                <a:cs typeface="Times New Roman" panose="02020603050405020304" pitchFamily="18" charset="0"/>
              </a:rPr>
              <a:t>.</a:t>
            </a:r>
            <a:endParaRPr lang="en-SG" altLang="en-US" sz="3867" dirty="0">
              <a:latin typeface="Times New Roman" panose="02020603050405020304" pitchFamily="18" charset="0"/>
              <a:cs typeface="Times New Roman" panose="02020603050405020304" pitchFamily="18" charset="0"/>
            </a:endParaRPr>
          </a:p>
          <a:p>
            <a:pPr eaLnBrk="1" hangingPunct="1"/>
            <a:r>
              <a:rPr lang="en-SG" altLang="en-US" sz="3867" dirty="0">
                <a:latin typeface="Times New Roman" panose="02020603050405020304" pitchFamily="18" charset="0"/>
                <a:cs typeface="Times New Roman" panose="02020603050405020304" pitchFamily="18" charset="0"/>
              </a:rPr>
              <a:t>        </a:t>
            </a:r>
          </a:p>
        </p:txBody>
      </p:sp>
      <p:sp>
        <p:nvSpPr>
          <p:cNvPr id="3" name="Rectangle 2">
            <a:extLst>
              <a:ext uri="{FF2B5EF4-FFF2-40B4-BE49-F238E27FC236}">
                <a16:creationId xmlns:a16="http://schemas.microsoft.com/office/drawing/2014/main" id="{5A66BCEF-77AB-40A8-A57E-8232DBC361F5}"/>
              </a:ext>
            </a:extLst>
          </p:cNvPr>
          <p:cNvSpPr>
            <a:spLocks noChangeArrowheads="1"/>
          </p:cNvSpPr>
          <p:nvPr/>
        </p:nvSpPr>
        <p:spPr bwMode="auto">
          <a:xfrm>
            <a:off x="486256" y="4374767"/>
            <a:ext cx="11252200" cy="1288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SG" altLang="en-US" sz="3867" b="1" i="1" dirty="0">
                <a:latin typeface="Times New Roman" panose="02020603050405020304" pitchFamily="18" charset="0"/>
                <a:cs typeface="Times New Roman" panose="02020603050405020304" pitchFamily="18" charset="0"/>
              </a:rPr>
              <a:t>  </a:t>
            </a:r>
            <a:r>
              <a:rPr lang="en-SG" altLang="en-US" sz="3867" dirty="0" err="1">
                <a:latin typeface="Times New Roman" panose="02020603050405020304" pitchFamily="18" charset="0"/>
                <a:cs typeface="Times New Roman" panose="02020603050405020304" pitchFamily="18" charset="0"/>
              </a:rPr>
              <a:t>Khi</a:t>
            </a:r>
            <a:r>
              <a:rPr lang="en-SG" altLang="en-US" sz="3867" dirty="0">
                <a:latin typeface="Times New Roman" panose="02020603050405020304" pitchFamily="18" charset="0"/>
                <a:cs typeface="Times New Roman" panose="02020603050405020304" pitchFamily="18" charset="0"/>
              </a:rPr>
              <a:t> </a:t>
            </a:r>
            <a:r>
              <a:rPr lang="en-SG" altLang="en-US" sz="3867" dirty="0" err="1">
                <a:latin typeface="Times New Roman" panose="02020603050405020304" pitchFamily="18" charset="0"/>
                <a:cs typeface="Times New Roman" panose="02020603050405020304" pitchFamily="18" charset="0"/>
              </a:rPr>
              <a:t>chào</a:t>
            </a:r>
            <a:r>
              <a:rPr lang="en-SG" altLang="en-US" sz="3867" dirty="0">
                <a:latin typeface="Times New Roman" panose="02020603050405020304" pitchFamily="18" charset="0"/>
                <a:cs typeface="Times New Roman" panose="02020603050405020304" pitchFamily="18" charset="0"/>
              </a:rPr>
              <a:t> </a:t>
            </a:r>
            <a:r>
              <a:rPr lang="en-SG" altLang="en-US" sz="3867" dirty="0" err="1">
                <a:latin typeface="Times New Roman" panose="02020603050405020304" pitchFamily="18" charset="0"/>
                <a:cs typeface="Times New Roman" panose="02020603050405020304" pitchFamily="18" charset="0"/>
              </a:rPr>
              <a:t>hỏi</a:t>
            </a:r>
            <a:r>
              <a:rPr lang="en-SG" altLang="en-US" sz="3867" dirty="0">
                <a:latin typeface="Times New Roman" panose="02020603050405020304" pitchFamily="18" charset="0"/>
                <a:cs typeface="Times New Roman" panose="02020603050405020304" pitchFamily="18" charset="0"/>
              </a:rPr>
              <a:t>: </a:t>
            </a:r>
            <a:r>
              <a:rPr lang="en-SG" altLang="en-US" sz="3867" b="1" i="1" dirty="0">
                <a:latin typeface="Times New Roman" panose="02020603050405020304" pitchFamily="18" charset="0"/>
                <a:cs typeface="Times New Roman" panose="02020603050405020304" pitchFamily="18" charset="0"/>
              </a:rPr>
              <a:t>G</a:t>
            </a:r>
            <a:r>
              <a:rPr lang="vi-VN" altLang="en-US" sz="3867" b="1" i="1" dirty="0">
                <a:latin typeface="Times New Roman" panose="02020603050405020304" pitchFamily="18" charset="0"/>
                <a:cs typeface="Times New Roman" panose="02020603050405020304" pitchFamily="18" charset="0"/>
              </a:rPr>
              <a:t>ặp người lớn phải cúi đầu, vòng tay chào lễ phép</a:t>
            </a:r>
            <a:r>
              <a:rPr lang="en-SG" altLang="en-US" sz="3867" b="1" i="1" dirty="0">
                <a:latin typeface="Times New Roman" panose="02020603050405020304" pitchFamily="18" charset="0"/>
                <a:cs typeface="Times New Roman" panose="02020603050405020304" pitchFamily="18" charset="0"/>
              </a:rPr>
              <a:t>.</a:t>
            </a:r>
            <a:endParaRPr lang="en-SG" altLang="en-US" sz="3867" dirty="0">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21D6A1EF-E030-4A6D-BC4A-01BDD325C184}"/>
              </a:ext>
            </a:extLst>
          </p:cNvPr>
          <p:cNvSpPr>
            <a:spLocks noChangeArrowheads="1"/>
          </p:cNvSpPr>
          <p:nvPr/>
        </p:nvSpPr>
        <p:spPr bwMode="auto">
          <a:xfrm>
            <a:off x="721784" y="2942133"/>
            <a:ext cx="11252200" cy="188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SG" altLang="en-US" sz="3867" dirty="0">
                <a:latin typeface="Times New Roman" panose="02020603050405020304" pitchFamily="18" charset="0"/>
                <a:cs typeface="Times New Roman" panose="02020603050405020304" pitchFamily="18" charset="0"/>
              </a:rPr>
              <a:t> </a:t>
            </a:r>
            <a:r>
              <a:rPr lang="en-SG" altLang="en-US" sz="3867" dirty="0" err="1">
                <a:latin typeface="Times New Roman" panose="02020603050405020304" pitchFamily="18" charset="0"/>
                <a:cs typeface="Times New Roman" panose="02020603050405020304" pitchFamily="18" charset="0"/>
              </a:rPr>
              <a:t>Khi</a:t>
            </a:r>
            <a:r>
              <a:rPr lang="en-SG" altLang="en-US" sz="3867" dirty="0">
                <a:latin typeface="Times New Roman" panose="02020603050405020304" pitchFamily="18" charset="0"/>
                <a:cs typeface="Times New Roman" panose="02020603050405020304" pitchFamily="18" charset="0"/>
              </a:rPr>
              <a:t> </a:t>
            </a:r>
            <a:r>
              <a:rPr lang="en-SG" altLang="en-US" sz="3867" dirty="0" err="1">
                <a:latin typeface="Times New Roman" panose="02020603050405020304" pitchFamily="18" charset="0"/>
                <a:cs typeface="Times New Roman" panose="02020603050405020304" pitchFamily="18" charset="0"/>
              </a:rPr>
              <a:t>nói</a:t>
            </a:r>
            <a:r>
              <a:rPr lang="en-SG" altLang="en-US" sz="3867" dirty="0">
                <a:latin typeface="Times New Roman" panose="02020603050405020304" pitchFamily="18" charset="0"/>
                <a:cs typeface="Times New Roman" panose="02020603050405020304" pitchFamily="18" charset="0"/>
              </a:rPr>
              <a:t> </a:t>
            </a:r>
            <a:r>
              <a:rPr lang="en-SG" altLang="en-US" sz="3867" dirty="0" err="1">
                <a:latin typeface="Times New Roman" panose="02020603050405020304" pitchFamily="18" charset="0"/>
                <a:cs typeface="Times New Roman" panose="02020603050405020304" pitchFamily="18" charset="0"/>
              </a:rPr>
              <a:t>năng</a:t>
            </a:r>
            <a:r>
              <a:rPr lang="en-SG" altLang="en-US" sz="3867"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Nói</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năng</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nhẹ</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nhàng</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nhã</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nhặn</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không</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nói</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tục</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chửi</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bậy</a:t>
            </a:r>
            <a:r>
              <a:rPr lang="en-US" altLang="en-US" sz="3867" b="1" i="1" dirty="0">
                <a:latin typeface="Times New Roman" panose="02020603050405020304" pitchFamily="18" charset="0"/>
                <a:cs typeface="Times New Roman" panose="02020603050405020304" pitchFamily="18" charset="0"/>
              </a:rPr>
              <a:t>.  </a:t>
            </a:r>
            <a:endParaRPr lang="en-SG" altLang="en-US" sz="3867" dirty="0">
              <a:latin typeface="Times New Roman" panose="02020603050405020304" pitchFamily="18" charset="0"/>
              <a:cs typeface="Times New Roman" panose="02020603050405020304" pitchFamily="18" charset="0"/>
            </a:endParaRPr>
          </a:p>
          <a:p>
            <a:pPr eaLnBrk="1" hangingPunct="1"/>
            <a:r>
              <a:rPr lang="en-SG" altLang="en-US" sz="3867" b="1" i="1" dirty="0">
                <a:latin typeface="Times New Roman" panose="02020603050405020304" pitchFamily="18" charset="0"/>
                <a:cs typeface="Times New Roman" panose="02020603050405020304" pitchFamily="18" charset="0"/>
              </a:rPr>
              <a:t>      </a:t>
            </a:r>
            <a:endParaRPr lang="en-SG" altLang="en-US" sz="3867"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44072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ircle(in)">
                                      <p:cBhvr>
                                        <p:cTn id="1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3" name="Subtitle 7"/>
          <p:cNvSpPr>
            <a:spLocks/>
          </p:cNvSpPr>
          <p:nvPr/>
        </p:nvSpPr>
        <p:spPr bwMode="auto">
          <a:xfrm>
            <a:off x="1301752" y="762000"/>
            <a:ext cx="949642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lnSpc>
                <a:spcPct val="80000"/>
              </a:lnSpc>
              <a:spcBef>
                <a:spcPct val="20000"/>
              </a:spcBef>
              <a:spcAft>
                <a:spcPct val="0"/>
              </a:spcAft>
            </a:pPr>
            <a:endParaRPr lang="en-US" altLang="en-US" sz="2800" b="1">
              <a:solidFill>
                <a:srgbClr val="000099"/>
              </a:solidFill>
              <a:latin typeface="Times New Roman" panose="02020603050405020304" pitchFamily="18" charset="0"/>
              <a:cs typeface="Times New Roman" panose="02020603050405020304" pitchFamily="18" charset="0"/>
            </a:endParaRPr>
          </a:p>
        </p:txBody>
      </p:sp>
      <p:sp>
        <p:nvSpPr>
          <p:cNvPr id="22534" name="Subtitle 7"/>
          <p:cNvSpPr>
            <a:spLocks/>
          </p:cNvSpPr>
          <p:nvPr/>
        </p:nvSpPr>
        <p:spPr bwMode="auto">
          <a:xfrm>
            <a:off x="1393827" y="2057400"/>
            <a:ext cx="94964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lnSpc>
                <a:spcPct val="80000"/>
              </a:lnSpc>
              <a:spcBef>
                <a:spcPct val="20000"/>
              </a:spcBef>
              <a:spcAft>
                <a:spcPct val="0"/>
              </a:spcAft>
            </a:pPr>
            <a:endParaRPr lang="en-US" altLang="en-US" sz="2800" b="1">
              <a:solidFill>
                <a:srgbClr val="000099"/>
              </a:solidFill>
              <a:latin typeface="Times New Roman" panose="02020603050405020304" pitchFamily="18" charset="0"/>
              <a:cs typeface="Times New Roman" panose="02020603050405020304" pitchFamily="18" charset="0"/>
            </a:endParaRPr>
          </a:p>
        </p:txBody>
      </p:sp>
      <p:sp>
        <p:nvSpPr>
          <p:cNvPr id="220167" name="Text Box 7"/>
          <p:cNvSpPr txBox="1">
            <a:spLocks noChangeArrowheads="1"/>
          </p:cNvSpPr>
          <p:nvPr/>
        </p:nvSpPr>
        <p:spPr bwMode="auto">
          <a:xfrm>
            <a:off x="839789" y="152400"/>
            <a:ext cx="105124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3600" b="1">
                <a:solidFill>
                  <a:srgbClr val="000000"/>
                </a:solidFill>
                <a:latin typeface="Times New Roman" panose="02020603050405020304" pitchFamily="18" charset="0"/>
                <a:cs typeface="Times New Roman" panose="02020603050405020304" pitchFamily="18" charset="0"/>
              </a:rPr>
              <a:t>    </a:t>
            </a:r>
            <a:r>
              <a:rPr lang="en-US" altLang="en-US" sz="3600" b="1" u="sng">
                <a:solidFill>
                  <a:srgbClr val="000000"/>
                </a:solidFill>
                <a:latin typeface="Times New Roman" panose="02020603050405020304" pitchFamily="18" charset="0"/>
                <a:cs typeface="Times New Roman" panose="02020603050405020304" pitchFamily="18" charset="0"/>
              </a:rPr>
              <a:t>Câu 1</a:t>
            </a:r>
            <a:r>
              <a:rPr lang="en-US" altLang="en-US" sz="3600" b="1">
                <a:solidFill>
                  <a:srgbClr val="000000"/>
                </a:solidFill>
                <a:latin typeface="Times New Roman" panose="02020603050405020304" pitchFamily="18" charset="0"/>
                <a:cs typeface="Times New Roman" panose="02020603050405020304" pitchFamily="18" charset="0"/>
              </a:rPr>
              <a:t>: Em tán thành hay không tán thành việc làm của bạn nhỏ nào trong mỗi tình huống dưới đây:</a:t>
            </a:r>
          </a:p>
        </p:txBody>
      </p:sp>
      <p:sp>
        <p:nvSpPr>
          <p:cNvPr id="220168" name="Text Box 8"/>
          <p:cNvSpPr txBox="1">
            <a:spLocks noChangeArrowheads="1"/>
          </p:cNvSpPr>
          <p:nvPr/>
        </p:nvSpPr>
        <p:spPr bwMode="auto">
          <a:xfrm>
            <a:off x="655639" y="1828800"/>
            <a:ext cx="10512425" cy="584200"/>
          </a:xfrm>
          <a:prstGeom prst="rect">
            <a:avLst/>
          </a:prstGeom>
          <a:noFill/>
          <a:ln>
            <a:noFill/>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defRPr/>
            </a:pPr>
            <a:r>
              <a:rPr lang="en-US" sz="3200" b="1" dirty="0">
                <a:solidFill>
                  <a:srgbClr val="2D2D8A">
                    <a:lumMod val="75000"/>
                  </a:srgbClr>
                </a:solidFill>
                <a:latin typeface="Times New Roman" pitchFamily="18" charset="0"/>
                <a:cs typeface="Times New Roman" pitchFamily="18" charset="0"/>
              </a:rPr>
              <a:t>    </a:t>
            </a:r>
            <a:r>
              <a:rPr lang="en-US" sz="3200" b="1" dirty="0">
                <a:solidFill>
                  <a:srgbClr val="0000FF"/>
                </a:solidFill>
                <a:latin typeface="Times New Roman" pitchFamily="18" charset="0"/>
                <a:cs typeface="Times New Roman" pitchFamily="18" charset="0"/>
              </a:rPr>
              <a:t>a) </a:t>
            </a:r>
            <a:r>
              <a:rPr lang="en-US" sz="3200" b="1" dirty="0" err="1">
                <a:solidFill>
                  <a:srgbClr val="0000FF"/>
                </a:solidFill>
                <a:latin typeface="Times New Roman" pitchFamily="18" charset="0"/>
                <a:cs typeface="Times New Roman" pitchFamily="18" charset="0"/>
              </a:rPr>
              <a:t>Chào</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hỏi</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lễ</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phép</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những</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người</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lao</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động</a:t>
            </a:r>
            <a:r>
              <a:rPr lang="en-US" sz="3200" b="1" dirty="0">
                <a:solidFill>
                  <a:srgbClr val="0000FF"/>
                </a:solidFill>
                <a:latin typeface="Times New Roman" pitchFamily="18" charset="0"/>
                <a:cs typeface="Times New Roman" pitchFamily="18" charset="0"/>
              </a:rPr>
              <a:t>.</a:t>
            </a:r>
          </a:p>
        </p:txBody>
      </p:sp>
      <p:sp>
        <p:nvSpPr>
          <p:cNvPr id="220169" name="Text Box 9"/>
          <p:cNvSpPr txBox="1">
            <a:spLocks noChangeArrowheads="1"/>
          </p:cNvSpPr>
          <p:nvPr/>
        </p:nvSpPr>
        <p:spPr bwMode="auto">
          <a:xfrm>
            <a:off x="655639" y="3200400"/>
            <a:ext cx="96821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2800" b="1">
                <a:solidFill>
                  <a:srgbClr val="0000FF"/>
                </a:solidFill>
                <a:latin typeface="Times New Roman" panose="02020603050405020304" pitchFamily="18" charset="0"/>
                <a:cs typeface="Times New Roman" panose="02020603050405020304" pitchFamily="18" charset="0"/>
              </a:rPr>
              <a:t>    </a:t>
            </a:r>
            <a:r>
              <a:rPr lang="en-US" altLang="en-US" sz="3200" b="1">
                <a:solidFill>
                  <a:srgbClr val="0000FF"/>
                </a:solidFill>
                <a:latin typeface="Times New Roman" panose="02020603050405020304" pitchFamily="18" charset="0"/>
                <a:cs typeface="Times New Roman" panose="02020603050405020304" pitchFamily="18" charset="0"/>
              </a:rPr>
              <a:t>b) Nói trống không với người lao động.</a:t>
            </a:r>
          </a:p>
        </p:txBody>
      </p:sp>
      <p:sp>
        <p:nvSpPr>
          <p:cNvPr id="220170" name="Text Box 10"/>
          <p:cNvSpPr txBox="1">
            <a:spLocks noChangeArrowheads="1"/>
          </p:cNvSpPr>
          <p:nvPr/>
        </p:nvSpPr>
        <p:spPr bwMode="auto">
          <a:xfrm>
            <a:off x="747713" y="4692650"/>
            <a:ext cx="97742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2800" b="1">
                <a:solidFill>
                  <a:srgbClr val="0000FF"/>
                </a:solidFill>
                <a:latin typeface="Times New Roman" panose="02020603050405020304" pitchFamily="18" charset="0"/>
                <a:cs typeface="Times New Roman" panose="02020603050405020304" pitchFamily="18" charset="0"/>
              </a:rPr>
              <a:t>  </a:t>
            </a:r>
            <a:r>
              <a:rPr lang="en-US" altLang="en-US" sz="3200" b="1">
                <a:solidFill>
                  <a:srgbClr val="0000FF"/>
                </a:solidFill>
                <a:latin typeface="Times New Roman" panose="02020603050405020304" pitchFamily="18" charset="0"/>
                <a:cs typeface="Times New Roman" panose="02020603050405020304" pitchFamily="18" charset="0"/>
              </a:rPr>
              <a:t>c) Tiết kiệm sách vở, đồ dùng, đồ chơi.</a:t>
            </a:r>
          </a:p>
        </p:txBody>
      </p:sp>
      <p:grpSp>
        <p:nvGrpSpPr>
          <p:cNvPr id="2" name="Group 11"/>
          <p:cNvGrpSpPr>
            <a:grpSpLocks/>
          </p:cNvGrpSpPr>
          <p:nvPr/>
        </p:nvGrpSpPr>
        <p:grpSpPr bwMode="auto">
          <a:xfrm>
            <a:off x="10139364" y="2651126"/>
            <a:ext cx="1304925" cy="1616075"/>
            <a:chOff x="4928" y="1814"/>
            <a:chExt cx="679" cy="1018"/>
          </a:xfrm>
        </p:grpSpPr>
        <p:sp>
          <p:nvSpPr>
            <p:cNvPr id="22546" name="Oval 12"/>
            <p:cNvSpPr>
              <a:spLocks noChangeArrowheads="1"/>
            </p:cNvSpPr>
            <p:nvPr/>
          </p:nvSpPr>
          <p:spPr bwMode="auto">
            <a:xfrm>
              <a:off x="4983" y="2016"/>
              <a:ext cx="624" cy="621"/>
            </a:xfrm>
            <a:prstGeom prst="ellipse">
              <a:avLst/>
            </a:prstGeom>
            <a:solidFill>
              <a:srgbClr val="FF0000"/>
            </a:solidFill>
            <a:ln w="9525" algn="ctr">
              <a:solidFill>
                <a:schemeClr val="accent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endParaRPr lang="en-US" altLang="en-US" sz="1600" b="1" u="sng">
                <a:solidFill>
                  <a:srgbClr val="0000FF"/>
                </a:solidFill>
                <a:latin typeface="Times New Roman" panose="02020603050405020304" pitchFamily="18" charset="0"/>
                <a:cs typeface="Times New Roman" panose="02020603050405020304" pitchFamily="18" charset="0"/>
              </a:endParaRPr>
            </a:p>
          </p:txBody>
        </p:sp>
        <p:sp>
          <p:nvSpPr>
            <p:cNvPr id="22547" name="Rectangle 13"/>
            <p:cNvSpPr>
              <a:spLocks noChangeArrowheads="1"/>
            </p:cNvSpPr>
            <p:nvPr/>
          </p:nvSpPr>
          <p:spPr bwMode="auto">
            <a:xfrm>
              <a:off x="4928" y="1814"/>
              <a:ext cx="583" cy="1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1000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a:t>
              </a:r>
              <a:endParaRPr lang="en-US" altLang="en-US" sz="10000" b="1" u="sng">
                <a:solidFill>
                  <a:srgbClr val="000000"/>
                </a:solidFill>
                <a:latin typeface="Times New Roman" panose="02020603050405020304" pitchFamily="18" charset="0"/>
                <a:cs typeface="Times New Roman" panose="02020603050405020304" pitchFamily="18" charset="0"/>
              </a:endParaRPr>
            </a:p>
          </p:txBody>
        </p:sp>
      </p:grpSp>
      <p:grpSp>
        <p:nvGrpSpPr>
          <p:cNvPr id="3" name="Group 14"/>
          <p:cNvGrpSpPr>
            <a:grpSpLocks/>
          </p:cNvGrpSpPr>
          <p:nvPr/>
        </p:nvGrpSpPr>
        <p:grpSpPr bwMode="auto">
          <a:xfrm>
            <a:off x="10153652" y="1279526"/>
            <a:ext cx="1349375" cy="1616075"/>
            <a:chOff x="4961" y="614"/>
            <a:chExt cx="703" cy="1018"/>
          </a:xfrm>
        </p:grpSpPr>
        <p:sp>
          <p:nvSpPr>
            <p:cNvPr id="22544" name="Oval 15"/>
            <p:cNvSpPr>
              <a:spLocks noChangeArrowheads="1"/>
            </p:cNvSpPr>
            <p:nvPr/>
          </p:nvSpPr>
          <p:spPr bwMode="auto">
            <a:xfrm>
              <a:off x="4992" y="816"/>
              <a:ext cx="624" cy="584"/>
            </a:xfrm>
            <a:prstGeom prst="ellipse">
              <a:avLst/>
            </a:prstGeom>
            <a:solidFill>
              <a:srgbClr val="0000FF"/>
            </a:solidFill>
            <a:ln w="9525" algn="ctr">
              <a:solidFill>
                <a:schemeClr val="accent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endParaRPr lang="en-US" altLang="en-US" sz="1600" b="1" u="sng">
                <a:solidFill>
                  <a:srgbClr val="0000FF"/>
                </a:solidFill>
                <a:latin typeface="Times New Roman" panose="02020603050405020304" pitchFamily="18" charset="0"/>
                <a:cs typeface="Times New Roman" panose="02020603050405020304" pitchFamily="18" charset="0"/>
              </a:endParaRPr>
            </a:p>
          </p:txBody>
        </p:sp>
        <p:sp>
          <p:nvSpPr>
            <p:cNvPr id="22545" name="Rectangle 16"/>
            <p:cNvSpPr>
              <a:spLocks noChangeArrowheads="1"/>
            </p:cNvSpPr>
            <p:nvPr/>
          </p:nvSpPr>
          <p:spPr bwMode="auto">
            <a:xfrm>
              <a:off x="4961" y="614"/>
              <a:ext cx="703" cy="1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en-US" altLang="en-US" sz="1000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a:t>
              </a:r>
            </a:p>
          </p:txBody>
        </p:sp>
      </p:grpSp>
      <p:grpSp>
        <p:nvGrpSpPr>
          <p:cNvPr id="4" name="Group 17"/>
          <p:cNvGrpSpPr>
            <a:grpSpLocks/>
          </p:cNvGrpSpPr>
          <p:nvPr/>
        </p:nvGrpSpPr>
        <p:grpSpPr bwMode="auto">
          <a:xfrm>
            <a:off x="10245727" y="4114801"/>
            <a:ext cx="1349375" cy="1616075"/>
            <a:chOff x="4961" y="614"/>
            <a:chExt cx="703" cy="1018"/>
          </a:xfrm>
        </p:grpSpPr>
        <p:sp>
          <p:nvSpPr>
            <p:cNvPr id="22542" name="Oval 18"/>
            <p:cNvSpPr>
              <a:spLocks noChangeArrowheads="1"/>
            </p:cNvSpPr>
            <p:nvPr/>
          </p:nvSpPr>
          <p:spPr bwMode="auto">
            <a:xfrm>
              <a:off x="4992" y="816"/>
              <a:ext cx="624" cy="584"/>
            </a:xfrm>
            <a:prstGeom prst="ellipse">
              <a:avLst/>
            </a:prstGeom>
            <a:solidFill>
              <a:srgbClr val="0000FF"/>
            </a:solidFill>
            <a:ln w="9525" algn="ctr">
              <a:solidFill>
                <a:schemeClr val="accent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endParaRPr lang="en-US" altLang="en-US" sz="1600" b="1" u="sng">
                <a:solidFill>
                  <a:srgbClr val="0000FF"/>
                </a:solidFill>
                <a:latin typeface="Times New Roman" panose="02020603050405020304" pitchFamily="18" charset="0"/>
                <a:cs typeface="Times New Roman" panose="02020603050405020304" pitchFamily="18" charset="0"/>
              </a:endParaRPr>
            </a:p>
          </p:txBody>
        </p:sp>
        <p:sp>
          <p:nvSpPr>
            <p:cNvPr id="22543" name="Rectangle 19"/>
            <p:cNvSpPr>
              <a:spLocks noChangeArrowheads="1"/>
            </p:cNvSpPr>
            <p:nvPr/>
          </p:nvSpPr>
          <p:spPr bwMode="auto">
            <a:xfrm>
              <a:off x="4961" y="614"/>
              <a:ext cx="703" cy="1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en-US" altLang="en-US" sz="1000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a:t>
              </a:r>
            </a:p>
          </p:txBody>
        </p:sp>
      </p:grpSp>
    </p:spTree>
    <p:extLst>
      <p:ext uri="{BB962C8B-B14F-4D97-AF65-F5344CB8AC3E}">
        <p14:creationId xmlns:p14="http://schemas.microsoft.com/office/powerpoint/2010/main" val="736300216"/>
      </p:ext>
    </p:extLst>
  </p:cSld>
  <p:clrMapOvr>
    <a:masterClrMapping/>
  </p:clrMapOvr>
  <p:transition spd="med">
    <p:wheel spokes="3"/>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20167"/>
                                        </p:tgtEl>
                                        <p:attrNameLst>
                                          <p:attrName>style.visibility</p:attrName>
                                        </p:attrNameLst>
                                      </p:cBhvr>
                                      <p:to>
                                        <p:strVal val="visible"/>
                                      </p:to>
                                    </p:set>
                                    <p:anim calcmode="lin" valueType="num">
                                      <p:cBhvr>
                                        <p:cTn id="7" dur="1000" fill="hold"/>
                                        <p:tgtEl>
                                          <p:spTgt spid="220167"/>
                                        </p:tgtEl>
                                        <p:attrNameLst>
                                          <p:attrName>ppt_w</p:attrName>
                                        </p:attrNameLst>
                                      </p:cBhvr>
                                      <p:tavLst>
                                        <p:tav tm="0">
                                          <p:val>
                                            <p:fltVal val="0"/>
                                          </p:val>
                                        </p:tav>
                                        <p:tav tm="100000">
                                          <p:val>
                                            <p:strVal val="#ppt_w"/>
                                          </p:val>
                                        </p:tav>
                                      </p:tavLst>
                                    </p:anim>
                                    <p:anim calcmode="lin" valueType="num">
                                      <p:cBhvr>
                                        <p:cTn id="8" dur="1000" fill="hold"/>
                                        <p:tgtEl>
                                          <p:spTgt spid="220167"/>
                                        </p:tgtEl>
                                        <p:attrNameLst>
                                          <p:attrName>ppt_h</p:attrName>
                                        </p:attrNameLst>
                                      </p:cBhvr>
                                      <p:tavLst>
                                        <p:tav tm="0">
                                          <p:val>
                                            <p:fltVal val="0"/>
                                          </p:val>
                                        </p:tav>
                                        <p:tav tm="100000">
                                          <p:val>
                                            <p:strVal val="#ppt_h"/>
                                          </p:val>
                                        </p:tav>
                                      </p:tavLst>
                                    </p:anim>
                                    <p:animEffect transition="in" filter="fade">
                                      <p:cBhvr>
                                        <p:cTn id="9" dur="1000"/>
                                        <p:tgtEl>
                                          <p:spTgt spid="22016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20168"/>
                                        </p:tgtEl>
                                        <p:attrNameLst>
                                          <p:attrName>style.visibility</p:attrName>
                                        </p:attrNameLst>
                                      </p:cBhvr>
                                      <p:to>
                                        <p:strVal val="visible"/>
                                      </p:to>
                                    </p:set>
                                    <p:anim calcmode="lin" valueType="num">
                                      <p:cBhvr>
                                        <p:cTn id="14" dur="1000" fill="hold"/>
                                        <p:tgtEl>
                                          <p:spTgt spid="220168"/>
                                        </p:tgtEl>
                                        <p:attrNameLst>
                                          <p:attrName>ppt_w</p:attrName>
                                        </p:attrNameLst>
                                      </p:cBhvr>
                                      <p:tavLst>
                                        <p:tav tm="0">
                                          <p:val>
                                            <p:fltVal val="0"/>
                                          </p:val>
                                        </p:tav>
                                        <p:tav tm="100000">
                                          <p:val>
                                            <p:strVal val="#ppt_w"/>
                                          </p:val>
                                        </p:tav>
                                      </p:tavLst>
                                    </p:anim>
                                    <p:anim calcmode="lin" valueType="num">
                                      <p:cBhvr>
                                        <p:cTn id="15" dur="1000" fill="hold"/>
                                        <p:tgtEl>
                                          <p:spTgt spid="220168"/>
                                        </p:tgtEl>
                                        <p:attrNameLst>
                                          <p:attrName>ppt_h</p:attrName>
                                        </p:attrNameLst>
                                      </p:cBhvr>
                                      <p:tavLst>
                                        <p:tav tm="0">
                                          <p:val>
                                            <p:fltVal val="0"/>
                                          </p:val>
                                        </p:tav>
                                        <p:tav tm="100000">
                                          <p:val>
                                            <p:strVal val="#ppt_h"/>
                                          </p:val>
                                        </p:tav>
                                      </p:tavLst>
                                    </p:anim>
                                    <p:animEffect transition="in" filter="fade">
                                      <p:cBhvr>
                                        <p:cTn id="16" dur="1000"/>
                                        <p:tgtEl>
                                          <p:spTgt spid="22016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2"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Scale>
                                      <p:cBhvr>
                                        <p:cTn id="21"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gtEl>
                                        <p:attrNameLst>
                                          <p:attrName>ppt_x</p:attrName>
                                          <p:attrName>ppt_y</p:attrName>
                                        </p:attrNameLst>
                                      </p:cBhvr>
                                    </p:animMotion>
                                    <p:animEffect transition="in" filter="fade">
                                      <p:cBhvr>
                                        <p:cTn id="23" dur="1000"/>
                                        <p:tgtEl>
                                          <p:spTgt spid="3"/>
                                        </p:tgtEl>
                                      </p:cBhvr>
                                    </p:animEffect>
                                  </p:childTnLst>
                                  <p:subTnLst>
                                    <p:audio>
                                      <p:cMediaNode>
                                        <p:cTn display="0" masterRel="sameClick">
                                          <p:stCondLst>
                                            <p:cond evt="begin" delay="0">
                                              <p:tn val="19"/>
                                            </p:cond>
                                          </p:stCondLst>
                                          <p:endCondLst>
                                            <p:cond evt="onStopAudio" delay="0">
                                              <p:tgtEl>
                                                <p:sldTgt/>
                                              </p:tgtEl>
                                            </p:cond>
                                          </p:endCondLst>
                                        </p:cTn>
                                        <p:tgtEl>
                                          <p:sndTgt r:embed="rId3" name="applause.wav"/>
                                        </p:tgtEl>
                                      </p:cMediaNode>
                                    </p:audio>
                                  </p:sub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220169"/>
                                        </p:tgtEl>
                                        <p:attrNameLst>
                                          <p:attrName>style.visibility</p:attrName>
                                        </p:attrNameLst>
                                      </p:cBhvr>
                                      <p:to>
                                        <p:strVal val="visible"/>
                                      </p:to>
                                    </p:set>
                                    <p:anim calcmode="lin" valueType="num">
                                      <p:cBhvr>
                                        <p:cTn id="28" dur="1000" fill="hold"/>
                                        <p:tgtEl>
                                          <p:spTgt spid="220169"/>
                                        </p:tgtEl>
                                        <p:attrNameLst>
                                          <p:attrName>ppt_w</p:attrName>
                                        </p:attrNameLst>
                                      </p:cBhvr>
                                      <p:tavLst>
                                        <p:tav tm="0">
                                          <p:val>
                                            <p:fltVal val="0"/>
                                          </p:val>
                                        </p:tav>
                                        <p:tav tm="100000">
                                          <p:val>
                                            <p:strVal val="#ppt_w"/>
                                          </p:val>
                                        </p:tav>
                                      </p:tavLst>
                                    </p:anim>
                                    <p:anim calcmode="lin" valueType="num">
                                      <p:cBhvr>
                                        <p:cTn id="29" dur="1000" fill="hold"/>
                                        <p:tgtEl>
                                          <p:spTgt spid="220169"/>
                                        </p:tgtEl>
                                        <p:attrNameLst>
                                          <p:attrName>ppt_h</p:attrName>
                                        </p:attrNameLst>
                                      </p:cBhvr>
                                      <p:tavLst>
                                        <p:tav tm="0">
                                          <p:val>
                                            <p:fltVal val="0"/>
                                          </p:val>
                                        </p:tav>
                                        <p:tav tm="100000">
                                          <p:val>
                                            <p:strVal val="#ppt_h"/>
                                          </p:val>
                                        </p:tav>
                                      </p:tavLst>
                                    </p:anim>
                                    <p:animEffect transition="in" filter="fade">
                                      <p:cBhvr>
                                        <p:cTn id="30" dur="1000"/>
                                        <p:tgtEl>
                                          <p:spTgt spid="22016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2" presetClass="entr" presetSubtype="0" fill="hold" nodeType="clickEffect">
                                  <p:stCondLst>
                                    <p:cond delay="0"/>
                                  </p:stCondLst>
                                  <p:childTnLst>
                                    <p:set>
                                      <p:cBhvr>
                                        <p:cTn id="34" dur="1" fill="hold">
                                          <p:stCondLst>
                                            <p:cond delay="0"/>
                                          </p:stCondLst>
                                        </p:cTn>
                                        <p:tgtEl>
                                          <p:spTgt spid="2"/>
                                        </p:tgtEl>
                                        <p:attrNameLst>
                                          <p:attrName>style.visibility</p:attrName>
                                        </p:attrNameLst>
                                      </p:cBhvr>
                                      <p:to>
                                        <p:strVal val="visible"/>
                                      </p:to>
                                    </p:set>
                                    <p:animScale>
                                      <p:cBhvr>
                                        <p:cTn id="35"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2"/>
                                        </p:tgtEl>
                                        <p:attrNameLst>
                                          <p:attrName>ppt_x</p:attrName>
                                          <p:attrName>ppt_y</p:attrName>
                                        </p:attrNameLst>
                                      </p:cBhvr>
                                    </p:animMotion>
                                    <p:animEffect transition="in" filter="fade">
                                      <p:cBhvr>
                                        <p:cTn id="37" dur="1000"/>
                                        <p:tgtEl>
                                          <p:spTgt spid="2"/>
                                        </p:tgtEl>
                                      </p:cBhvr>
                                    </p:animEffect>
                                  </p:childTnLst>
                                  <p:subTnLst>
                                    <p:audio>
                                      <p:cMediaNode>
                                        <p:cTn display="0" masterRel="sameClick">
                                          <p:stCondLst>
                                            <p:cond evt="begin" delay="0">
                                              <p:tn val="33"/>
                                            </p:cond>
                                          </p:stCondLst>
                                          <p:endCondLst>
                                            <p:cond evt="onStopAudio" delay="0">
                                              <p:tgtEl>
                                                <p:sldTgt/>
                                              </p:tgtEl>
                                            </p:cond>
                                          </p:endCondLst>
                                        </p:cTn>
                                        <p:tgtEl>
                                          <p:sndTgt r:embed="rId3" name="applause.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220170"/>
                                        </p:tgtEl>
                                        <p:attrNameLst>
                                          <p:attrName>style.visibility</p:attrName>
                                        </p:attrNameLst>
                                      </p:cBhvr>
                                      <p:to>
                                        <p:strVal val="visible"/>
                                      </p:to>
                                    </p:set>
                                    <p:anim calcmode="lin" valueType="num">
                                      <p:cBhvr>
                                        <p:cTn id="42" dur="1000" fill="hold"/>
                                        <p:tgtEl>
                                          <p:spTgt spid="220170"/>
                                        </p:tgtEl>
                                        <p:attrNameLst>
                                          <p:attrName>ppt_w</p:attrName>
                                        </p:attrNameLst>
                                      </p:cBhvr>
                                      <p:tavLst>
                                        <p:tav tm="0">
                                          <p:val>
                                            <p:fltVal val="0"/>
                                          </p:val>
                                        </p:tav>
                                        <p:tav tm="100000">
                                          <p:val>
                                            <p:strVal val="#ppt_w"/>
                                          </p:val>
                                        </p:tav>
                                      </p:tavLst>
                                    </p:anim>
                                    <p:anim calcmode="lin" valueType="num">
                                      <p:cBhvr>
                                        <p:cTn id="43" dur="1000" fill="hold"/>
                                        <p:tgtEl>
                                          <p:spTgt spid="220170"/>
                                        </p:tgtEl>
                                        <p:attrNameLst>
                                          <p:attrName>ppt_h</p:attrName>
                                        </p:attrNameLst>
                                      </p:cBhvr>
                                      <p:tavLst>
                                        <p:tav tm="0">
                                          <p:val>
                                            <p:fltVal val="0"/>
                                          </p:val>
                                        </p:tav>
                                        <p:tav tm="100000">
                                          <p:val>
                                            <p:strVal val="#ppt_h"/>
                                          </p:val>
                                        </p:tav>
                                      </p:tavLst>
                                    </p:anim>
                                    <p:animEffect transition="in" filter="fade">
                                      <p:cBhvr>
                                        <p:cTn id="44" dur="1000"/>
                                        <p:tgtEl>
                                          <p:spTgt spid="220170"/>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2" presetClass="entr" presetSubtype="0" fill="hold" nodeType="clickEffect">
                                  <p:stCondLst>
                                    <p:cond delay="0"/>
                                  </p:stCondLst>
                                  <p:childTnLst>
                                    <p:set>
                                      <p:cBhvr>
                                        <p:cTn id="48" dur="1" fill="hold">
                                          <p:stCondLst>
                                            <p:cond delay="0"/>
                                          </p:stCondLst>
                                        </p:cTn>
                                        <p:tgtEl>
                                          <p:spTgt spid="4"/>
                                        </p:tgtEl>
                                        <p:attrNameLst>
                                          <p:attrName>style.visibility</p:attrName>
                                        </p:attrNameLst>
                                      </p:cBhvr>
                                      <p:to>
                                        <p:strVal val="visible"/>
                                      </p:to>
                                    </p:set>
                                    <p:animScale>
                                      <p:cBhvr>
                                        <p:cTn id="49"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 dur="1000" decel="50000" fill="hold">
                                          <p:stCondLst>
                                            <p:cond delay="0"/>
                                          </p:stCondLst>
                                        </p:cTn>
                                        <p:tgtEl>
                                          <p:spTgt spid="4"/>
                                        </p:tgtEl>
                                        <p:attrNameLst>
                                          <p:attrName>ppt_x</p:attrName>
                                          <p:attrName>ppt_y</p:attrName>
                                        </p:attrNameLst>
                                      </p:cBhvr>
                                    </p:animMotion>
                                    <p:animEffect transition="in" filter="fade">
                                      <p:cBhvr>
                                        <p:cTn id="51" dur="1000"/>
                                        <p:tgtEl>
                                          <p:spTgt spid="4"/>
                                        </p:tgtEl>
                                      </p:cBhvr>
                                    </p:animEffect>
                                  </p:childTnLst>
                                  <p:subTnLst>
                                    <p:audio>
                                      <p:cMediaNode>
                                        <p:cTn display="0" masterRel="sameClick">
                                          <p:stCondLst>
                                            <p:cond evt="begin" delay="0">
                                              <p:tn val="47"/>
                                            </p:cond>
                                          </p:stCondLst>
                                          <p:endCondLst>
                                            <p:cond evt="onStopAudio" delay="0">
                                              <p:tgtEl>
                                                <p:sldTgt/>
                                              </p:tgtEl>
                                            </p:cond>
                                          </p:endCondLst>
                                        </p:cTn>
                                        <p:tgtEl>
                                          <p:sndTgt r:embed="rId3"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7" grpId="0"/>
      <p:bldP spid="220168" grpId="0"/>
      <p:bldP spid="220169" grpId="0"/>
      <p:bldP spid="22017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1">
            <a:extLst>
              <a:ext uri="{FF2B5EF4-FFF2-40B4-BE49-F238E27FC236}">
                <a16:creationId xmlns:a16="http://schemas.microsoft.com/office/drawing/2014/main" id="{6546D636-7A0A-4F5B-8454-91FFA96555F8}"/>
              </a:ext>
            </a:extLst>
          </p:cNvPr>
          <p:cNvSpPr txBox="1">
            <a:spLocks noChangeArrowheads="1"/>
          </p:cNvSpPr>
          <p:nvPr/>
        </p:nvSpPr>
        <p:spPr bwMode="auto">
          <a:xfrm>
            <a:off x="687918" y="5234369"/>
            <a:ext cx="11046883"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Không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chen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lấn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đi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xe</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buýt</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mua</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hàng</a:t>
            </a:r>
            <a:r>
              <a:rPr lang="en-US" altLang="en-US" sz="2800" b="1" dirty="0">
                <a:solidFill>
                  <a:srgbClr val="000000"/>
                </a:solidFill>
                <a:latin typeface="Times New Roman" panose="02020603050405020304" pitchFamily="18" charset="0"/>
                <a:cs typeface="Times New Roman" panose="02020603050405020304" pitchFamily="18" charset="0"/>
              </a:rPr>
              <a:t>,... </a:t>
            </a:r>
          </a:p>
        </p:txBody>
      </p:sp>
      <p:sp>
        <p:nvSpPr>
          <p:cNvPr id="28675" name="WordArt 2">
            <a:extLst>
              <a:ext uri="{FF2B5EF4-FFF2-40B4-BE49-F238E27FC236}">
                <a16:creationId xmlns:a16="http://schemas.microsoft.com/office/drawing/2014/main" id="{24D7B1B5-0CF3-474B-AE6B-B535832BD115}"/>
              </a:ext>
            </a:extLst>
          </p:cNvPr>
          <p:cNvSpPr>
            <a:spLocks noChangeArrowheads="1" noChangeShapeType="1" noTextEdit="1"/>
          </p:cNvSpPr>
          <p:nvPr/>
        </p:nvSpPr>
        <p:spPr bwMode="auto">
          <a:xfrm>
            <a:off x="1526117" y="238011"/>
            <a:ext cx="9370483" cy="609600"/>
          </a:xfrm>
          <a:prstGeom prst="rect">
            <a:avLst/>
          </a:prstGeom>
        </p:spPr>
        <p:txBody>
          <a:bodyPr wrap="none" fromWordArt="1">
            <a:prstTxWarp prst="textPlain">
              <a:avLst>
                <a:gd name="adj" fmla="val 50593"/>
              </a:avLst>
            </a:prstTxWarp>
            <a:scene3d>
              <a:camera prst="legacyPerspectiveTopLeft"/>
              <a:lightRig rig="legacyNormal3" dir="r"/>
            </a:scene3d>
            <a:sp3d extrusionH="201600" prstMaterial="legacyMetal">
              <a:extrusionClr>
                <a:srgbClr val="FFFFFF"/>
              </a:extrusionClr>
              <a:contourClr>
                <a:srgbClr val="FF0000"/>
              </a:contourClr>
            </a:sp3d>
          </a:bodyPr>
          <a:lstStyle/>
          <a:p>
            <a:pPr algn="dist"/>
            <a:r>
              <a:rPr lang="en-US" sz="2933" i="1" kern="10" spc="-297" dirty="0" err="1">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Một</a:t>
            </a:r>
            <a:r>
              <a:rPr lang="en-US" sz="2933" i="1" kern="10" spc="-297" dirty="0">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  </a:t>
            </a:r>
            <a:r>
              <a:rPr lang="en-US" sz="2933" i="1" kern="10" spc="-297" dirty="0" err="1">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số</a:t>
            </a:r>
            <a:r>
              <a:rPr lang="en-US" sz="2933" i="1" kern="10" spc="-297" dirty="0">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  </a:t>
            </a:r>
            <a:r>
              <a:rPr lang="en-US" sz="2933" i="1" kern="10" spc="-297" dirty="0" err="1">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biểu</a:t>
            </a:r>
            <a:r>
              <a:rPr lang="en-US" sz="2933" i="1" kern="10" spc="-297" dirty="0">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  </a:t>
            </a:r>
            <a:r>
              <a:rPr lang="en-US" sz="2933" i="1" kern="10" spc="-297" dirty="0" err="1">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hiện</a:t>
            </a:r>
            <a:r>
              <a:rPr lang="en-US" sz="2933" i="1" kern="10" spc="-297" dirty="0">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  </a:t>
            </a:r>
            <a:r>
              <a:rPr lang="en-US" sz="2933" i="1" kern="10" spc="-297" dirty="0" err="1">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của</a:t>
            </a:r>
            <a:r>
              <a:rPr lang="en-US" sz="2933" i="1" kern="10" spc="-297" dirty="0">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  </a:t>
            </a:r>
            <a:r>
              <a:rPr lang="en-US" sz="2933" i="1" kern="10" spc="-297" dirty="0" err="1">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phép</a:t>
            </a:r>
            <a:r>
              <a:rPr lang="en-US" sz="2933" i="1" kern="10" spc="-297" dirty="0">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  </a:t>
            </a:r>
            <a:r>
              <a:rPr lang="en-US" sz="2933" i="1" kern="10" spc="-297" dirty="0" err="1">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lịch</a:t>
            </a:r>
            <a:r>
              <a:rPr lang="en-US" sz="2933" i="1" kern="10" spc="-297" dirty="0">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  </a:t>
            </a:r>
            <a:r>
              <a:rPr lang="en-US" sz="2933" i="1" kern="10" spc="-297" dirty="0" err="1">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sự</a:t>
            </a:r>
            <a:r>
              <a:rPr lang="en-US" sz="2933" i="1" kern="10" spc="-297" dirty="0">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a:t>
            </a:r>
          </a:p>
        </p:txBody>
      </p:sp>
      <p:sp>
        <p:nvSpPr>
          <p:cNvPr id="28676" name="Text Box 5">
            <a:extLst>
              <a:ext uri="{FF2B5EF4-FFF2-40B4-BE49-F238E27FC236}">
                <a16:creationId xmlns:a16="http://schemas.microsoft.com/office/drawing/2014/main" id="{81C21C55-CCE5-4F72-B229-69FF1D4D585C}"/>
              </a:ext>
            </a:extLst>
          </p:cNvPr>
          <p:cNvSpPr txBox="1">
            <a:spLocks noChangeArrowheads="1"/>
          </p:cNvSpPr>
          <p:nvPr/>
        </p:nvSpPr>
        <p:spPr bwMode="auto">
          <a:xfrm>
            <a:off x="603251" y="2406575"/>
            <a:ext cx="11495616"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Lễ</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phép</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chào</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hỏi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thầy</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cô</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người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thân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người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lớn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tuổi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gặp</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gỡ</a:t>
            </a:r>
            <a:r>
              <a:rPr lang="en-US" altLang="en-US" sz="2800" b="1" dirty="0">
                <a:solidFill>
                  <a:srgbClr val="000000"/>
                </a:solidFill>
                <a:latin typeface="Times New Roman" panose="02020603050405020304" pitchFamily="18" charset="0"/>
                <a:cs typeface="Times New Roman" panose="02020603050405020304" pitchFamily="18" charset="0"/>
              </a:rPr>
              <a:t>.  </a:t>
            </a:r>
          </a:p>
        </p:txBody>
      </p:sp>
      <p:sp>
        <p:nvSpPr>
          <p:cNvPr id="28677" name="Text Box 6">
            <a:extLst>
              <a:ext uri="{FF2B5EF4-FFF2-40B4-BE49-F238E27FC236}">
                <a16:creationId xmlns:a16="http://schemas.microsoft.com/office/drawing/2014/main" id="{709711FD-0236-41C7-94F5-12701AA4389C}"/>
              </a:ext>
            </a:extLst>
          </p:cNvPr>
          <p:cNvSpPr txBox="1">
            <a:spLocks noChangeArrowheads="1"/>
          </p:cNvSpPr>
          <p:nvPr/>
        </p:nvSpPr>
        <p:spPr bwMode="auto">
          <a:xfrm>
            <a:off x="687918" y="1746099"/>
            <a:ext cx="9235016"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Biết</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cảm</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ơn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được</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giúp</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đỡ</a:t>
            </a:r>
            <a:r>
              <a:rPr lang="en-US" altLang="en-US" sz="2800" b="1" dirty="0">
                <a:solidFill>
                  <a:srgbClr val="000000"/>
                </a:solidFill>
                <a:latin typeface="Times New Roman" panose="02020603050405020304" pitchFamily="18" charset="0"/>
                <a:cs typeface="Times New Roman" panose="02020603050405020304" pitchFamily="18" charset="0"/>
              </a:rPr>
              <a:t>.  </a:t>
            </a:r>
          </a:p>
        </p:txBody>
      </p:sp>
      <p:sp>
        <p:nvSpPr>
          <p:cNvPr id="28678" name="Text Box 7">
            <a:extLst>
              <a:ext uri="{FF2B5EF4-FFF2-40B4-BE49-F238E27FC236}">
                <a16:creationId xmlns:a16="http://schemas.microsoft.com/office/drawing/2014/main" id="{6AB58539-C1D4-41F2-9BCF-2315F9F06AB6}"/>
              </a:ext>
            </a:extLst>
          </p:cNvPr>
          <p:cNvSpPr txBox="1">
            <a:spLocks noChangeArrowheads="1"/>
          </p:cNvSpPr>
          <p:nvPr/>
        </p:nvSpPr>
        <p:spPr bwMode="auto">
          <a:xfrm>
            <a:off x="603251" y="3067051"/>
            <a:ext cx="9235016"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Biết</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xin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lỗi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làm</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phiền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người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khác</a:t>
            </a:r>
            <a:r>
              <a:rPr lang="en-US" altLang="en-US" sz="2800" b="1" dirty="0">
                <a:solidFill>
                  <a:srgbClr val="000000"/>
                </a:solidFill>
                <a:latin typeface="Times New Roman" panose="02020603050405020304" pitchFamily="18" charset="0"/>
                <a:cs typeface="Times New Roman" panose="02020603050405020304" pitchFamily="18" charset="0"/>
              </a:rPr>
              <a:t>.  </a:t>
            </a:r>
          </a:p>
        </p:txBody>
      </p:sp>
      <p:sp>
        <p:nvSpPr>
          <p:cNvPr id="28679" name="Text Box 8">
            <a:extLst>
              <a:ext uri="{FF2B5EF4-FFF2-40B4-BE49-F238E27FC236}">
                <a16:creationId xmlns:a16="http://schemas.microsoft.com/office/drawing/2014/main" id="{22CCE778-EB50-412D-9AC5-7615891F454F}"/>
              </a:ext>
            </a:extLst>
          </p:cNvPr>
          <p:cNvSpPr txBox="1">
            <a:spLocks noChangeArrowheads="1"/>
          </p:cNvSpPr>
          <p:nvPr/>
        </p:nvSpPr>
        <p:spPr bwMode="auto">
          <a:xfrm>
            <a:off x="687918" y="3618153"/>
            <a:ext cx="11461749"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Gõ</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cửa</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hoặc</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bấm</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chuông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muốn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vào</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nhà</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người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khác</a:t>
            </a:r>
            <a:r>
              <a:rPr lang="en-US" altLang="en-US" sz="2800" b="1" dirty="0">
                <a:solidFill>
                  <a:srgbClr val="000000"/>
                </a:solidFill>
                <a:latin typeface="Times New Roman" panose="02020603050405020304" pitchFamily="18" charset="0"/>
                <a:cs typeface="Times New Roman" panose="02020603050405020304" pitchFamily="18" charset="0"/>
              </a:rPr>
              <a:t>.</a:t>
            </a:r>
          </a:p>
        </p:txBody>
      </p:sp>
      <p:sp>
        <p:nvSpPr>
          <p:cNvPr id="28680" name="Text Box 9">
            <a:extLst>
              <a:ext uri="{FF2B5EF4-FFF2-40B4-BE49-F238E27FC236}">
                <a16:creationId xmlns:a16="http://schemas.microsoft.com/office/drawing/2014/main" id="{266D5646-5526-47B8-BFB1-B489CEE293B0}"/>
              </a:ext>
            </a:extLst>
          </p:cNvPr>
          <p:cNvSpPr txBox="1">
            <a:spLocks noChangeArrowheads="1"/>
          </p:cNvSpPr>
          <p:nvPr/>
        </p:nvSpPr>
        <p:spPr bwMode="auto">
          <a:xfrm>
            <a:off x="687918" y="4097868"/>
            <a:ext cx="10964333"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Ăn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uống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từ</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tốn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không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rơi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vãi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không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vừa</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nhai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vừa</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nói</a:t>
            </a:r>
            <a:r>
              <a:rPr lang="en-US" altLang="en-US" sz="2800" b="1" dirty="0">
                <a:solidFill>
                  <a:srgbClr val="000000"/>
                </a:solidFill>
                <a:latin typeface="Times New Roman" panose="02020603050405020304" pitchFamily="18" charset="0"/>
                <a:cs typeface="Times New Roman" panose="02020603050405020304" pitchFamily="18" charset="0"/>
              </a:rPr>
              <a:t>. </a:t>
            </a:r>
          </a:p>
        </p:txBody>
      </p:sp>
      <p:sp>
        <p:nvSpPr>
          <p:cNvPr id="28681" name="Text Box 10">
            <a:extLst>
              <a:ext uri="{FF2B5EF4-FFF2-40B4-BE49-F238E27FC236}">
                <a16:creationId xmlns:a16="http://schemas.microsoft.com/office/drawing/2014/main" id="{1DC29A67-3BEF-42DF-93B8-51A81054CBE6}"/>
              </a:ext>
            </a:extLst>
          </p:cNvPr>
          <p:cNvSpPr txBox="1">
            <a:spLocks noChangeArrowheads="1"/>
          </p:cNvSpPr>
          <p:nvPr/>
        </p:nvSpPr>
        <p:spPr bwMode="auto">
          <a:xfrm>
            <a:off x="696385" y="4705351"/>
            <a:ext cx="11603567"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000000"/>
                </a:solidFill>
                <a:latin typeface="Times New Roman" panose="02020603050405020304" pitchFamily="18" charset="0"/>
                <a:cs typeface="Times New Roman" panose="02020603050405020304" pitchFamily="18" charset="0"/>
              </a:rPr>
              <a:t>- Biết nhường nhịn, giúp đỡ em bé hoặc những người gặp khó khăn. </a:t>
            </a:r>
          </a:p>
        </p:txBody>
      </p:sp>
      <p:sp>
        <p:nvSpPr>
          <p:cNvPr id="28682" name="Text Box 12">
            <a:extLst>
              <a:ext uri="{FF2B5EF4-FFF2-40B4-BE49-F238E27FC236}">
                <a16:creationId xmlns:a16="http://schemas.microsoft.com/office/drawing/2014/main" id="{5BDFCA33-CF00-4299-8DDF-EFD8AB09ABEB}"/>
              </a:ext>
            </a:extLst>
          </p:cNvPr>
          <p:cNvSpPr txBox="1">
            <a:spLocks noChangeArrowheads="1"/>
          </p:cNvSpPr>
          <p:nvPr/>
        </p:nvSpPr>
        <p:spPr bwMode="auto">
          <a:xfrm>
            <a:off x="603251" y="1151352"/>
            <a:ext cx="11468100"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Nói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năng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nhẹ</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nhàng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nhã</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nhặn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không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nói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tục</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chửi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bậy</a:t>
            </a:r>
            <a:r>
              <a:rPr lang="en-US" altLang="en-US" sz="2800" b="1" dirty="0">
                <a:solidFill>
                  <a:srgbClr val="00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740092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682"/>
                                        </p:tgtEl>
                                        <p:attrNameLst>
                                          <p:attrName>style.visibility</p:attrName>
                                        </p:attrNameLst>
                                      </p:cBhvr>
                                      <p:to>
                                        <p:strVal val="visible"/>
                                      </p:to>
                                    </p:set>
                                    <p:anim calcmode="lin" valueType="num">
                                      <p:cBhvr additive="base">
                                        <p:cTn id="7" dur="500" fill="hold"/>
                                        <p:tgtEl>
                                          <p:spTgt spid="28682"/>
                                        </p:tgtEl>
                                        <p:attrNameLst>
                                          <p:attrName>ppt_x</p:attrName>
                                        </p:attrNameLst>
                                      </p:cBhvr>
                                      <p:tavLst>
                                        <p:tav tm="0">
                                          <p:val>
                                            <p:strVal val="#ppt_x"/>
                                          </p:val>
                                        </p:tav>
                                        <p:tav tm="100000">
                                          <p:val>
                                            <p:strVal val="#ppt_x"/>
                                          </p:val>
                                        </p:tav>
                                      </p:tavLst>
                                    </p:anim>
                                    <p:anim calcmode="lin" valueType="num">
                                      <p:cBhvr additive="base">
                                        <p:cTn id="8" dur="500" fill="hold"/>
                                        <p:tgtEl>
                                          <p:spTgt spid="2868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8677"/>
                                        </p:tgtEl>
                                        <p:attrNameLst>
                                          <p:attrName>style.visibility</p:attrName>
                                        </p:attrNameLst>
                                      </p:cBhvr>
                                      <p:to>
                                        <p:strVal val="visible"/>
                                      </p:to>
                                    </p:set>
                                    <p:anim calcmode="lin" valueType="num">
                                      <p:cBhvr additive="base">
                                        <p:cTn id="13" dur="500" fill="hold"/>
                                        <p:tgtEl>
                                          <p:spTgt spid="28677"/>
                                        </p:tgtEl>
                                        <p:attrNameLst>
                                          <p:attrName>ppt_x</p:attrName>
                                        </p:attrNameLst>
                                      </p:cBhvr>
                                      <p:tavLst>
                                        <p:tav tm="0">
                                          <p:val>
                                            <p:strVal val="#ppt_x"/>
                                          </p:val>
                                        </p:tav>
                                        <p:tav tm="100000">
                                          <p:val>
                                            <p:strVal val="#ppt_x"/>
                                          </p:val>
                                        </p:tav>
                                      </p:tavLst>
                                    </p:anim>
                                    <p:anim calcmode="lin" valueType="num">
                                      <p:cBhvr additive="base">
                                        <p:cTn id="14" dur="500" fill="hold"/>
                                        <p:tgtEl>
                                          <p:spTgt spid="2867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8676"/>
                                        </p:tgtEl>
                                        <p:attrNameLst>
                                          <p:attrName>style.visibility</p:attrName>
                                        </p:attrNameLst>
                                      </p:cBhvr>
                                      <p:to>
                                        <p:strVal val="visible"/>
                                      </p:to>
                                    </p:set>
                                    <p:anim calcmode="lin" valueType="num">
                                      <p:cBhvr additive="base">
                                        <p:cTn id="19" dur="500" fill="hold"/>
                                        <p:tgtEl>
                                          <p:spTgt spid="28676"/>
                                        </p:tgtEl>
                                        <p:attrNameLst>
                                          <p:attrName>ppt_x</p:attrName>
                                        </p:attrNameLst>
                                      </p:cBhvr>
                                      <p:tavLst>
                                        <p:tav tm="0">
                                          <p:val>
                                            <p:strVal val="#ppt_x"/>
                                          </p:val>
                                        </p:tav>
                                        <p:tav tm="100000">
                                          <p:val>
                                            <p:strVal val="#ppt_x"/>
                                          </p:val>
                                        </p:tav>
                                      </p:tavLst>
                                    </p:anim>
                                    <p:anim calcmode="lin" valueType="num">
                                      <p:cBhvr additive="base">
                                        <p:cTn id="20" dur="500" fill="hold"/>
                                        <p:tgtEl>
                                          <p:spTgt spid="2867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8678"/>
                                        </p:tgtEl>
                                        <p:attrNameLst>
                                          <p:attrName>style.visibility</p:attrName>
                                        </p:attrNameLst>
                                      </p:cBhvr>
                                      <p:to>
                                        <p:strVal val="visible"/>
                                      </p:to>
                                    </p:set>
                                    <p:anim calcmode="lin" valueType="num">
                                      <p:cBhvr additive="base">
                                        <p:cTn id="25" dur="500" fill="hold"/>
                                        <p:tgtEl>
                                          <p:spTgt spid="28678"/>
                                        </p:tgtEl>
                                        <p:attrNameLst>
                                          <p:attrName>ppt_x</p:attrName>
                                        </p:attrNameLst>
                                      </p:cBhvr>
                                      <p:tavLst>
                                        <p:tav tm="0">
                                          <p:val>
                                            <p:strVal val="#ppt_x"/>
                                          </p:val>
                                        </p:tav>
                                        <p:tav tm="100000">
                                          <p:val>
                                            <p:strVal val="#ppt_x"/>
                                          </p:val>
                                        </p:tav>
                                      </p:tavLst>
                                    </p:anim>
                                    <p:anim calcmode="lin" valueType="num">
                                      <p:cBhvr additive="base">
                                        <p:cTn id="26" dur="500" fill="hold"/>
                                        <p:tgtEl>
                                          <p:spTgt spid="2867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28679"/>
                                        </p:tgtEl>
                                        <p:attrNameLst>
                                          <p:attrName>style.visibility</p:attrName>
                                        </p:attrNameLst>
                                      </p:cBhvr>
                                      <p:to>
                                        <p:strVal val="visible"/>
                                      </p:to>
                                    </p:set>
                                    <p:animEffect transition="in" filter="fade">
                                      <p:cBhvr>
                                        <p:cTn id="31" dur="1000"/>
                                        <p:tgtEl>
                                          <p:spTgt spid="28679"/>
                                        </p:tgtEl>
                                      </p:cBhvr>
                                    </p:animEffect>
                                    <p:anim calcmode="lin" valueType="num">
                                      <p:cBhvr>
                                        <p:cTn id="32" dur="1000" fill="hold"/>
                                        <p:tgtEl>
                                          <p:spTgt spid="28679"/>
                                        </p:tgtEl>
                                        <p:attrNameLst>
                                          <p:attrName>ppt_x</p:attrName>
                                        </p:attrNameLst>
                                      </p:cBhvr>
                                      <p:tavLst>
                                        <p:tav tm="0">
                                          <p:val>
                                            <p:strVal val="#ppt_x"/>
                                          </p:val>
                                        </p:tav>
                                        <p:tav tm="100000">
                                          <p:val>
                                            <p:strVal val="#ppt_x"/>
                                          </p:val>
                                        </p:tav>
                                      </p:tavLst>
                                    </p:anim>
                                    <p:anim calcmode="lin" valueType="num">
                                      <p:cBhvr>
                                        <p:cTn id="33" dur="1000" fill="hold"/>
                                        <p:tgtEl>
                                          <p:spTgt spid="28679"/>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28680"/>
                                        </p:tgtEl>
                                        <p:attrNameLst>
                                          <p:attrName>style.visibility</p:attrName>
                                        </p:attrNameLst>
                                      </p:cBhvr>
                                      <p:to>
                                        <p:strVal val="visible"/>
                                      </p:to>
                                    </p:set>
                                    <p:animEffect transition="in" filter="fade">
                                      <p:cBhvr>
                                        <p:cTn id="38" dur="1000"/>
                                        <p:tgtEl>
                                          <p:spTgt spid="28680"/>
                                        </p:tgtEl>
                                      </p:cBhvr>
                                    </p:animEffect>
                                    <p:anim calcmode="lin" valueType="num">
                                      <p:cBhvr>
                                        <p:cTn id="39" dur="1000" fill="hold"/>
                                        <p:tgtEl>
                                          <p:spTgt spid="28680"/>
                                        </p:tgtEl>
                                        <p:attrNameLst>
                                          <p:attrName>ppt_x</p:attrName>
                                        </p:attrNameLst>
                                      </p:cBhvr>
                                      <p:tavLst>
                                        <p:tav tm="0">
                                          <p:val>
                                            <p:strVal val="#ppt_x"/>
                                          </p:val>
                                        </p:tav>
                                        <p:tav tm="100000">
                                          <p:val>
                                            <p:strVal val="#ppt_x"/>
                                          </p:val>
                                        </p:tav>
                                      </p:tavLst>
                                    </p:anim>
                                    <p:anim calcmode="lin" valueType="num">
                                      <p:cBhvr>
                                        <p:cTn id="40" dur="1000" fill="hold"/>
                                        <p:tgtEl>
                                          <p:spTgt spid="28680"/>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8681"/>
                                        </p:tgtEl>
                                        <p:attrNameLst>
                                          <p:attrName>style.visibility</p:attrName>
                                        </p:attrNameLst>
                                      </p:cBhvr>
                                      <p:to>
                                        <p:strVal val="visible"/>
                                      </p:to>
                                    </p:set>
                                    <p:animEffect transition="in" filter="fade">
                                      <p:cBhvr>
                                        <p:cTn id="43" dur="1000"/>
                                        <p:tgtEl>
                                          <p:spTgt spid="28681"/>
                                        </p:tgtEl>
                                      </p:cBhvr>
                                    </p:animEffect>
                                    <p:anim calcmode="lin" valueType="num">
                                      <p:cBhvr>
                                        <p:cTn id="44" dur="1000" fill="hold"/>
                                        <p:tgtEl>
                                          <p:spTgt spid="28681"/>
                                        </p:tgtEl>
                                        <p:attrNameLst>
                                          <p:attrName>ppt_x</p:attrName>
                                        </p:attrNameLst>
                                      </p:cBhvr>
                                      <p:tavLst>
                                        <p:tav tm="0">
                                          <p:val>
                                            <p:strVal val="#ppt_x"/>
                                          </p:val>
                                        </p:tav>
                                        <p:tav tm="100000">
                                          <p:val>
                                            <p:strVal val="#ppt_x"/>
                                          </p:val>
                                        </p:tav>
                                      </p:tavLst>
                                    </p:anim>
                                    <p:anim calcmode="lin" valueType="num">
                                      <p:cBhvr>
                                        <p:cTn id="45" dur="1000" fill="hold"/>
                                        <p:tgtEl>
                                          <p:spTgt spid="28681"/>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28674"/>
                                        </p:tgtEl>
                                        <p:attrNameLst>
                                          <p:attrName>style.visibility</p:attrName>
                                        </p:attrNameLst>
                                      </p:cBhvr>
                                      <p:to>
                                        <p:strVal val="visible"/>
                                      </p:to>
                                    </p:set>
                                    <p:animEffect transition="in" filter="fade">
                                      <p:cBhvr>
                                        <p:cTn id="48" dur="1000"/>
                                        <p:tgtEl>
                                          <p:spTgt spid="28674"/>
                                        </p:tgtEl>
                                      </p:cBhvr>
                                    </p:animEffect>
                                    <p:anim calcmode="lin" valueType="num">
                                      <p:cBhvr>
                                        <p:cTn id="49" dur="1000" fill="hold"/>
                                        <p:tgtEl>
                                          <p:spTgt spid="28674"/>
                                        </p:tgtEl>
                                        <p:attrNameLst>
                                          <p:attrName>ppt_x</p:attrName>
                                        </p:attrNameLst>
                                      </p:cBhvr>
                                      <p:tavLst>
                                        <p:tav tm="0">
                                          <p:val>
                                            <p:strVal val="#ppt_x"/>
                                          </p:val>
                                        </p:tav>
                                        <p:tav tm="100000">
                                          <p:val>
                                            <p:strVal val="#ppt_x"/>
                                          </p:val>
                                        </p:tav>
                                      </p:tavLst>
                                    </p:anim>
                                    <p:anim calcmode="lin" valueType="num">
                                      <p:cBhvr>
                                        <p:cTn id="50" dur="1000" fill="hold"/>
                                        <p:tgtEl>
                                          <p:spTgt spid="286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P spid="28676" grpId="0"/>
      <p:bldP spid="28677" grpId="0"/>
      <p:bldP spid="28678" grpId="0"/>
      <p:bldP spid="28679" grpId="0"/>
      <p:bldP spid="28680" grpId="0"/>
      <p:bldP spid="28681" grpId="0"/>
      <p:bldP spid="2868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WordArt 2">
            <a:extLst>
              <a:ext uri="{FF2B5EF4-FFF2-40B4-BE49-F238E27FC236}">
                <a16:creationId xmlns:a16="http://schemas.microsoft.com/office/drawing/2014/main" id="{01964B92-910F-4EA6-8D78-36A8BBD946E0}"/>
              </a:ext>
            </a:extLst>
          </p:cNvPr>
          <p:cNvSpPr>
            <a:spLocks noChangeArrowheads="1" noChangeShapeType="1" noTextEdit="1"/>
          </p:cNvSpPr>
          <p:nvPr/>
        </p:nvSpPr>
        <p:spPr bwMode="auto">
          <a:xfrm>
            <a:off x="1325226" y="195943"/>
            <a:ext cx="9641345" cy="915944"/>
          </a:xfrm>
          <a:prstGeom prst="rect">
            <a:avLst/>
          </a:prstGeom>
        </p:spPr>
        <p:txBody>
          <a:bodyPr wrap="none" fromWordArt="1">
            <a:prstTxWarp prst="textPlain">
              <a:avLst>
                <a:gd name="adj" fmla="val 49729"/>
              </a:avLst>
            </a:prstTxWarp>
            <a:scene3d>
              <a:camera prst="legacyPerspectiveTopLeft"/>
              <a:lightRig rig="legacyNormal3" dir="r"/>
            </a:scene3d>
            <a:sp3d extrusionH="201600" prstMaterial="legacyMetal">
              <a:extrusionClr>
                <a:srgbClr val="FFFFFF"/>
              </a:extrusionClr>
              <a:contourClr>
                <a:srgbClr val="FFFF00"/>
              </a:contourClr>
            </a:sp3d>
          </a:bodyPr>
          <a:lstStyle/>
          <a:p>
            <a:pPr algn="ct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Một</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số</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câu</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ca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dao</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tục</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ngữ</a:t>
            </a:r>
            <a:endPar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endParaRPr>
          </a:p>
          <a:p>
            <a:pPr algn="ct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thể</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hiện</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phép</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lịch</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sự</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p>
        </p:txBody>
      </p:sp>
      <p:sp>
        <p:nvSpPr>
          <p:cNvPr id="32771" name="Text Box 4">
            <a:extLst>
              <a:ext uri="{FF2B5EF4-FFF2-40B4-BE49-F238E27FC236}">
                <a16:creationId xmlns:a16="http://schemas.microsoft.com/office/drawing/2014/main" id="{2E4C7BC9-24BA-4AD4-803B-08E81A0D2508}"/>
              </a:ext>
            </a:extLst>
          </p:cNvPr>
          <p:cNvSpPr txBox="1">
            <a:spLocks noChangeArrowheads="1"/>
          </p:cNvSpPr>
          <p:nvPr/>
        </p:nvSpPr>
        <p:spPr bwMode="auto">
          <a:xfrm>
            <a:off x="1325226" y="1819212"/>
            <a:ext cx="10210800" cy="1288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dirty="0">
                <a:solidFill>
                  <a:srgbClr val="000099"/>
                </a:solidFill>
                <a:latin typeface="Times New Roman" panose="02020603050405020304" pitchFamily="18" charset="0"/>
                <a:cs typeface="Times New Roman" panose="02020603050405020304" pitchFamily="18" charset="0"/>
              </a:rPr>
              <a:t>1.      </a:t>
            </a:r>
            <a:r>
              <a:rPr lang="en-US" altLang="en-US" sz="3867" b="1" dirty="0" err="1">
                <a:solidFill>
                  <a:srgbClr val="000099"/>
                </a:solidFill>
                <a:latin typeface="Times New Roman" panose="02020603050405020304" pitchFamily="18" charset="0"/>
                <a:cs typeface="Times New Roman" panose="02020603050405020304" pitchFamily="18" charset="0"/>
              </a:rPr>
              <a:t>Lời</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nói</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chẳng</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mất</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tiền</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mua</a:t>
            </a:r>
            <a:br>
              <a:rPr lang="en-US" altLang="en-US" sz="3867" b="1" dirty="0">
                <a:solidFill>
                  <a:srgbClr val="000099"/>
                </a:solidFill>
                <a:latin typeface="Times New Roman" panose="02020603050405020304" pitchFamily="18" charset="0"/>
                <a:cs typeface="Times New Roman" panose="02020603050405020304" pitchFamily="18" charset="0"/>
              </a:rPr>
            </a:b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Lựa</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lời</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mà</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nói</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cho</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vừa</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lòng</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nhau</a:t>
            </a:r>
            <a:r>
              <a:rPr lang="en-US" altLang="en-US" sz="3867" b="1" dirty="0">
                <a:solidFill>
                  <a:srgbClr val="000099"/>
                </a:solidFill>
                <a:latin typeface="Times New Roman" panose="02020603050405020304" pitchFamily="18" charset="0"/>
                <a:cs typeface="Times New Roman" panose="02020603050405020304" pitchFamily="18" charset="0"/>
              </a:rPr>
              <a:t>.</a:t>
            </a:r>
          </a:p>
        </p:txBody>
      </p:sp>
      <p:sp>
        <p:nvSpPr>
          <p:cNvPr id="32772" name="Text Box 5">
            <a:extLst>
              <a:ext uri="{FF2B5EF4-FFF2-40B4-BE49-F238E27FC236}">
                <a16:creationId xmlns:a16="http://schemas.microsoft.com/office/drawing/2014/main" id="{0C790036-2973-4F1F-AE62-CBBFBD93EDC2}"/>
              </a:ext>
            </a:extLst>
          </p:cNvPr>
          <p:cNvSpPr txBox="1">
            <a:spLocks noChangeArrowheads="1"/>
          </p:cNvSpPr>
          <p:nvPr/>
        </p:nvSpPr>
        <p:spPr bwMode="auto">
          <a:xfrm>
            <a:off x="1325226" y="3468251"/>
            <a:ext cx="9791700" cy="693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dirty="0">
                <a:solidFill>
                  <a:srgbClr val="000099"/>
                </a:solidFill>
                <a:latin typeface="Times New Roman" panose="02020603050405020304" pitchFamily="18" charset="0"/>
                <a:cs typeface="Times New Roman" panose="02020603050405020304" pitchFamily="18" charset="0"/>
              </a:rPr>
              <a:t>2. </a:t>
            </a:r>
            <a:r>
              <a:rPr lang="en-US" altLang="en-US" sz="3867" b="1" dirty="0" err="1">
                <a:solidFill>
                  <a:srgbClr val="000099"/>
                </a:solidFill>
                <a:latin typeface="Times New Roman" panose="02020603050405020304" pitchFamily="18" charset="0"/>
                <a:cs typeface="Times New Roman" panose="02020603050405020304" pitchFamily="18" charset="0"/>
              </a:rPr>
              <a:t>Học</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ăn</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học</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nói</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học</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gói</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học</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mở</a:t>
            </a:r>
            <a:r>
              <a:rPr lang="en-US" altLang="en-US" sz="3867" b="1" dirty="0">
                <a:solidFill>
                  <a:srgbClr val="000099"/>
                </a:solidFill>
                <a:latin typeface="Times New Roman" panose="02020603050405020304" pitchFamily="18" charset="0"/>
                <a:cs typeface="Times New Roman" panose="02020603050405020304" pitchFamily="18" charset="0"/>
              </a:rPr>
              <a:t>.</a:t>
            </a:r>
          </a:p>
        </p:txBody>
      </p:sp>
      <p:sp>
        <p:nvSpPr>
          <p:cNvPr id="32773" name="Text Box 6">
            <a:extLst>
              <a:ext uri="{FF2B5EF4-FFF2-40B4-BE49-F238E27FC236}">
                <a16:creationId xmlns:a16="http://schemas.microsoft.com/office/drawing/2014/main" id="{F74F2FA3-20AB-4731-A799-0D5F887D0BB5}"/>
              </a:ext>
            </a:extLst>
          </p:cNvPr>
          <p:cNvSpPr txBox="1">
            <a:spLocks noChangeArrowheads="1"/>
          </p:cNvSpPr>
          <p:nvPr/>
        </p:nvSpPr>
        <p:spPr bwMode="auto">
          <a:xfrm>
            <a:off x="1325226" y="4738850"/>
            <a:ext cx="6631517" cy="693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dirty="0">
                <a:solidFill>
                  <a:srgbClr val="000099"/>
                </a:solidFill>
                <a:latin typeface="Times New Roman" panose="02020603050405020304" pitchFamily="18" charset="0"/>
                <a:cs typeface="Times New Roman" panose="02020603050405020304" pitchFamily="18" charset="0"/>
              </a:rPr>
              <a:t>3. </a:t>
            </a:r>
            <a:r>
              <a:rPr lang="en-US" altLang="en-US" sz="3867" b="1" dirty="0" err="1">
                <a:solidFill>
                  <a:srgbClr val="000099"/>
                </a:solidFill>
                <a:latin typeface="Times New Roman" panose="02020603050405020304" pitchFamily="18" charset="0"/>
                <a:cs typeface="Times New Roman" panose="02020603050405020304" pitchFamily="18" charset="0"/>
              </a:rPr>
              <a:t>Lời</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chào</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cao</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hơn</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mâm</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cỗ</a:t>
            </a:r>
            <a:r>
              <a:rPr lang="en-US" altLang="en-US" sz="3867" b="1" dirty="0">
                <a:solidFill>
                  <a:srgbClr val="000099"/>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36383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7" name="Subtitle 7"/>
          <p:cNvSpPr>
            <a:spLocks/>
          </p:cNvSpPr>
          <p:nvPr/>
        </p:nvSpPr>
        <p:spPr bwMode="auto">
          <a:xfrm>
            <a:off x="1301751" y="762000"/>
            <a:ext cx="10050462"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lnSpc>
                <a:spcPct val="80000"/>
              </a:lnSpc>
              <a:spcBef>
                <a:spcPct val="20000"/>
              </a:spcBef>
              <a:spcAft>
                <a:spcPct val="0"/>
              </a:spcAft>
            </a:pPr>
            <a:endParaRPr lang="en-US" altLang="en-US" sz="2800" b="1">
              <a:solidFill>
                <a:srgbClr val="000099"/>
              </a:solidFill>
              <a:latin typeface="Times New Roman" panose="02020603050405020304" pitchFamily="18" charset="0"/>
              <a:cs typeface="Times New Roman" panose="02020603050405020304" pitchFamily="18" charset="0"/>
            </a:endParaRPr>
          </a:p>
        </p:txBody>
      </p:sp>
      <p:sp>
        <p:nvSpPr>
          <p:cNvPr id="23558" name="Subtitle 7"/>
          <p:cNvSpPr>
            <a:spLocks/>
          </p:cNvSpPr>
          <p:nvPr/>
        </p:nvSpPr>
        <p:spPr bwMode="auto">
          <a:xfrm>
            <a:off x="1301752" y="4419600"/>
            <a:ext cx="94964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lnSpc>
                <a:spcPct val="80000"/>
              </a:lnSpc>
              <a:spcBef>
                <a:spcPct val="20000"/>
              </a:spcBef>
              <a:spcAft>
                <a:spcPct val="0"/>
              </a:spcAft>
            </a:pPr>
            <a:endParaRPr lang="en-US" altLang="en-US" sz="2800" b="1">
              <a:solidFill>
                <a:srgbClr val="000099"/>
              </a:solidFill>
              <a:latin typeface="Times New Roman" panose="02020603050405020304" pitchFamily="18" charset="0"/>
              <a:cs typeface="Times New Roman" panose="02020603050405020304" pitchFamily="18" charset="0"/>
            </a:endParaRPr>
          </a:p>
        </p:txBody>
      </p:sp>
      <p:sp>
        <p:nvSpPr>
          <p:cNvPr id="23559" name="Subtitle 7"/>
          <p:cNvSpPr>
            <a:spLocks/>
          </p:cNvSpPr>
          <p:nvPr/>
        </p:nvSpPr>
        <p:spPr bwMode="auto">
          <a:xfrm>
            <a:off x="1301752" y="5334000"/>
            <a:ext cx="94964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lnSpc>
                <a:spcPct val="80000"/>
              </a:lnSpc>
              <a:spcBef>
                <a:spcPct val="20000"/>
              </a:spcBef>
              <a:spcAft>
                <a:spcPct val="0"/>
              </a:spcAft>
            </a:pPr>
            <a:endParaRPr lang="en-US" altLang="en-US" sz="2800" b="1">
              <a:solidFill>
                <a:srgbClr val="000099"/>
              </a:solidFill>
              <a:latin typeface="Times New Roman" panose="02020603050405020304" pitchFamily="18" charset="0"/>
              <a:cs typeface="Times New Roman" panose="02020603050405020304" pitchFamily="18" charset="0"/>
            </a:endParaRPr>
          </a:p>
        </p:txBody>
      </p:sp>
      <p:sp>
        <p:nvSpPr>
          <p:cNvPr id="221192" name="Text Box 8"/>
          <p:cNvSpPr txBox="1">
            <a:spLocks noChangeArrowheads="1"/>
          </p:cNvSpPr>
          <p:nvPr/>
        </p:nvSpPr>
        <p:spPr bwMode="auto">
          <a:xfrm>
            <a:off x="931864" y="2057400"/>
            <a:ext cx="93138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3200" b="1">
                <a:solidFill>
                  <a:srgbClr val="0000FF"/>
                </a:solidFill>
                <a:latin typeface="Times New Roman" panose="02020603050405020304" pitchFamily="18" charset="0"/>
                <a:cs typeface="Times New Roman" panose="02020603050405020304" pitchFamily="18" charset="0"/>
              </a:rPr>
              <a:t>d) Quý trọng sản phẩm, thành quả lao động.</a:t>
            </a:r>
          </a:p>
        </p:txBody>
      </p:sp>
      <p:sp>
        <p:nvSpPr>
          <p:cNvPr id="23561" name="Text Box 9"/>
          <p:cNvSpPr txBox="1">
            <a:spLocks noChangeArrowheads="1"/>
          </p:cNvSpPr>
          <p:nvPr/>
        </p:nvSpPr>
        <p:spPr bwMode="auto">
          <a:xfrm>
            <a:off x="566738" y="0"/>
            <a:ext cx="110617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2800" b="1">
                <a:solidFill>
                  <a:srgbClr val="FF0000"/>
                </a:solidFill>
                <a:latin typeface="Times New Roman" panose="02020603050405020304" pitchFamily="18" charset="0"/>
                <a:cs typeface="Times New Roman" panose="02020603050405020304" pitchFamily="18" charset="0"/>
              </a:rPr>
              <a:t>    </a:t>
            </a:r>
            <a:r>
              <a:rPr lang="en-US" altLang="en-US" sz="3600" b="1" u="sng">
                <a:solidFill>
                  <a:srgbClr val="000000"/>
                </a:solidFill>
                <a:latin typeface="Times New Roman" panose="02020603050405020304" pitchFamily="18" charset="0"/>
                <a:cs typeface="Times New Roman" panose="02020603050405020304" pitchFamily="18" charset="0"/>
              </a:rPr>
              <a:t>Câu 1: </a:t>
            </a:r>
            <a:r>
              <a:rPr lang="en-US" altLang="en-US" sz="3600" b="1">
                <a:solidFill>
                  <a:srgbClr val="000000"/>
                </a:solidFill>
                <a:latin typeface="Times New Roman" panose="02020603050405020304" pitchFamily="18" charset="0"/>
                <a:cs typeface="Times New Roman" panose="02020603050405020304" pitchFamily="18" charset="0"/>
              </a:rPr>
              <a:t>Em tán thành hay không tán thành việc làm của bạn nhỏ nào trong mỗi tình huống dưới đây:</a:t>
            </a:r>
          </a:p>
        </p:txBody>
      </p:sp>
      <p:sp>
        <p:nvSpPr>
          <p:cNvPr id="221194" name="Text Box 10"/>
          <p:cNvSpPr txBox="1">
            <a:spLocks noChangeArrowheads="1"/>
          </p:cNvSpPr>
          <p:nvPr/>
        </p:nvSpPr>
        <p:spPr bwMode="auto">
          <a:xfrm>
            <a:off x="931864" y="3429001"/>
            <a:ext cx="9313863"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3200" b="1">
                <a:solidFill>
                  <a:srgbClr val="0000FF"/>
                </a:solidFill>
                <a:latin typeface="Times New Roman" panose="02020603050405020304" pitchFamily="18" charset="0"/>
                <a:cs typeface="Times New Roman" panose="02020603050405020304" pitchFamily="18" charset="0"/>
              </a:rPr>
              <a:t>e) Giúp đỡ người lao động những việc phù hợp với khả năng.</a:t>
            </a:r>
          </a:p>
        </p:txBody>
      </p:sp>
      <p:grpSp>
        <p:nvGrpSpPr>
          <p:cNvPr id="2" name="Group 11"/>
          <p:cNvGrpSpPr>
            <a:grpSpLocks/>
          </p:cNvGrpSpPr>
          <p:nvPr/>
        </p:nvGrpSpPr>
        <p:grpSpPr bwMode="auto">
          <a:xfrm>
            <a:off x="10061577" y="4556126"/>
            <a:ext cx="1474787" cy="1616075"/>
            <a:chOff x="4896" y="1814"/>
            <a:chExt cx="768" cy="1018"/>
          </a:xfrm>
        </p:grpSpPr>
        <p:sp>
          <p:nvSpPr>
            <p:cNvPr id="23571" name="Oval 12"/>
            <p:cNvSpPr>
              <a:spLocks noChangeArrowheads="1"/>
            </p:cNvSpPr>
            <p:nvPr/>
          </p:nvSpPr>
          <p:spPr bwMode="auto">
            <a:xfrm>
              <a:off x="4983" y="2016"/>
              <a:ext cx="624" cy="621"/>
            </a:xfrm>
            <a:prstGeom prst="ellipse">
              <a:avLst/>
            </a:prstGeom>
            <a:solidFill>
              <a:srgbClr val="FF0000"/>
            </a:solidFill>
            <a:ln w="9525" algn="ctr">
              <a:solidFill>
                <a:schemeClr val="accent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endParaRPr lang="en-US" altLang="en-US" sz="1600" b="1" u="sng">
                <a:solidFill>
                  <a:srgbClr val="0000FF"/>
                </a:solidFill>
                <a:latin typeface="Times New Roman" panose="02020603050405020304" pitchFamily="18" charset="0"/>
                <a:cs typeface="Times New Roman" panose="02020603050405020304" pitchFamily="18" charset="0"/>
              </a:endParaRPr>
            </a:p>
          </p:txBody>
        </p:sp>
        <p:sp>
          <p:nvSpPr>
            <p:cNvPr id="23572" name="Rectangle 13"/>
            <p:cNvSpPr>
              <a:spLocks noChangeArrowheads="1"/>
            </p:cNvSpPr>
            <p:nvPr/>
          </p:nvSpPr>
          <p:spPr bwMode="auto">
            <a:xfrm>
              <a:off x="4896" y="1814"/>
              <a:ext cx="768" cy="1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1000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a:t>
              </a:r>
              <a:endParaRPr lang="en-US" altLang="en-US" sz="10000" b="1" u="sng">
                <a:solidFill>
                  <a:srgbClr val="000000"/>
                </a:solidFill>
                <a:latin typeface="Times New Roman" panose="02020603050405020304" pitchFamily="18" charset="0"/>
                <a:cs typeface="Times New Roman" panose="02020603050405020304" pitchFamily="18" charset="0"/>
              </a:endParaRPr>
            </a:p>
          </p:txBody>
        </p:sp>
      </p:grpSp>
      <p:grpSp>
        <p:nvGrpSpPr>
          <p:cNvPr id="3" name="Group 14"/>
          <p:cNvGrpSpPr>
            <a:grpSpLocks/>
          </p:cNvGrpSpPr>
          <p:nvPr/>
        </p:nvGrpSpPr>
        <p:grpSpPr bwMode="auto">
          <a:xfrm>
            <a:off x="10185401" y="3108326"/>
            <a:ext cx="1350962" cy="1616075"/>
            <a:chOff x="4961" y="614"/>
            <a:chExt cx="703" cy="1018"/>
          </a:xfrm>
        </p:grpSpPr>
        <p:sp>
          <p:nvSpPr>
            <p:cNvPr id="23569" name="Oval 15"/>
            <p:cNvSpPr>
              <a:spLocks noChangeArrowheads="1"/>
            </p:cNvSpPr>
            <p:nvPr/>
          </p:nvSpPr>
          <p:spPr bwMode="auto">
            <a:xfrm>
              <a:off x="4992" y="816"/>
              <a:ext cx="624" cy="584"/>
            </a:xfrm>
            <a:prstGeom prst="ellipse">
              <a:avLst/>
            </a:prstGeom>
            <a:solidFill>
              <a:srgbClr val="0000FF"/>
            </a:solidFill>
            <a:ln w="9525" algn="ctr">
              <a:solidFill>
                <a:schemeClr val="accent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endParaRPr lang="en-US" altLang="en-US" sz="1600" b="1" u="sng">
                <a:solidFill>
                  <a:srgbClr val="0000FF"/>
                </a:solidFill>
                <a:latin typeface="Times New Roman" panose="02020603050405020304" pitchFamily="18" charset="0"/>
                <a:cs typeface="Times New Roman" panose="02020603050405020304" pitchFamily="18" charset="0"/>
              </a:endParaRPr>
            </a:p>
          </p:txBody>
        </p:sp>
        <p:sp>
          <p:nvSpPr>
            <p:cNvPr id="23570" name="Rectangle 16"/>
            <p:cNvSpPr>
              <a:spLocks noChangeArrowheads="1"/>
            </p:cNvSpPr>
            <p:nvPr/>
          </p:nvSpPr>
          <p:spPr bwMode="auto">
            <a:xfrm>
              <a:off x="4961" y="614"/>
              <a:ext cx="703" cy="1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en-US" altLang="en-US" sz="1000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a:t>
              </a:r>
            </a:p>
          </p:txBody>
        </p:sp>
      </p:grpSp>
      <p:sp>
        <p:nvSpPr>
          <p:cNvPr id="17" name="Text Box 10"/>
          <p:cNvSpPr txBox="1">
            <a:spLocks noChangeArrowheads="1"/>
          </p:cNvSpPr>
          <p:nvPr/>
        </p:nvSpPr>
        <p:spPr bwMode="auto">
          <a:xfrm>
            <a:off x="931864" y="4800601"/>
            <a:ext cx="9313863"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3200" b="1">
                <a:solidFill>
                  <a:srgbClr val="0000FF"/>
                </a:solidFill>
                <a:latin typeface="Times New Roman" panose="02020603050405020304" pitchFamily="18" charset="0"/>
                <a:cs typeface="Times New Roman" panose="02020603050405020304" pitchFamily="18" charset="0"/>
              </a:rPr>
              <a:t>f) Chế giễu người lao động nghèo, người lao động chân tay.</a:t>
            </a:r>
          </a:p>
        </p:txBody>
      </p:sp>
      <p:grpSp>
        <p:nvGrpSpPr>
          <p:cNvPr id="4" name="Group 14"/>
          <p:cNvGrpSpPr>
            <a:grpSpLocks/>
          </p:cNvGrpSpPr>
          <p:nvPr/>
        </p:nvGrpSpPr>
        <p:grpSpPr bwMode="auto">
          <a:xfrm>
            <a:off x="10093326" y="1492251"/>
            <a:ext cx="1350962" cy="1616075"/>
            <a:chOff x="4961" y="614"/>
            <a:chExt cx="703" cy="1018"/>
          </a:xfrm>
        </p:grpSpPr>
        <p:sp>
          <p:nvSpPr>
            <p:cNvPr id="23567" name="Oval 15"/>
            <p:cNvSpPr>
              <a:spLocks noChangeArrowheads="1"/>
            </p:cNvSpPr>
            <p:nvPr/>
          </p:nvSpPr>
          <p:spPr bwMode="auto">
            <a:xfrm>
              <a:off x="4992" y="816"/>
              <a:ext cx="624" cy="584"/>
            </a:xfrm>
            <a:prstGeom prst="ellipse">
              <a:avLst/>
            </a:prstGeom>
            <a:solidFill>
              <a:srgbClr val="0000FF"/>
            </a:solidFill>
            <a:ln w="9525" algn="ctr">
              <a:solidFill>
                <a:schemeClr val="accent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endParaRPr lang="en-US" altLang="en-US" sz="1600" b="1" u="sng">
                <a:solidFill>
                  <a:srgbClr val="0000FF"/>
                </a:solidFill>
                <a:latin typeface="Times New Roman" panose="02020603050405020304" pitchFamily="18" charset="0"/>
                <a:cs typeface="Times New Roman" panose="02020603050405020304" pitchFamily="18" charset="0"/>
              </a:endParaRPr>
            </a:p>
          </p:txBody>
        </p:sp>
        <p:sp>
          <p:nvSpPr>
            <p:cNvPr id="23568" name="Rectangle 16"/>
            <p:cNvSpPr>
              <a:spLocks noChangeArrowheads="1"/>
            </p:cNvSpPr>
            <p:nvPr/>
          </p:nvSpPr>
          <p:spPr bwMode="auto">
            <a:xfrm>
              <a:off x="4961" y="614"/>
              <a:ext cx="703" cy="1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en-US" altLang="en-US" sz="1000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a:t>
              </a:r>
            </a:p>
          </p:txBody>
        </p:sp>
      </p:grpSp>
    </p:spTree>
    <p:extLst>
      <p:ext uri="{BB962C8B-B14F-4D97-AF65-F5344CB8AC3E}">
        <p14:creationId xmlns:p14="http://schemas.microsoft.com/office/powerpoint/2010/main" val="3748870766"/>
      </p:ext>
    </p:extLst>
  </p:cSld>
  <p:clrMapOvr>
    <a:masterClrMapping/>
  </p:clrMapOvr>
  <p:transition spd="med">
    <p:wheel spokes="3"/>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21192"/>
                                        </p:tgtEl>
                                        <p:attrNameLst>
                                          <p:attrName>style.visibility</p:attrName>
                                        </p:attrNameLst>
                                      </p:cBhvr>
                                      <p:to>
                                        <p:strVal val="visible"/>
                                      </p:to>
                                    </p:set>
                                    <p:anim calcmode="lin" valueType="num">
                                      <p:cBhvr>
                                        <p:cTn id="7" dur="1000" fill="hold"/>
                                        <p:tgtEl>
                                          <p:spTgt spid="221192"/>
                                        </p:tgtEl>
                                        <p:attrNameLst>
                                          <p:attrName>ppt_w</p:attrName>
                                        </p:attrNameLst>
                                      </p:cBhvr>
                                      <p:tavLst>
                                        <p:tav tm="0">
                                          <p:val>
                                            <p:fltVal val="0"/>
                                          </p:val>
                                        </p:tav>
                                        <p:tav tm="100000">
                                          <p:val>
                                            <p:strVal val="#ppt_w"/>
                                          </p:val>
                                        </p:tav>
                                      </p:tavLst>
                                    </p:anim>
                                    <p:anim calcmode="lin" valueType="num">
                                      <p:cBhvr>
                                        <p:cTn id="8" dur="1000" fill="hold"/>
                                        <p:tgtEl>
                                          <p:spTgt spid="221192"/>
                                        </p:tgtEl>
                                        <p:attrNameLst>
                                          <p:attrName>ppt_h</p:attrName>
                                        </p:attrNameLst>
                                      </p:cBhvr>
                                      <p:tavLst>
                                        <p:tav tm="0">
                                          <p:val>
                                            <p:fltVal val="0"/>
                                          </p:val>
                                        </p:tav>
                                        <p:tav tm="100000">
                                          <p:val>
                                            <p:strVal val="#ppt_h"/>
                                          </p:val>
                                        </p:tav>
                                      </p:tavLst>
                                    </p:anim>
                                    <p:animEffect transition="in" filter="fade">
                                      <p:cBhvr>
                                        <p:cTn id="9" dur="1000"/>
                                        <p:tgtEl>
                                          <p:spTgt spid="22119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Scale>
                                      <p:cBhvr>
                                        <p:cTn id="14"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4"/>
                                        </p:tgtEl>
                                        <p:attrNameLst>
                                          <p:attrName>ppt_x</p:attrName>
                                          <p:attrName>ppt_y</p:attrName>
                                        </p:attrNameLst>
                                      </p:cBhvr>
                                    </p:animMotion>
                                    <p:animEffect transition="in" filter="fade">
                                      <p:cBhvr>
                                        <p:cTn id="16" dur="1000"/>
                                        <p:tgtEl>
                                          <p:spTgt spid="4"/>
                                        </p:tgtEl>
                                      </p:cBhvr>
                                    </p:animEffect>
                                  </p:childTnLst>
                                  <p:subTnLst>
                                    <p:audio>
                                      <p:cMediaNode>
                                        <p:cTn display="0" masterRel="sameClick">
                                          <p:stCondLst>
                                            <p:cond evt="begin" delay="0">
                                              <p:tn val="12"/>
                                            </p:cond>
                                          </p:stCondLst>
                                          <p:endCondLst>
                                            <p:cond evt="onStopAudio" delay="0">
                                              <p:tgtEl>
                                                <p:sldTgt/>
                                              </p:tgtEl>
                                            </p:cond>
                                          </p:endCondLst>
                                        </p:cTn>
                                        <p:tgtEl>
                                          <p:sndTgt r:embed="rId3" name="applause.wav"/>
                                        </p:tgtEl>
                                      </p:cMediaNode>
                                    </p:audio>
                                  </p:sub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221194"/>
                                        </p:tgtEl>
                                        <p:attrNameLst>
                                          <p:attrName>style.visibility</p:attrName>
                                        </p:attrNameLst>
                                      </p:cBhvr>
                                      <p:to>
                                        <p:strVal val="visible"/>
                                      </p:to>
                                    </p:set>
                                    <p:anim calcmode="lin" valueType="num">
                                      <p:cBhvr>
                                        <p:cTn id="21" dur="1000" fill="hold"/>
                                        <p:tgtEl>
                                          <p:spTgt spid="221194"/>
                                        </p:tgtEl>
                                        <p:attrNameLst>
                                          <p:attrName>ppt_w</p:attrName>
                                        </p:attrNameLst>
                                      </p:cBhvr>
                                      <p:tavLst>
                                        <p:tav tm="0">
                                          <p:val>
                                            <p:fltVal val="0"/>
                                          </p:val>
                                        </p:tav>
                                        <p:tav tm="100000">
                                          <p:val>
                                            <p:strVal val="#ppt_w"/>
                                          </p:val>
                                        </p:tav>
                                      </p:tavLst>
                                    </p:anim>
                                    <p:anim calcmode="lin" valueType="num">
                                      <p:cBhvr>
                                        <p:cTn id="22" dur="1000" fill="hold"/>
                                        <p:tgtEl>
                                          <p:spTgt spid="221194"/>
                                        </p:tgtEl>
                                        <p:attrNameLst>
                                          <p:attrName>ppt_h</p:attrName>
                                        </p:attrNameLst>
                                      </p:cBhvr>
                                      <p:tavLst>
                                        <p:tav tm="0">
                                          <p:val>
                                            <p:fltVal val="0"/>
                                          </p:val>
                                        </p:tav>
                                        <p:tav tm="100000">
                                          <p:val>
                                            <p:strVal val="#ppt_h"/>
                                          </p:val>
                                        </p:tav>
                                      </p:tavLst>
                                    </p:anim>
                                    <p:animEffect transition="in" filter="fade">
                                      <p:cBhvr>
                                        <p:cTn id="23" dur="1000"/>
                                        <p:tgtEl>
                                          <p:spTgt spid="22119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2" presetClass="entr" presetSubtype="0" fill="hold" nodeType="clickEffect">
                                  <p:stCondLst>
                                    <p:cond delay="0"/>
                                  </p:stCondLst>
                                  <p:childTnLst>
                                    <p:set>
                                      <p:cBhvr>
                                        <p:cTn id="27" dur="1" fill="hold">
                                          <p:stCondLst>
                                            <p:cond delay="0"/>
                                          </p:stCondLst>
                                        </p:cTn>
                                        <p:tgtEl>
                                          <p:spTgt spid="3"/>
                                        </p:tgtEl>
                                        <p:attrNameLst>
                                          <p:attrName>style.visibility</p:attrName>
                                        </p:attrNameLst>
                                      </p:cBhvr>
                                      <p:to>
                                        <p:strVal val="visible"/>
                                      </p:to>
                                    </p:set>
                                    <p:animScale>
                                      <p:cBhvr>
                                        <p:cTn id="28"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gtEl>
                                        <p:attrNameLst>
                                          <p:attrName>ppt_x</p:attrName>
                                          <p:attrName>ppt_y</p:attrName>
                                        </p:attrNameLst>
                                      </p:cBhvr>
                                    </p:animMotion>
                                    <p:animEffect transition="in" filter="fade">
                                      <p:cBhvr>
                                        <p:cTn id="30" dur="1000"/>
                                        <p:tgtEl>
                                          <p:spTgt spid="3"/>
                                        </p:tgtEl>
                                      </p:cBhvr>
                                    </p:animEffect>
                                  </p:childTnLst>
                                  <p:subTnLst>
                                    <p:audio>
                                      <p:cMediaNode>
                                        <p:cTn display="0" masterRel="sameClick">
                                          <p:stCondLst>
                                            <p:cond evt="begin" delay="0">
                                              <p:tn val="26"/>
                                            </p:cond>
                                          </p:stCondLst>
                                          <p:endCondLst>
                                            <p:cond evt="onStopAudio" delay="0">
                                              <p:tgtEl>
                                                <p:sldTgt/>
                                              </p:tgtEl>
                                            </p:cond>
                                          </p:endCondLst>
                                        </p:cTn>
                                        <p:tgtEl>
                                          <p:sndTgt r:embed="rId3" name="applause.wav"/>
                                        </p:tgtEl>
                                      </p:cMediaNode>
                                    </p:audio>
                                  </p:subTnLst>
                                </p:cTn>
                              </p:par>
                            </p:childTnLst>
                          </p:cTn>
                        </p:par>
                      </p:childTnLst>
                    </p:cTn>
                  </p:par>
                  <p:par>
                    <p:cTn id="31" fill="hold" nodeType="clickPar">
                      <p:stCondLst>
                        <p:cond delay="indefinite"/>
                      </p:stCondLst>
                      <p:childTnLst>
                        <p:par>
                          <p:cTn id="32" fill="hold" nodeType="withGroup">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p:cTn id="35" dur="1000" fill="hold"/>
                                        <p:tgtEl>
                                          <p:spTgt spid="17"/>
                                        </p:tgtEl>
                                        <p:attrNameLst>
                                          <p:attrName>ppt_w</p:attrName>
                                        </p:attrNameLst>
                                      </p:cBhvr>
                                      <p:tavLst>
                                        <p:tav tm="0">
                                          <p:val>
                                            <p:fltVal val="0"/>
                                          </p:val>
                                        </p:tav>
                                        <p:tav tm="100000">
                                          <p:val>
                                            <p:strVal val="#ppt_w"/>
                                          </p:val>
                                        </p:tav>
                                      </p:tavLst>
                                    </p:anim>
                                    <p:anim calcmode="lin" valueType="num">
                                      <p:cBhvr>
                                        <p:cTn id="36" dur="1000" fill="hold"/>
                                        <p:tgtEl>
                                          <p:spTgt spid="17"/>
                                        </p:tgtEl>
                                        <p:attrNameLst>
                                          <p:attrName>ppt_h</p:attrName>
                                        </p:attrNameLst>
                                      </p:cBhvr>
                                      <p:tavLst>
                                        <p:tav tm="0">
                                          <p:val>
                                            <p:fltVal val="0"/>
                                          </p:val>
                                        </p:tav>
                                        <p:tav tm="100000">
                                          <p:val>
                                            <p:strVal val="#ppt_h"/>
                                          </p:val>
                                        </p:tav>
                                      </p:tavLst>
                                    </p:anim>
                                    <p:animEffect transition="in" filter="fade">
                                      <p:cBhvr>
                                        <p:cTn id="37" dur="1000"/>
                                        <p:tgtEl>
                                          <p:spTgt spid="1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2" presetClass="entr" presetSubtype="0" fill="hold" nodeType="clickEffect">
                                  <p:stCondLst>
                                    <p:cond delay="0"/>
                                  </p:stCondLst>
                                  <p:childTnLst>
                                    <p:set>
                                      <p:cBhvr>
                                        <p:cTn id="41" dur="1" fill="hold">
                                          <p:stCondLst>
                                            <p:cond delay="0"/>
                                          </p:stCondLst>
                                        </p:cTn>
                                        <p:tgtEl>
                                          <p:spTgt spid="2"/>
                                        </p:tgtEl>
                                        <p:attrNameLst>
                                          <p:attrName>style.visibility</p:attrName>
                                        </p:attrNameLst>
                                      </p:cBhvr>
                                      <p:to>
                                        <p:strVal val="visible"/>
                                      </p:to>
                                    </p:set>
                                    <p:animScale>
                                      <p:cBhvr>
                                        <p:cTn id="42"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2"/>
                                        </p:tgtEl>
                                        <p:attrNameLst>
                                          <p:attrName>ppt_x</p:attrName>
                                          <p:attrName>ppt_y</p:attrName>
                                        </p:attrNameLst>
                                      </p:cBhvr>
                                    </p:animMotion>
                                    <p:animEffect transition="in" filter="fade">
                                      <p:cBhvr>
                                        <p:cTn id="44" dur="1000"/>
                                        <p:tgtEl>
                                          <p:spTgt spid="2"/>
                                        </p:tgtEl>
                                      </p:cBhvr>
                                    </p:animEffect>
                                  </p:childTnLst>
                                  <p:subTnLst>
                                    <p:audio>
                                      <p:cMediaNode>
                                        <p:cTn display="0" masterRel="sameClick">
                                          <p:stCondLst>
                                            <p:cond evt="begin" delay="0">
                                              <p:tn val="40"/>
                                            </p:cond>
                                          </p:stCondLst>
                                          <p:endCondLst>
                                            <p:cond evt="onStopAudio" delay="0">
                                              <p:tgtEl>
                                                <p:sldTgt/>
                                              </p:tgtEl>
                                            </p:cond>
                                          </p:endCondLst>
                                        </p:cTn>
                                        <p:tgtEl>
                                          <p:sndTgt r:embed="rId3"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92" grpId="0"/>
      <p:bldP spid="221194" grpId="0"/>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139D9F7-B31C-476A-933C-011E17574997}"/>
              </a:ext>
            </a:extLst>
          </p:cNvPr>
          <p:cNvSpPr txBox="1"/>
          <p:nvPr/>
        </p:nvSpPr>
        <p:spPr>
          <a:xfrm>
            <a:off x="-283623" y="1977444"/>
            <a:ext cx="12192000" cy="230832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dirty="0">
                <a:ln>
                  <a:noFill/>
                </a:ln>
                <a:solidFill>
                  <a:srgbClr val="FF5757"/>
                </a:solidFill>
                <a:effectLst/>
                <a:uLnTx/>
                <a:uFillTx/>
                <a:latin typeface="Times New Roman" panose="02020603050405020304" pitchFamily="18" charset="0"/>
                <a:ea typeface="+mn-ea"/>
                <a:cs typeface="Times New Roman" panose="02020603050405020304" pitchFamily="18" charset="0"/>
              </a:rPr>
              <a:t>ĐẠO ĐỨC</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0" cap="none" spc="0" normalizeH="0" baseline="0" noProof="0" dirty="0" err="1">
                <a:ln w="9525">
                  <a:solidFill>
                    <a:srgbClr val="FF00FF"/>
                  </a:solidFill>
                  <a:round/>
                  <a:headEnd/>
                  <a:tailEnd/>
                </a:ln>
                <a:solidFill>
                  <a:srgbClr val="00206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rPr>
              <a:t>Bài</a:t>
            </a:r>
            <a:r>
              <a:rPr kumimoji="0" lang="en-US" sz="4800" b="1" i="0" u="none" strike="noStrike" kern="10" cap="none" spc="0" normalizeH="0" baseline="0" noProof="0" dirty="0">
                <a:ln w="9525">
                  <a:solidFill>
                    <a:srgbClr val="FF00FF"/>
                  </a:solidFill>
                  <a:round/>
                  <a:headEnd/>
                  <a:tailEnd/>
                </a:ln>
                <a:solidFill>
                  <a:srgbClr val="00206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rPr>
              <a:t> : </a:t>
            </a:r>
            <a:r>
              <a:rPr kumimoji="0" lang="en-US" sz="4800" b="1" i="0" u="none" strike="noStrike" kern="10" cap="none" spc="0" normalizeH="0" baseline="0" noProof="0" dirty="0" err="1">
                <a:ln w="9525">
                  <a:solidFill>
                    <a:srgbClr val="FF00FF"/>
                  </a:solidFill>
                  <a:round/>
                  <a:headEnd/>
                  <a:tailEnd/>
                </a:ln>
                <a:solidFill>
                  <a:srgbClr val="00206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rPr>
              <a:t>Lịch</a:t>
            </a:r>
            <a:r>
              <a:rPr kumimoji="0" lang="en-US" sz="4800" b="1" i="0" u="none" strike="noStrike" kern="10" cap="none" spc="0" normalizeH="0" baseline="0" noProof="0" dirty="0">
                <a:ln w="9525">
                  <a:solidFill>
                    <a:srgbClr val="FF00FF"/>
                  </a:solidFill>
                  <a:round/>
                  <a:headEnd/>
                  <a:tailEnd/>
                </a:ln>
                <a:solidFill>
                  <a:srgbClr val="00206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rPr>
              <a:t> </a:t>
            </a:r>
            <a:r>
              <a:rPr kumimoji="0" lang="en-US" sz="4800" b="1" i="0" u="none" strike="noStrike" kern="10" cap="none" spc="0" normalizeH="0" baseline="0" noProof="0" dirty="0" err="1">
                <a:ln w="9525">
                  <a:solidFill>
                    <a:srgbClr val="FF00FF"/>
                  </a:solidFill>
                  <a:round/>
                  <a:headEnd/>
                  <a:tailEnd/>
                </a:ln>
                <a:solidFill>
                  <a:srgbClr val="00206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rPr>
              <a:t>sự</a:t>
            </a:r>
            <a:r>
              <a:rPr kumimoji="0" lang="en-US" sz="4800" b="1" i="0" u="none" strike="noStrike" kern="10" cap="none" spc="0" normalizeH="0" baseline="0" noProof="0" dirty="0">
                <a:ln w="9525">
                  <a:solidFill>
                    <a:srgbClr val="FF00FF"/>
                  </a:solidFill>
                  <a:round/>
                  <a:headEnd/>
                  <a:tailEnd/>
                </a:ln>
                <a:solidFill>
                  <a:srgbClr val="00206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rPr>
              <a:t> </a:t>
            </a:r>
            <a:r>
              <a:rPr kumimoji="0" lang="en-US" sz="4800" b="1" i="0" u="none" strike="noStrike" kern="10" cap="none" spc="0" normalizeH="0" baseline="0" noProof="0" dirty="0" err="1">
                <a:ln w="9525">
                  <a:solidFill>
                    <a:srgbClr val="FF00FF"/>
                  </a:solidFill>
                  <a:round/>
                  <a:headEnd/>
                  <a:tailEnd/>
                </a:ln>
                <a:solidFill>
                  <a:srgbClr val="00206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rPr>
              <a:t>với</a:t>
            </a:r>
            <a:r>
              <a:rPr kumimoji="0" lang="en-US" sz="4800" b="1" i="0" u="none" strike="noStrike" kern="10" cap="none" spc="0" normalizeH="0" baseline="0" noProof="0" dirty="0">
                <a:ln w="9525">
                  <a:solidFill>
                    <a:srgbClr val="FF00FF"/>
                  </a:solidFill>
                  <a:round/>
                  <a:headEnd/>
                  <a:tailEnd/>
                </a:ln>
                <a:solidFill>
                  <a:srgbClr val="00206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rPr>
              <a:t> </a:t>
            </a:r>
            <a:r>
              <a:rPr kumimoji="0" lang="en-US" sz="4800" b="1" i="0" u="none" strike="noStrike" kern="10" cap="none" spc="0" normalizeH="0" baseline="0" noProof="0" dirty="0" err="1">
                <a:ln w="9525">
                  <a:solidFill>
                    <a:srgbClr val="FF00FF"/>
                  </a:solidFill>
                  <a:round/>
                  <a:headEnd/>
                  <a:tailEnd/>
                </a:ln>
                <a:solidFill>
                  <a:srgbClr val="00206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rPr>
              <a:t>mọi</a:t>
            </a:r>
            <a:r>
              <a:rPr kumimoji="0" lang="en-US" sz="4800" b="1" i="0" u="none" strike="noStrike" kern="10" cap="none" spc="0" normalizeH="0" baseline="0" noProof="0" dirty="0">
                <a:ln w="9525">
                  <a:solidFill>
                    <a:srgbClr val="FF00FF"/>
                  </a:solidFill>
                  <a:round/>
                  <a:headEnd/>
                  <a:tailEnd/>
                </a:ln>
                <a:solidFill>
                  <a:srgbClr val="00206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rPr>
              <a:t> ng</a:t>
            </a:r>
            <a:r>
              <a:rPr kumimoji="0" lang="vi-VN" sz="4800" b="1" i="0" u="none" strike="noStrike" kern="10" cap="none" spc="0" normalizeH="0" baseline="0" noProof="0" dirty="0">
                <a:ln w="9525">
                  <a:solidFill>
                    <a:srgbClr val="FF00FF"/>
                  </a:solidFill>
                  <a:round/>
                  <a:headEnd/>
                  <a:tailEnd/>
                </a:ln>
                <a:solidFill>
                  <a:srgbClr val="00206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rPr>
              <a:t>ư</a:t>
            </a:r>
            <a:r>
              <a:rPr kumimoji="0" lang="en-US" sz="4800" b="1" i="0" u="none" strike="noStrike" kern="10" cap="none" spc="0" normalizeH="0" baseline="0" noProof="0" dirty="0" err="1">
                <a:ln w="9525">
                  <a:solidFill>
                    <a:srgbClr val="FF00FF"/>
                  </a:solidFill>
                  <a:round/>
                  <a:headEnd/>
                  <a:tailEnd/>
                </a:ln>
                <a:solidFill>
                  <a:srgbClr val="00206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rPr>
              <a:t>ời</a:t>
            </a:r>
            <a:endParaRPr kumimoji="0" lang="en-US" sz="4800" b="1" i="0" u="none" strike="noStrike" kern="10" cap="none" spc="0" normalizeH="0" baseline="0" noProof="0" dirty="0">
              <a:ln w="9525">
                <a:solidFill>
                  <a:srgbClr val="FF00FF"/>
                </a:solidFill>
                <a:round/>
                <a:headEnd/>
                <a:tailEnd/>
              </a:ln>
              <a:solidFill>
                <a:srgbClr val="002060"/>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4800" b="1" i="0" u="none" strike="noStrike" kern="1200" cap="none" spc="0" normalizeH="0" baseline="0" noProof="0" dirty="0">
              <a:ln>
                <a:noFill/>
              </a:ln>
              <a:solidFill>
                <a:srgbClr val="FF5757"/>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097871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WordArt 2">
            <a:extLst>
              <a:ext uri="{FF2B5EF4-FFF2-40B4-BE49-F238E27FC236}">
                <a16:creationId xmlns:a16="http://schemas.microsoft.com/office/drawing/2014/main" id="{B4933D2A-EDD5-43F7-9B54-B3A8F47FCE64}"/>
              </a:ext>
            </a:extLst>
          </p:cNvPr>
          <p:cNvSpPr>
            <a:spLocks noChangeArrowheads="1" noChangeShapeType="1" noTextEdit="1"/>
          </p:cNvSpPr>
          <p:nvPr/>
        </p:nvSpPr>
        <p:spPr bwMode="auto">
          <a:xfrm>
            <a:off x="2641600" y="1600200"/>
            <a:ext cx="6604000" cy="1219200"/>
          </a:xfrm>
          <a:prstGeom prst="rect">
            <a:avLst/>
          </a:prstGeom>
        </p:spPr>
        <p:txBody>
          <a:bodyPr wrap="none" fromWordArt="1">
            <a:prstTxWarp prst="textDeflate">
              <a:avLst>
                <a:gd name="adj" fmla="val 18750"/>
              </a:avLst>
            </a:prstTxWarp>
          </a:bodyPr>
          <a:lstStyle/>
          <a:p>
            <a:pPr algn="ctr"/>
            <a:r>
              <a:rPr lang="en-US" sz="3867" b="1" kern="10">
                <a:ln w="25400">
                  <a:solidFill>
                    <a:srgbClr val="800000"/>
                  </a:solidFill>
                  <a:round/>
                  <a:headEnd/>
                  <a:tailEnd/>
                </a:ln>
                <a:solidFill>
                  <a:srgbClr val="FF0000"/>
                </a:solidFill>
                <a:latin typeface="Times New Roman" panose="02020603050405020304" pitchFamily="18" charset="0"/>
                <a:cs typeface="Times New Roman" panose="02020603050405020304" pitchFamily="18" charset="0"/>
              </a:rPr>
              <a:t>HOẠT ĐỘNG 1:</a:t>
            </a:r>
          </a:p>
        </p:txBody>
      </p:sp>
      <p:sp>
        <p:nvSpPr>
          <p:cNvPr id="232452" name="WordArt 4">
            <a:extLst>
              <a:ext uri="{FF2B5EF4-FFF2-40B4-BE49-F238E27FC236}">
                <a16:creationId xmlns:a16="http://schemas.microsoft.com/office/drawing/2014/main" id="{8E61695D-DB22-48CF-9CAE-47061318C06F}"/>
              </a:ext>
            </a:extLst>
          </p:cNvPr>
          <p:cNvSpPr>
            <a:spLocks noChangeArrowheads="1" noChangeShapeType="1" noTextEdit="1"/>
          </p:cNvSpPr>
          <p:nvPr/>
        </p:nvSpPr>
        <p:spPr bwMode="auto">
          <a:xfrm>
            <a:off x="2235200" y="3276600"/>
            <a:ext cx="7721600" cy="1295400"/>
          </a:xfrm>
          <a:prstGeom prst="rect">
            <a:avLst/>
          </a:prstGeom>
        </p:spPr>
        <p:txBody>
          <a:bodyPr wrap="none" fromWordArt="1">
            <a:prstTxWarp prst="textPlain">
              <a:avLst>
                <a:gd name="adj" fmla="val 50000"/>
              </a:avLst>
            </a:prstTxWarp>
          </a:bodyPr>
          <a:lstStyle/>
          <a:p>
            <a:pPr algn="ctr"/>
            <a:r>
              <a:rPr lang="en-US" sz="2933" b="1" kern="10">
                <a:ln w="9525">
                  <a:solidFill>
                    <a:srgbClr val="006600"/>
                  </a:solidFill>
                  <a:round/>
                  <a:headEnd/>
                  <a:tailEnd/>
                </a:ln>
                <a:solidFill>
                  <a:srgbClr val="0000FF"/>
                </a:solidFill>
                <a:latin typeface="Times New Roman" panose="02020603050405020304" pitchFamily="18" charset="0"/>
                <a:cs typeface="Times New Roman" panose="02020603050405020304" pitchFamily="18" charset="0"/>
              </a:rPr>
              <a:t>KỂ CHUYỆN</a:t>
            </a:r>
          </a:p>
        </p:txBody>
      </p:sp>
    </p:spTree>
    <p:extLst>
      <p:ext uri="{BB962C8B-B14F-4D97-AF65-F5344CB8AC3E}">
        <p14:creationId xmlns:p14="http://schemas.microsoft.com/office/powerpoint/2010/main" val="3631048064"/>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232450"/>
                                        </p:tgtEl>
                                        <p:attrNameLst>
                                          <p:attrName>style.visibility</p:attrName>
                                        </p:attrNameLst>
                                      </p:cBhvr>
                                      <p:to>
                                        <p:strVal val="visible"/>
                                      </p:to>
                                    </p:set>
                                    <p:animEffect transition="in" filter="box(in)">
                                      <p:cBhvr>
                                        <p:cTn id="7" dur="500"/>
                                        <p:tgtEl>
                                          <p:spTgt spid="232450"/>
                                        </p:tgtEl>
                                      </p:cBhvr>
                                    </p:animEffect>
                                  </p:childTnLst>
                                </p:cTn>
                              </p:par>
                              <p:par>
                                <p:cTn id="8" presetID="5" presetClass="entr" presetSubtype="10" fill="hold" nodeType="withEffect">
                                  <p:stCondLst>
                                    <p:cond delay="0"/>
                                  </p:stCondLst>
                                  <p:childTnLst>
                                    <p:set>
                                      <p:cBhvr>
                                        <p:cTn id="9" dur="1" fill="hold">
                                          <p:stCondLst>
                                            <p:cond delay="0"/>
                                          </p:stCondLst>
                                        </p:cTn>
                                        <p:tgtEl>
                                          <p:spTgt spid="232452"/>
                                        </p:tgtEl>
                                        <p:attrNameLst>
                                          <p:attrName>style.visibility</p:attrName>
                                        </p:attrNameLst>
                                      </p:cBhvr>
                                      <p:to>
                                        <p:strVal val="visible"/>
                                      </p:to>
                                    </p:set>
                                    <p:animEffect transition="in" filter="checkerboard(across)">
                                      <p:cBhvr>
                                        <p:cTn id="10" dur="500"/>
                                        <p:tgtEl>
                                          <p:spTgt spid="2324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ubtitle 7">
            <a:extLst>
              <a:ext uri="{FF2B5EF4-FFF2-40B4-BE49-F238E27FC236}">
                <a16:creationId xmlns:a16="http://schemas.microsoft.com/office/drawing/2014/main" id="{753727DF-AABB-4B05-B012-24818E6444EB}"/>
              </a:ext>
            </a:extLst>
          </p:cNvPr>
          <p:cNvSpPr>
            <a:spLocks/>
          </p:cNvSpPr>
          <p:nvPr/>
        </p:nvSpPr>
        <p:spPr bwMode="auto">
          <a:xfrm>
            <a:off x="812800" y="762000"/>
            <a:ext cx="11074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spcBef>
                <a:spcPct val="20000"/>
              </a:spcBef>
            </a:pPr>
            <a:endParaRPr lang="en-US" altLang="en-US" sz="2933" b="1">
              <a:solidFill>
                <a:srgbClr val="000099"/>
              </a:solidFill>
            </a:endParaRPr>
          </a:p>
        </p:txBody>
      </p:sp>
      <p:sp>
        <p:nvSpPr>
          <p:cNvPr id="12291" name="Subtitle 7">
            <a:extLst>
              <a:ext uri="{FF2B5EF4-FFF2-40B4-BE49-F238E27FC236}">
                <a16:creationId xmlns:a16="http://schemas.microsoft.com/office/drawing/2014/main" id="{D5C14C8F-8DD5-4898-AC35-3DFB156CCC1A}"/>
              </a:ext>
            </a:extLst>
          </p:cNvPr>
          <p:cNvSpPr>
            <a:spLocks/>
          </p:cNvSpPr>
          <p:nvPr/>
        </p:nvSpPr>
        <p:spPr bwMode="auto">
          <a:xfrm>
            <a:off x="812800" y="5334000"/>
            <a:ext cx="10464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spcBef>
                <a:spcPct val="20000"/>
              </a:spcBef>
            </a:pPr>
            <a:endParaRPr lang="en-US" altLang="en-US" sz="2933" b="1">
              <a:solidFill>
                <a:srgbClr val="000099"/>
              </a:solidFill>
            </a:endParaRPr>
          </a:p>
        </p:txBody>
      </p:sp>
      <p:sp>
        <p:nvSpPr>
          <p:cNvPr id="223255" name="WordArt 23">
            <a:extLst>
              <a:ext uri="{FF2B5EF4-FFF2-40B4-BE49-F238E27FC236}">
                <a16:creationId xmlns:a16="http://schemas.microsoft.com/office/drawing/2014/main" id="{842E0EB7-E8FA-4093-A15A-55CE68B55786}"/>
              </a:ext>
            </a:extLst>
          </p:cNvPr>
          <p:cNvSpPr>
            <a:spLocks noChangeArrowheads="1" noChangeShapeType="1" noTextEdit="1"/>
          </p:cNvSpPr>
          <p:nvPr/>
        </p:nvSpPr>
        <p:spPr bwMode="auto">
          <a:xfrm>
            <a:off x="2272146" y="-89808"/>
            <a:ext cx="7924800" cy="1295400"/>
          </a:xfrm>
          <a:prstGeom prst="rect">
            <a:avLst/>
          </a:prstGeom>
        </p:spPr>
        <p:txBody>
          <a:bodyPr wrap="none" fromWordArt="1">
            <a:prstTxWarp prst="textDeflate">
              <a:avLst>
                <a:gd name="adj" fmla="val 18750"/>
              </a:avLst>
            </a:prstTxWarp>
          </a:bodyPr>
          <a:lstStyle/>
          <a:p>
            <a:pPr algn="ctr"/>
            <a:r>
              <a:rPr lang="en-US" sz="3867" b="1" kern="10">
                <a:ln w="25400">
                  <a:solidFill>
                    <a:srgbClr val="FF0000"/>
                  </a:solidFill>
                  <a:round/>
                  <a:headEnd/>
                  <a:tailEnd/>
                </a:ln>
                <a:solidFill>
                  <a:srgbClr val="FF0000"/>
                </a:solidFill>
                <a:latin typeface="Times New Roman" panose="02020603050405020304" pitchFamily="18" charset="0"/>
                <a:cs typeface="Times New Roman" panose="02020603050405020304" pitchFamily="18" charset="0"/>
              </a:rPr>
              <a:t>CHUYỆN Ở TIỆM MAY</a:t>
            </a:r>
          </a:p>
        </p:txBody>
      </p:sp>
      <p:sp>
        <p:nvSpPr>
          <p:cNvPr id="12293" name="Text Box 24">
            <a:extLst>
              <a:ext uri="{FF2B5EF4-FFF2-40B4-BE49-F238E27FC236}">
                <a16:creationId xmlns:a16="http://schemas.microsoft.com/office/drawing/2014/main" id="{9C06596D-F96C-48BC-BF4D-C05026139B39}"/>
              </a:ext>
            </a:extLst>
          </p:cNvPr>
          <p:cNvSpPr txBox="1">
            <a:spLocks noChangeArrowheads="1"/>
          </p:cNvSpPr>
          <p:nvPr/>
        </p:nvSpPr>
        <p:spPr bwMode="auto">
          <a:xfrm>
            <a:off x="0" y="0"/>
            <a:ext cx="2540000" cy="63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3467" b="1" i="1" dirty="0" err="1">
                <a:solidFill>
                  <a:srgbClr val="000099"/>
                </a:solidFill>
                <a:latin typeface="Times New Roman" panose="02020603050405020304" pitchFamily="18" charset="0"/>
                <a:cs typeface="Times New Roman" panose="02020603050405020304" pitchFamily="18" charset="0"/>
              </a:rPr>
              <a:t>Truyện</a:t>
            </a:r>
            <a:endParaRPr lang="en-US" altLang="en-US" sz="3467" b="1" i="1" dirty="0">
              <a:solidFill>
                <a:srgbClr val="000099"/>
              </a:solidFill>
              <a:latin typeface="Times New Roman" panose="02020603050405020304" pitchFamily="18" charset="0"/>
              <a:cs typeface="Times New Roman" panose="02020603050405020304" pitchFamily="18" charset="0"/>
            </a:endParaRPr>
          </a:p>
        </p:txBody>
      </p:sp>
      <p:pic>
        <p:nvPicPr>
          <p:cNvPr id="12294" name="Picture 8" descr="G:\IMG_20141225_222248-1.jpg">
            <a:extLst>
              <a:ext uri="{FF2B5EF4-FFF2-40B4-BE49-F238E27FC236}">
                <a16:creationId xmlns:a16="http://schemas.microsoft.com/office/drawing/2014/main" id="{1B42009B-1A18-41D8-863D-A352E37E1C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527" y="1241275"/>
            <a:ext cx="11651673" cy="5211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3207581"/>
      </p:ext>
    </p:extLst>
  </p:cSld>
  <p:clrMapOvr>
    <a:masterClrMapping/>
  </p:clrMapOvr>
  <p:transition spd="med">
    <p:wheel spokes="3"/>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223255"/>
                                        </p:tgtEl>
                                        <p:attrNameLst>
                                          <p:attrName>style.visibility</p:attrName>
                                        </p:attrNameLst>
                                      </p:cBhvr>
                                      <p:to>
                                        <p:strVal val="visible"/>
                                      </p:to>
                                    </p:set>
                                    <p:animEffect transition="in" filter="box(in)">
                                      <p:cBhvr>
                                        <p:cTn id="7" dur="500"/>
                                        <p:tgtEl>
                                          <p:spTgt spid="2232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5" name="WordArt 5">
            <a:extLst>
              <a:ext uri="{FF2B5EF4-FFF2-40B4-BE49-F238E27FC236}">
                <a16:creationId xmlns:a16="http://schemas.microsoft.com/office/drawing/2014/main" id="{BB65A615-E27B-46F0-9552-AF602EBC236F}"/>
              </a:ext>
            </a:extLst>
          </p:cNvPr>
          <p:cNvSpPr>
            <a:spLocks noChangeArrowheads="1" noChangeShapeType="1" noTextEdit="1"/>
          </p:cNvSpPr>
          <p:nvPr/>
        </p:nvSpPr>
        <p:spPr bwMode="auto">
          <a:xfrm>
            <a:off x="1898651" y="228600"/>
            <a:ext cx="7112000" cy="1143000"/>
          </a:xfrm>
          <a:prstGeom prst="rect">
            <a:avLst/>
          </a:prstGeom>
        </p:spPr>
        <p:txBody>
          <a:bodyPr wrap="none" fromWordArt="1">
            <a:prstTxWarp prst="textDeflate">
              <a:avLst>
                <a:gd name="adj" fmla="val 18750"/>
              </a:avLst>
            </a:prstTxWarp>
          </a:bodyPr>
          <a:lstStyle/>
          <a:p>
            <a:pPr algn="ctr"/>
            <a:endParaRPr lang="en-US" sz="3867" b="1" kern="10">
              <a:ln w="25400">
                <a:solidFill>
                  <a:srgbClr val="FF0000"/>
                </a:solidFill>
                <a:round/>
                <a:headEnd/>
                <a:tailEnd/>
              </a:ln>
              <a:solidFill>
                <a:srgbClr val="FF0000"/>
              </a:solidFill>
              <a:latin typeface="Times New Roman" panose="02020603050405020304" pitchFamily="18" charset="0"/>
              <a:cs typeface="Times New Roman" panose="02020603050405020304" pitchFamily="18" charset="0"/>
            </a:endParaRPr>
          </a:p>
        </p:txBody>
      </p:sp>
      <p:sp>
        <p:nvSpPr>
          <p:cNvPr id="17421" name="TextBox 1">
            <a:extLst>
              <a:ext uri="{FF2B5EF4-FFF2-40B4-BE49-F238E27FC236}">
                <a16:creationId xmlns:a16="http://schemas.microsoft.com/office/drawing/2014/main" id="{CAA9BF8D-296A-4A91-A24C-E704CAD4BCF8}"/>
              </a:ext>
            </a:extLst>
          </p:cNvPr>
          <p:cNvSpPr txBox="1">
            <a:spLocks noChangeArrowheads="1"/>
          </p:cNvSpPr>
          <p:nvPr/>
        </p:nvSpPr>
        <p:spPr bwMode="auto">
          <a:xfrm>
            <a:off x="845513" y="1181101"/>
            <a:ext cx="10934700" cy="1657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u="sng" dirty="0" err="1">
                <a:latin typeface="Times New Roman" panose="02020603050405020304" pitchFamily="18" charset="0"/>
                <a:cs typeface="Times New Roman" panose="02020603050405020304" pitchFamily="18" charset="0"/>
              </a:rPr>
              <a:t>Câu</a:t>
            </a:r>
            <a:r>
              <a:rPr lang="en-US" altLang="en-US" sz="3867" b="1" u="sng" dirty="0">
                <a:latin typeface="Times New Roman" panose="02020603050405020304" pitchFamily="18" charset="0"/>
                <a:cs typeface="Times New Roman" panose="02020603050405020304" pitchFamily="18" charset="0"/>
              </a:rPr>
              <a:t> 1</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Nhận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xét</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của</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em</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về</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cách</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cư</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xử</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của</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bạn</a:t>
            </a:r>
            <a:r>
              <a:rPr lang="en-US" altLang="en-US" sz="3867" b="1" dirty="0">
                <a:latin typeface="Times New Roman" panose="02020603050405020304" pitchFamily="18" charset="0"/>
                <a:cs typeface="Times New Roman" panose="02020603050405020304" pitchFamily="18" charset="0"/>
              </a:rPr>
              <a:t> Trang </a:t>
            </a:r>
            <a:r>
              <a:rPr lang="en-US" altLang="en-US" sz="3867" b="1" dirty="0" err="1">
                <a:latin typeface="Times New Roman" panose="02020603050405020304" pitchFamily="18" charset="0"/>
                <a:cs typeface="Times New Roman" panose="02020603050405020304" pitchFamily="18" charset="0"/>
              </a:rPr>
              <a:t>và</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bạn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Hà</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trong</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câu</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chuyện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trên</a:t>
            </a:r>
            <a:r>
              <a:rPr lang="en-US" altLang="en-US" sz="3867" b="1" dirty="0">
                <a:latin typeface="Times New Roman" panose="02020603050405020304" pitchFamily="18" charset="0"/>
                <a:cs typeface="Times New Roman" panose="02020603050405020304" pitchFamily="18" charset="0"/>
              </a:rPr>
              <a:t>?</a:t>
            </a:r>
          </a:p>
          <a:p>
            <a:pPr eaLnBrk="1" hangingPunct="1"/>
            <a:endParaRPr lang="en-SG" altLang="en-US" sz="2400" dirty="0"/>
          </a:p>
        </p:txBody>
      </p:sp>
      <p:sp>
        <p:nvSpPr>
          <p:cNvPr id="17422" name="TextBox 19">
            <a:extLst>
              <a:ext uri="{FF2B5EF4-FFF2-40B4-BE49-F238E27FC236}">
                <a16:creationId xmlns:a16="http://schemas.microsoft.com/office/drawing/2014/main" id="{3455F2B2-4344-4B7C-82C8-13A7FBDEFD1C}"/>
              </a:ext>
            </a:extLst>
          </p:cNvPr>
          <p:cNvSpPr txBox="1">
            <a:spLocks noChangeArrowheads="1"/>
          </p:cNvSpPr>
          <p:nvPr/>
        </p:nvSpPr>
        <p:spPr bwMode="auto">
          <a:xfrm>
            <a:off x="1082579" y="2648263"/>
            <a:ext cx="10115551" cy="3073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Bạn</a:t>
            </a:r>
            <a:r>
              <a:rPr lang="en-US" altLang="en-US" sz="3867" b="1" dirty="0">
                <a:solidFill>
                  <a:srgbClr val="FF0000"/>
                </a:solidFill>
                <a:latin typeface="Times New Roman" panose="02020603050405020304" pitchFamily="18" charset="0"/>
                <a:cs typeface="Times New Roman" panose="02020603050405020304" pitchFamily="18" charset="0"/>
              </a:rPr>
              <a:t> Trang </a:t>
            </a:r>
            <a:r>
              <a:rPr lang="en-US" altLang="en-US" sz="3867" b="1" dirty="0" err="1">
                <a:solidFill>
                  <a:srgbClr val="FF0000"/>
                </a:solidFill>
                <a:latin typeface="Times New Roman" panose="02020603050405020304" pitchFamily="18" charset="0"/>
                <a:cs typeface="Times New Roman" panose="02020603050405020304" pitchFamily="18" charset="0"/>
              </a:rPr>
              <a:t>đã</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biết</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chào</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hỏi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mọi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người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nói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năng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nhẹ</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nhàng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biết</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thông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cảm</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với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cô</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thơ</a:t>
            </a:r>
            <a:r>
              <a:rPr lang="en-US" altLang="en-US" sz="3867" b="1" dirty="0">
                <a:solidFill>
                  <a:srgbClr val="FF0000"/>
                </a:solidFill>
                <a:latin typeface="Times New Roman" panose="02020603050405020304" pitchFamily="18" charset="0"/>
                <a:cs typeface="Times New Roman" panose="02020603050405020304" pitchFamily="18" charset="0"/>
              </a:rPr>
              <a:t>̣ may. </a:t>
            </a:r>
            <a:r>
              <a:rPr lang="en-US" altLang="en-US" sz="3867" b="1" dirty="0" err="1">
                <a:solidFill>
                  <a:srgbClr val="FF0000"/>
                </a:solidFill>
                <a:latin typeface="Times New Roman" panose="02020603050405020304" pitchFamily="18" charset="0"/>
                <a:cs typeface="Times New Roman" panose="02020603050405020304" pitchFamily="18" charset="0"/>
              </a:rPr>
              <a:t>Như</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vậy</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trang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đã</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cư</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xử</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rất</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lịch</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sư</a:t>
            </a:r>
            <a:r>
              <a:rPr lang="en-US" altLang="en-US" sz="3867" b="1" dirty="0">
                <a:solidFill>
                  <a:srgbClr val="FF0000"/>
                </a:solidFill>
                <a:latin typeface="Times New Roman" panose="02020603050405020304" pitchFamily="18" charset="0"/>
                <a:cs typeface="Times New Roman" panose="02020603050405020304" pitchFamily="18" charset="0"/>
              </a:rPr>
              <a:t>̣. Hà </a:t>
            </a:r>
            <a:r>
              <a:rPr lang="en-US" altLang="en-US" sz="3867" b="1" dirty="0" err="1">
                <a:solidFill>
                  <a:srgbClr val="FF0000"/>
                </a:solidFill>
                <a:latin typeface="Times New Roman" panose="02020603050405020304" pitchFamily="18" charset="0"/>
                <a:cs typeface="Times New Roman" panose="02020603050405020304" pitchFamily="18" charset="0"/>
              </a:rPr>
              <a:t>chưa</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biết</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tôn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trọng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cô</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thơ</a:t>
            </a:r>
            <a:r>
              <a:rPr lang="en-US" altLang="en-US" sz="3867" b="1" dirty="0">
                <a:solidFill>
                  <a:srgbClr val="FF0000"/>
                </a:solidFill>
                <a:latin typeface="Times New Roman" panose="02020603050405020304" pitchFamily="18" charset="0"/>
                <a:cs typeface="Times New Roman" panose="02020603050405020304" pitchFamily="18" charset="0"/>
              </a:rPr>
              <a:t>̣ may, </a:t>
            </a:r>
            <a:r>
              <a:rPr lang="en-US" altLang="en-US" sz="3867" b="1" dirty="0" err="1">
                <a:solidFill>
                  <a:srgbClr val="FF0000"/>
                </a:solidFill>
                <a:latin typeface="Times New Roman" panose="02020603050405020304" pitchFamily="18" charset="0"/>
                <a:cs typeface="Times New Roman" panose="02020603050405020304" pitchFamily="18" charset="0"/>
              </a:rPr>
              <a:t>chưa</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cư</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xử</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đúng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mực</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với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người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lớn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tuổi</a:t>
            </a:r>
            <a:r>
              <a:rPr lang="en-US" altLang="en-US" sz="3867" b="1" dirty="0">
                <a:solidFill>
                  <a:srgbClr val="FF0000"/>
                </a:solidFill>
                <a:latin typeface="Times New Roman" panose="02020603050405020304" pitchFamily="18" charset="0"/>
                <a:cs typeface="Times New Roman" panose="02020603050405020304" pitchFamily="18" charset="0"/>
              </a:rPr>
              <a:t>.</a:t>
            </a:r>
            <a:endParaRPr lang="en-SG" altLang="en-US" sz="3867" dirty="0">
              <a:solidFill>
                <a:srgbClr val="FF0000"/>
              </a:solidFill>
            </a:endParaRPr>
          </a:p>
        </p:txBody>
      </p:sp>
    </p:spTree>
    <p:extLst>
      <p:ext uri="{BB962C8B-B14F-4D97-AF65-F5344CB8AC3E}">
        <p14:creationId xmlns:p14="http://schemas.microsoft.com/office/powerpoint/2010/main" val="710399155"/>
      </p:ext>
    </p:extLst>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235525"/>
                                        </p:tgtEl>
                                        <p:attrNameLst>
                                          <p:attrName>style.visibility</p:attrName>
                                        </p:attrNameLst>
                                      </p:cBhvr>
                                      <p:to>
                                        <p:strVal val="visible"/>
                                      </p:to>
                                    </p:set>
                                    <p:animEffect transition="in" filter="box(in)">
                                      <p:cBhvr>
                                        <p:cTn id="7" dur="500"/>
                                        <p:tgtEl>
                                          <p:spTgt spid="2355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7421"/>
                                        </p:tgtEl>
                                        <p:attrNameLst>
                                          <p:attrName>style.visibility</p:attrName>
                                        </p:attrNameLst>
                                      </p:cBhvr>
                                      <p:to>
                                        <p:strVal val="visible"/>
                                      </p:to>
                                    </p:set>
                                    <p:anim calcmode="lin" valueType="num">
                                      <p:cBhvr additive="base">
                                        <p:cTn id="12" dur="500" fill="hold"/>
                                        <p:tgtEl>
                                          <p:spTgt spid="17421"/>
                                        </p:tgtEl>
                                        <p:attrNameLst>
                                          <p:attrName>ppt_x</p:attrName>
                                        </p:attrNameLst>
                                      </p:cBhvr>
                                      <p:tavLst>
                                        <p:tav tm="0">
                                          <p:val>
                                            <p:strVal val="#ppt_x"/>
                                          </p:val>
                                        </p:tav>
                                        <p:tav tm="100000">
                                          <p:val>
                                            <p:strVal val="#ppt_x"/>
                                          </p:val>
                                        </p:tav>
                                      </p:tavLst>
                                    </p:anim>
                                    <p:anim calcmode="lin" valueType="num">
                                      <p:cBhvr additive="base">
                                        <p:cTn id="13" dur="500" fill="hold"/>
                                        <p:tgtEl>
                                          <p:spTgt spid="17421"/>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7422"/>
                                        </p:tgtEl>
                                        <p:attrNameLst>
                                          <p:attrName>style.visibility</p:attrName>
                                        </p:attrNameLst>
                                      </p:cBhvr>
                                      <p:to>
                                        <p:strVal val="visible"/>
                                      </p:to>
                                    </p:set>
                                    <p:anim calcmode="lin" valueType="num">
                                      <p:cBhvr additive="base">
                                        <p:cTn id="18" dur="500" fill="hold"/>
                                        <p:tgtEl>
                                          <p:spTgt spid="17422"/>
                                        </p:tgtEl>
                                        <p:attrNameLst>
                                          <p:attrName>ppt_x</p:attrName>
                                        </p:attrNameLst>
                                      </p:cBhvr>
                                      <p:tavLst>
                                        <p:tav tm="0">
                                          <p:val>
                                            <p:strVal val="#ppt_x"/>
                                          </p:val>
                                        </p:tav>
                                        <p:tav tm="100000">
                                          <p:val>
                                            <p:strVal val="#ppt_x"/>
                                          </p:val>
                                        </p:tav>
                                      </p:tavLst>
                                    </p:anim>
                                    <p:anim calcmode="lin" valueType="num">
                                      <p:cBhvr additive="base">
                                        <p:cTn id="19" dur="500" fill="hold"/>
                                        <p:tgtEl>
                                          <p:spTgt spid="174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1" grpId="0"/>
      <p:bldP spid="174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a:extLst>
              <a:ext uri="{FF2B5EF4-FFF2-40B4-BE49-F238E27FC236}">
                <a16:creationId xmlns:a16="http://schemas.microsoft.com/office/drawing/2014/main" id="{836265BC-E4CF-4724-BAB1-C273EBAF30B3}"/>
              </a:ext>
            </a:extLst>
          </p:cNvPr>
          <p:cNvSpPr txBox="1">
            <a:spLocks noChangeArrowheads="1"/>
          </p:cNvSpPr>
          <p:nvPr/>
        </p:nvSpPr>
        <p:spPr bwMode="auto">
          <a:xfrm>
            <a:off x="746030" y="1433947"/>
            <a:ext cx="11195051" cy="1288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867" b="1" u="sng" dirty="0" err="1">
                <a:latin typeface="Times New Roman" panose="02020603050405020304" pitchFamily="18" charset="0"/>
                <a:cs typeface="Times New Roman" panose="02020603050405020304" pitchFamily="18" charset="0"/>
              </a:rPr>
              <a:t>Câu</a:t>
            </a:r>
            <a:r>
              <a:rPr lang="en-US" altLang="en-US" sz="3867" b="1" u="sng" dirty="0">
                <a:latin typeface="Times New Roman" panose="02020603050405020304" pitchFamily="18" charset="0"/>
                <a:cs typeface="Times New Roman" panose="02020603050405020304" pitchFamily="18" charset="0"/>
              </a:rPr>
              <a:t> 2</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Nếu</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em</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là</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bạn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của</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Hà</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em</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sẽ</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khuyên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bạn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ấy</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điều</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gì</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Vì</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sao</a:t>
            </a:r>
            <a:r>
              <a:rPr lang="en-US" altLang="en-US" sz="3867" b="1" dirty="0">
                <a:latin typeface="Times New Roman" panose="02020603050405020304" pitchFamily="18" charset="0"/>
                <a:cs typeface="Times New Roman" panose="02020603050405020304" pitchFamily="18" charset="0"/>
              </a:rPr>
              <a:t>?</a:t>
            </a:r>
          </a:p>
        </p:txBody>
      </p:sp>
      <p:sp>
        <p:nvSpPr>
          <p:cNvPr id="3" name="Text Box 4">
            <a:extLst>
              <a:ext uri="{FF2B5EF4-FFF2-40B4-BE49-F238E27FC236}">
                <a16:creationId xmlns:a16="http://schemas.microsoft.com/office/drawing/2014/main" id="{A76A093A-2B60-4FE4-A64D-B4425916A64C}"/>
              </a:ext>
            </a:extLst>
          </p:cNvPr>
          <p:cNvSpPr txBox="1">
            <a:spLocks noChangeArrowheads="1"/>
          </p:cNvSpPr>
          <p:nvPr/>
        </p:nvSpPr>
        <p:spPr bwMode="auto">
          <a:xfrm>
            <a:off x="746030" y="3034146"/>
            <a:ext cx="11195049" cy="2478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Nếu</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em</a:t>
            </a:r>
            <a:r>
              <a:rPr lang="en-US" altLang="en-US" sz="3867" b="1" dirty="0">
                <a:solidFill>
                  <a:srgbClr val="FF0000"/>
                </a:solidFill>
                <a:latin typeface="Times New Roman" panose="02020603050405020304" pitchFamily="18" charset="0"/>
                <a:cs typeface="Times New Roman" panose="02020603050405020304" pitchFamily="18" charset="0"/>
              </a:rPr>
              <a:t> là </a:t>
            </a:r>
            <a:r>
              <a:rPr lang="en-US" altLang="en-US" sz="3867" b="1" dirty="0" err="1">
                <a:solidFill>
                  <a:srgbClr val="FF0000"/>
                </a:solidFill>
                <a:latin typeface="Times New Roman" panose="02020603050405020304" pitchFamily="18" charset="0"/>
                <a:cs typeface="Times New Roman" panose="02020603050405020304" pitchFamily="18" charset="0"/>
              </a:rPr>
              <a:t>bạn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của</a:t>
            </a:r>
            <a:r>
              <a:rPr lang="en-US" altLang="en-US" sz="3867" b="1" dirty="0">
                <a:solidFill>
                  <a:srgbClr val="FF0000"/>
                </a:solidFill>
                <a:latin typeface="Times New Roman" panose="02020603050405020304" pitchFamily="18" charset="0"/>
                <a:cs typeface="Times New Roman" panose="02020603050405020304" pitchFamily="18" charset="0"/>
              </a:rPr>
              <a:t> Hà, </a:t>
            </a:r>
            <a:r>
              <a:rPr lang="en-US" altLang="en-US" sz="3867" b="1" dirty="0" err="1">
                <a:solidFill>
                  <a:srgbClr val="FF0000"/>
                </a:solidFill>
                <a:latin typeface="Times New Roman" panose="02020603050405020304" pitchFamily="18" charset="0"/>
                <a:cs typeface="Times New Roman" panose="02020603050405020304" pitchFamily="18" charset="0"/>
              </a:rPr>
              <a:t>em</a:t>
            </a:r>
            <a:r>
              <a:rPr lang="en-US" altLang="en-US" sz="3867" b="1" dirty="0">
                <a:solidFill>
                  <a:srgbClr val="FF0000"/>
                </a:solidFill>
                <a:latin typeface="Times New Roman" panose="02020603050405020304" pitchFamily="18" charset="0"/>
                <a:cs typeface="Times New Roman" panose="02020603050405020304" pitchFamily="18" charset="0"/>
              </a:rPr>
              <a:t> sẽ </a:t>
            </a:r>
            <a:r>
              <a:rPr lang="en-US" altLang="en-US" sz="3867" b="1" dirty="0" err="1">
                <a:solidFill>
                  <a:srgbClr val="FF0000"/>
                </a:solidFill>
                <a:latin typeface="Times New Roman" panose="02020603050405020304" pitchFamily="18" charset="0"/>
                <a:cs typeface="Times New Roman" panose="02020603050405020304" pitchFamily="18" charset="0"/>
              </a:rPr>
              <a:t>khuyên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bạn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không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nên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cư</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xử</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như</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thê</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Phải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bình</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tĩnh</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không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nóng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nảy</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đê</a:t>
            </a:r>
            <a:r>
              <a:rPr lang="en-US" altLang="en-US" sz="3867" b="1" dirty="0">
                <a:solidFill>
                  <a:srgbClr val="FF0000"/>
                </a:solidFill>
                <a:latin typeface="Times New Roman" panose="02020603050405020304" pitchFamily="18" charset="0"/>
                <a:cs typeface="Times New Roman" panose="02020603050405020304" pitchFamily="18" charset="0"/>
              </a:rPr>
              <a:t>̉ có </a:t>
            </a:r>
            <a:r>
              <a:rPr lang="en-US" altLang="en-US" sz="3867" b="1" dirty="0" err="1">
                <a:solidFill>
                  <a:srgbClr val="FF0000"/>
                </a:solidFill>
                <a:latin typeface="Times New Roman" panose="02020603050405020304" pitchFamily="18" charset="0"/>
                <a:cs typeface="Times New Roman" panose="02020603050405020304" pitchFamily="18" charset="0"/>
              </a:rPr>
              <a:t>những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lời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nói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cử</a:t>
            </a:r>
            <a:r>
              <a:rPr lang="en-US" altLang="en-US" sz="3867" b="1" dirty="0">
                <a:solidFill>
                  <a:srgbClr val="FF0000"/>
                </a:solidFill>
                <a:latin typeface="Times New Roman" panose="02020603050405020304" pitchFamily="18" charset="0"/>
                <a:cs typeface="Times New Roman" panose="02020603050405020304" pitchFamily="18" charset="0"/>
              </a:rPr>
              <a:t> chỉ, </a:t>
            </a:r>
            <a:r>
              <a:rPr lang="en-US" altLang="en-US" sz="3867" b="1" dirty="0" err="1">
                <a:solidFill>
                  <a:srgbClr val="FF0000"/>
                </a:solidFill>
                <a:latin typeface="Times New Roman" panose="02020603050405020304" pitchFamily="18" charset="0"/>
                <a:cs typeface="Times New Roman" panose="02020603050405020304" pitchFamily="18" charset="0"/>
              </a:rPr>
              <a:t>hành</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thê</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hiện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sư</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tôn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trọng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người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khác</a:t>
            </a:r>
            <a:r>
              <a:rPr lang="en-US" altLang="en-US" sz="3867" b="1"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0932697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800" decel="100000"/>
                                        <p:tgtEl>
                                          <p:spTgt spid="3"/>
                                        </p:tgtEl>
                                      </p:cBhvr>
                                    </p:animEffect>
                                    <p:anim calcmode="lin" valueType="num">
                                      <p:cBhvr>
                                        <p:cTn id="18" dur="800" decel="100000" fill="hold"/>
                                        <p:tgtEl>
                                          <p:spTgt spid="3"/>
                                        </p:tgtEl>
                                        <p:attrNameLst>
                                          <p:attrName>style.rotation</p:attrName>
                                        </p:attrNameLst>
                                      </p:cBhvr>
                                      <p:tavLst>
                                        <p:tav tm="0">
                                          <p:val>
                                            <p:fltVal val="-90"/>
                                          </p:val>
                                        </p:tav>
                                        <p:tav tm="100000">
                                          <p:val>
                                            <p:fltVal val="0"/>
                                          </p:val>
                                        </p:tav>
                                      </p:tavLst>
                                    </p:anim>
                                    <p:anim calcmode="lin" valueType="num">
                                      <p:cBhvr>
                                        <p:cTn id="19" dur="800" decel="100000" fill="hold"/>
                                        <p:tgtEl>
                                          <p:spTgt spid="3"/>
                                        </p:tgtEl>
                                        <p:attrNameLst>
                                          <p:attrName>ppt_x</p:attrName>
                                        </p:attrNameLst>
                                      </p:cBhvr>
                                      <p:tavLst>
                                        <p:tav tm="0">
                                          <p:val>
                                            <p:strVal val="#ppt_x+0.4"/>
                                          </p:val>
                                        </p:tav>
                                        <p:tav tm="100000">
                                          <p:val>
                                            <p:strVal val="#ppt_x-0.05"/>
                                          </p:val>
                                        </p:tav>
                                      </p:tavLst>
                                    </p:anim>
                                    <p:anim calcmode="lin" valueType="num">
                                      <p:cBhvr>
                                        <p:cTn id="20" dur="800" decel="100000" fill="hold"/>
                                        <p:tgtEl>
                                          <p:spTgt spid="3"/>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191E38F-6371-457B-BBF5-C4B4BF936867}"/>
              </a:ext>
            </a:extLst>
          </p:cNvPr>
          <p:cNvSpPr txBox="1">
            <a:spLocks noChangeArrowheads="1"/>
          </p:cNvSpPr>
          <p:nvPr/>
        </p:nvSpPr>
        <p:spPr bwMode="auto">
          <a:xfrm>
            <a:off x="564382" y="1058218"/>
            <a:ext cx="10380709" cy="5043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5733"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Lịch</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sư</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với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mọi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người</a:t>
            </a:r>
            <a:r>
              <a:rPr lang="en-US" altLang="en-US" sz="4400" b="1" dirty="0">
                <a:solidFill>
                  <a:srgbClr val="FF0000"/>
                </a:solidFill>
                <a:latin typeface="Times New Roman" panose="02020603050405020304" pitchFamily="18" charset="0"/>
                <a:cs typeface="Times New Roman" panose="02020603050405020304" pitchFamily="18" charset="0"/>
              </a:rPr>
              <a:t> là có </a:t>
            </a:r>
            <a:r>
              <a:rPr lang="en-US" altLang="en-US" sz="4400" b="1" dirty="0" err="1">
                <a:solidFill>
                  <a:srgbClr val="FF0000"/>
                </a:solidFill>
                <a:latin typeface="Times New Roman" panose="02020603050405020304" pitchFamily="18" charset="0"/>
                <a:cs typeface="Times New Roman" panose="02020603050405020304" pitchFamily="18" charset="0"/>
              </a:rPr>
              <a:t>lời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nói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cử</a:t>
            </a:r>
            <a:r>
              <a:rPr lang="en-US" altLang="en-US" sz="4400" b="1" dirty="0">
                <a:solidFill>
                  <a:srgbClr val="FF0000"/>
                </a:solidFill>
                <a:latin typeface="Times New Roman" panose="02020603050405020304" pitchFamily="18" charset="0"/>
                <a:cs typeface="Times New Roman" panose="02020603050405020304" pitchFamily="18" charset="0"/>
              </a:rPr>
              <a:t> chỉ, </a:t>
            </a:r>
            <a:r>
              <a:rPr lang="en-US" altLang="en-US" sz="4400" b="1" dirty="0" err="1">
                <a:solidFill>
                  <a:srgbClr val="FF0000"/>
                </a:solidFill>
                <a:latin typeface="Times New Roman" panose="02020603050405020304" pitchFamily="18" charset="0"/>
                <a:cs typeface="Times New Roman" panose="02020603050405020304" pitchFamily="18" charset="0"/>
              </a:rPr>
              <a:t>hành</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động</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thê</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hiện</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sư</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tôn</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trọng</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đối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với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người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mình</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gặp</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gỡ</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tiếp</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xúc</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lịch</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sự</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với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mọi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người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em</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cũng</a:t>
            </a:r>
            <a:r>
              <a:rPr lang="en-US" altLang="en-US" sz="4400" b="1" dirty="0">
                <a:solidFill>
                  <a:srgbClr val="FF0000"/>
                </a:solidFill>
                <a:latin typeface="Times New Roman" panose="02020603050405020304" pitchFamily="18" charset="0"/>
                <a:cs typeface="Times New Roman" panose="02020603050405020304" pitchFamily="18" charset="0"/>
              </a:rPr>
              <a:t> sẽ </a:t>
            </a:r>
            <a:r>
              <a:rPr lang="en-US" altLang="en-US" sz="4400" b="1" dirty="0" err="1">
                <a:solidFill>
                  <a:srgbClr val="FF0000"/>
                </a:solidFill>
                <a:latin typeface="Times New Roman" panose="02020603050405020304" pitchFamily="18" charset="0"/>
                <a:cs typeface="Times New Roman" panose="02020603050405020304" pitchFamily="18" charset="0"/>
              </a:rPr>
              <a:t>được</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tôn</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trọng</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quý</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mến</a:t>
            </a:r>
            <a:r>
              <a:rPr lang="en-US" altLang="en-US" sz="4400" b="1" dirty="0">
                <a:solidFill>
                  <a:srgbClr val="FF0000"/>
                </a:solidFill>
                <a:latin typeface="Times New Roman" panose="02020603050405020304" pitchFamily="18" charset="0"/>
                <a:cs typeface="Times New Roman" panose="02020603050405020304" pitchFamily="18" charset="0"/>
              </a:rPr>
              <a:t>.</a:t>
            </a:r>
          </a:p>
          <a:p>
            <a:pPr algn="just" eaLnBrk="1" hangingPunct="1">
              <a:tabLst>
                <a:tab pos="3657600" algn="l"/>
              </a:tabLst>
            </a:pP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Học</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ăn</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học</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nói</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học</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gói</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học</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mở</a:t>
            </a:r>
            <a:r>
              <a:rPr lang="en-US" altLang="en-US" sz="3600" b="1" dirty="0">
                <a:latin typeface="Times New Roman" panose="02020603050405020304" pitchFamily="18" charset="0"/>
                <a:cs typeface="Times New Roman" panose="02020603050405020304" pitchFamily="18" charset="0"/>
              </a:rPr>
              <a:t>.</a:t>
            </a:r>
          </a:p>
          <a:p>
            <a:pPr algn="just" eaLnBrk="1" hangingPunct="1">
              <a:tabLst>
                <a:tab pos="4405313" algn="l"/>
                <a:tab pos="7550150" algn="l"/>
              </a:tabLst>
            </a:pP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Tục</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ngữ</a:t>
            </a:r>
            <a:endParaRPr lang="en-US" altLang="en-US" sz="3600" b="1"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31D7F570-990E-4556-B727-57663F355875}"/>
              </a:ext>
            </a:extLst>
          </p:cNvPr>
          <p:cNvSpPr txBox="1"/>
          <p:nvPr/>
        </p:nvSpPr>
        <p:spPr>
          <a:xfrm>
            <a:off x="777202" y="1058218"/>
            <a:ext cx="3191933" cy="980360"/>
          </a:xfrm>
          <a:prstGeom prst="rect">
            <a:avLst/>
          </a:prstGeom>
          <a:noFill/>
        </p:spPr>
        <p:txBody>
          <a:bodyPr lIns="97183" tIns="48591" rIns="97183" bIns="48591">
            <a:spAutoFit/>
          </a:bodyPr>
          <a:lstStyle/>
          <a:p>
            <a:pPr eaLnBrk="1" hangingPunct="1">
              <a:defRPr/>
            </a:pPr>
            <a:r>
              <a:rPr lang="en-US" sz="5733" b="1" u="sng" dirty="0" err="1">
                <a:solidFill>
                  <a:schemeClr val="accent1">
                    <a:lumMod val="10000"/>
                  </a:schemeClr>
                </a:solidFill>
                <a:latin typeface="Times New Roman" pitchFamily="18" charset="0"/>
                <a:cs typeface="Times New Roman" pitchFamily="18" charset="0"/>
              </a:rPr>
              <a:t>Ghi</a:t>
            </a:r>
            <a:r>
              <a:rPr lang="en-US" sz="5733" b="1" u="sng" dirty="0">
                <a:solidFill>
                  <a:schemeClr val="accent1">
                    <a:lumMod val="10000"/>
                  </a:schemeClr>
                </a:solidFill>
                <a:latin typeface="Times New Roman" pitchFamily="18" charset="0"/>
                <a:cs typeface="Times New Roman" pitchFamily="18" charset="0"/>
              </a:rPr>
              <a:t> </a:t>
            </a:r>
            <a:r>
              <a:rPr lang="en-US" sz="5733" b="1" u="sng" dirty="0" err="1">
                <a:solidFill>
                  <a:schemeClr val="accent1">
                    <a:lumMod val="10000"/>
                  </a:schemeClr>
                </a:solidFill>
                <a:latin typeface="Times New Roman" pitchFamily="18" charset="0"/>
                <a:cs typeface="Times New Roman" pitchFamily="18" charset="0"/>
              </a:rPr>
              <a:t>nhớ</a:t>
            </a:r>
            <a:r>
              <a:rPr lang="en-US" sz="5733" b="1" dirty="0">
                <a:solidFill>
                  <a:schemeClr val="accent1">
                    <a:lumMod val="10000"/>
                  </a:schemeClr>
                </a:solidFill>
                <a:latin typeface="Times New Roman" pitchFamily="18" charset="0"/>
                <a:cs typeface="Times New Roman" pitchFamily="18" charset="0"/>
              </a:rPr>
              <a:t>:</a:t>
            </a:r>
            <a:endParaRPr lang="en-SG" sz="5733" dirty="0">
              <a:latin typeface="Arial" charset="0"/>
            </a:endParaRPr>
          </a:p>
        </p:txBody>
      </p:sp>
    </p:spTree>
    <p:extLst>
      <p:ext uri="{BB962C8B-B14F-4D97-AF65-F5344CB8AC3E}">
        <p14:creationId xmlns:p14="http://schemas.microsoft.com/office/powerpoint/2010/main" val="421072250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8_Default Design">
  <a:themeElements>
    <a:clrScheme name="8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8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8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2622</TotalTime>
  <Words>1166</Words>
  <Application>Microsoft Office PowerPoint</Application>
  <PresentationFormat>Widescreen</PresentationFormat>
  <Paragraphs>82</Paragraphs>
  <Slides>21</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21</vt:i4>
      </vt:variant>
    </vt:vector>
  </HeadingPairs>
  <TitlesOfParts>
    <vt:vector size="27" baseType="lpstr">
      <vt:lpstr>Arial</vt:lpstr>
      <vt:lpstr>Calibri</vt:lpstr>
      <vt:lpstr>Calibri Light</vt:lpstr>
      <vt:lpstr>Times New Roman</vt:lpstr>
      <vt:lpstr>Office Theme</vt:lpstr>
      <vt:lpstr>8_Default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Hương Đào</cp:lastModifiedBy>
  <cp:revision>180</cp:revision>
  <dcterms:created xsi:type="dcterms:W3CDTF">2020-04-05T06:59:32Z</dcterms:created>
  <dcterms:modified xsi:type="dcterms:W3CDTF">2022-02-19T14:40:38Z</dcterms:modified>
</cp:coreProperties>
</file>