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10" r:id="rId3"/>
    <p:sldId id="311" r:id="rId4"/>
    <p:sldId id="297" r:id="rId5"/>
    <p:sldId id="277" r:id="rId6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460"/>
    <a:srgbClr val="FFFF85"/>
    <a:srgbClr val="BD196F"/>
    <a:srgbClr val="FDF4BF"/>
    <a:srgbClr val="FBE879"/>
    <a:srgbClr val="FAE14C"/>
    <a:srgbClr val="FCC94A"/>
    <a:srgbClr val="FF19AD"/>
    <a:srgbClr val="FACDA8"/>
    <a:srgbClr val="64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35" autoAdjust="0"/>
    <p:restoredTop sz="90747" autoAdjust="0"/>
  </p:normalViewPr>
  <p:slideViewPr>
    <p:cSldViewPr>
      <p:cViewPr varScale="1">
        <p:scale>
          <a:sx n="66" d="100"/>
          <a:sy n="66" d="100"/>
        </p:scale>
        <p:origin x="78" y="84"/>
      </p:cViewPr>
      <p:guideLst>
        <p:guide orient="horz" pos="2160"/>
        <p:guide pos="38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93E71-07F5-488B-AE25-F3CA7D5BF9F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B2E6C-2AFC-4020-8547-494ABD7E6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7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E6C-2AFC-4020-8547-494ABD7E66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93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7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1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3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2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8678" y="1600201"/>
            <a:ext cx="7176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8126" y="1600201"/>
            <a:ext cx="71788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5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8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6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2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0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D0918-B3BC-4D15-9AF8-385E8378AD06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0" y="0"/>
            <a:ext cx="12161838" cy="3022600"/>
          </a:xfrm>
          <a:prstGeom prst="rect">
            <a:avLst/>
          </a:prstGeom>
          <a:solidFill>
            <a:srgbClr val="0086EA"/>
          </a:solidFill>
          <a:effectLst>
            <a:glow rad="50800">
              <a:schemeClr val="accent5">
                <a:satMod val="175000"/>
                <a:alpha val="18000"/>
              </a:schemeClr>
            </a:glow>
          </a:effectLst>
        </p:spPr>
        <p:txBody>
          <a:bodyPr vert="horz" lIns="91294" tIns="45647" rIns="91294" bIns="45647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0600" b="1">
              <a:solidFill>
                <a:srgbClr val="0070C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3074" name="Picture 2" descr="Bộ SGK Lớp 6 - Kết nối tri thức với cuộc sống - Công ty Cổ phần Đầu tư và  Phát triển Giáo dục Phương Na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/>
        </p:blipFill>
        <p:spPr bwMode="auto">
          <a:xfrm>
            <a:off x="329384" y="462491"/>
            <a:ext cx="2039642" cy="187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94362" y="1254919"/>
            <a:ext cx="8330788" cy="1325563"/>
          </a:xfrm>
        </p:spPr>
        <p:txBody>
          <a:bodyPr>
            <a:noAutofit/>
          </a:bodyPr>
          <a:lstStyle/>
          <a:p>
            <a:pPr algn="ctr"/>
            <a:r>
              <a:rPr lang="en-US" sz="10600" b="1">
                <a:solidFill>
                  <a:schemeClr val="bg1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TIẾNG </a:t>
            </a:r>
            <a:r>
              <a:rPr lang="en-US" sz="10600" b="1" smtClean="0">
                <a:solidFill>
                  <a:schemeClr val="bg1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VIỆT </a:t>
            </a:r>
            <a:r>
              <a:rPr lang="en-US" sz="10600" b="1" smtClean="0">
                <a:solidFill>
                  <a:schemeClr val="bg1"/>
                </a:solidFill>
                <a:latin typeface=".VnArialH" pitchFamily="34" charset="0"/>
                <a:ea typeface="AvantGarde" pitchFamily="2" charset="0"/>
                <a:cs typeface="AvantGarde" pitchFamily="2" charset="0"/>
              </a:rPr>
              <a:t>1</a:t>
            </a:r>
            <a:endParaRPr lang="en-US" sz="10600" b="1">
              <a:solidFill>
                <a:schemeClr val="bg1"/>
              </a:solidFill>
              <a:latin typeface=".VnArialH" pitchFamily="34" charset="0"/>
              <a:ea typeface="AvantGarde" pitchFamily="2" charset="0"/>
              <a:cs typeface="AvantGarde" pitchFamily="2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513" y="4205197"/>
            <a:ext cx="4512126" cy="2182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3003"/>
            <a:ext cx="3439518" cy="423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 flipV="1">
            <a:off x="0" y="6807200"/>
            <a:ext cx="12161838" cy="16933"/>
          </a:xfrm>
          <a:prstGeom prst="line">
            <a:avLst/>
          </a:prstGeom>
          <a:ln w="88900">
            <a:solidFill>
              <a:srgbClr val="0086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98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19" y="0"/>
            <a:ext cx="7581418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6184B3-8351-432D-A764-774EFB8B4647}"/>
              </a:ext>
            </a:extLst>
          </p:cNvPr>
          <p:cNvSpPr txBox="1"/>
          <p:nvPr/>
        </p:nvSpPr>
        <p:spPr>
          <a:xfrm>
            <a:off x="2480463" y="62389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2800" b="1" smtClean="0">
                <a:solidFill>
                  <a:srgbClr val="FF0000"/>
                </a:solidFill>
                <a:latin typeface="HP001 4 hàng" panose="020B0603050302020204" pitchFamily="34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6184B3-8351-432D-A764-774EFB8B4647}"/>
              </a:ext>
            </a:extLst>
          </p:cNvPr>
          <p:cNvSpPr txBox="1"/>
          <p:nvPr/>
        </p:nvSpPr>
        <p:spPr>
          <a:xfrm>
            <a:off x="2906797" y="285343"/>
            <a:ext cx="539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7200" b="1" smtClean="0">
                <a:solidFill>
                  <a:srgbClr val="FF0000"/>
                </a:solidFill>
                <a:latin typeface="HP001 4 hàng" panose="020B0603050302020204" pitchFamily="34" charset="0"/>
              </a:rPr>
              <a:t>-</a:t>
            </a:r>
            <a:endParaRPr lang="en-US" sz="7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6184B3-8351-432D-A764-774EFB8B4647}"/>
              </a:ext>
            </a:extLst>
          </p:cNvPr>
          <p:cNvSpPr txBox="1"/>
          <p:nvPr/>
        </p:nvSpPr>
        <p:spPr>
          <a:xfrm>
            <a:off x="3453696" y="62389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2800" b="1" smtClean="0">
                <a:solidFill>
                  <a:srgbClr val="FF0000"/>
                </a:solidFill>
                <a:latin typeface="HP001 4 hàng" panose="020B0603050302020204" pitchFamily="34" charset="0"/>
              </a:rPr>
              <a:t>12</a:t>
            </a:r>
            <a:endParaRPr lang="en-US" sz="28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6184B3-8351-432D-A764-774EFB8B4647}"/>
              </a:ext>
            </a:extLst>
          </p:cNvPr>
          <p:cNvSpPr txBox="1"/>
          <p:nvPr/>
        </p:nvSpPr>
        <p:spPr>
          <a:xfrm>
            <a:off x="2318707" y="1371600"/>
            <a:ext cx="539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7200" b="1" smtClean="0">
                <a:solidFill>
                  <a:srgbClr val="FF0000"/>
                </a:solidFill>
                <a:latin typeface="HP001 4 hàng" panose="020B0603050302020204" pitchFamily="34" charset="0"/>
              </a:rPr>
              <a:t>-</a:t>
            </a:r>
            <a:endParaRPr lang="en-US" sz="7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3326" y="1504723"/>
            <a:ext cx="84090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eǇ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991" y="1504723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2226" y="1504723"/>
            <a:ext cx="84090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êǇ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928" y="1485672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7320" y="1514248"/>
            <a:ext cx="84090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ŁǇ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5952" y="1485672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0752" y="1483471"/>
            <a:ext cx="8409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ĎǇ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9672" y="1495198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039" y="1503622"/>
            <a:ext cx="8409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ŔǇ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5266" y="1503622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629" y="1485446"/>
            <a:ext cx="11526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ap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0698" y="1483471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4415" y="2605268"/>
            <a:ext cx="11526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ă</a:t>
            </a: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p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589" y="2605268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776" y="2614793"/>
            <a:ext cx="11526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â</a:t>
            </a: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p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406" y="2605268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7184" y="2609615"/>
            <a:ext cx="108604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Φ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247" y="2614793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730" y="2605268"/>
            <a:ext cx="108604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Ļ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088" y="2599404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9862" y="2599404"/>
            <a:ext cx="108604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Υ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653" y="2595742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6184B3-8351-432D-A764-774EFB8B4647}"/>
              </a:ext>
            </a:extLst>
          </p:cNvPr>
          <p:cNvSpPr txBox="1"/>
          <p:nvPr/>
        </p:nvSpPr>
        <p:spPr>
          <a:xfrm>
            <a:off x="2318706" y="3635591"/>
            <a:ext cx="539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7200" b="1" smtClean="0">
                <a:solidFill>
                  <a:srgbClr val="FF0000"/>
                </a:solidFill>
                <a:latin typeface="HP001 4 hàng" panose="020B0603050302020204" pitchFamily="34" charset="0"/>
              </a:rPr>
              <a:t>-</a:t>
            </a:r>
            <a:endParaRPr lang="en-US" sz="7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31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431" y="3739766"/>
            <a:ext cx="13058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Ζ</a:t>
            </a: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˛Ǉ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7515" y="3729599"/>
            <a:ext cx="13058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chŐ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1265" y="3755075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889" y="3730170"/>
            <a:ext cx="1838013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580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jŢǇ</a:t>
            </a:r>
            <a:endParaRPr lang="en-US" altLang="en-US" sz="58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387" y="3696605"/>
            <a:ext cx="1838013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60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</a:t>
            </a:r>
            <a:r>
              <a:rPr lang="el-GR" altLang="en-US" sz="60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Ν</a:t>
            </a:r>
            <a:r>
              <a:rPr lang="en-US" altLang="en-US" sz="60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</a:t>
            </a:r>
            <a:endParaRPr lang="en-US" altLang="en-US" sz="60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3058" y="3744987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1348" y="4853843"/>
            <a:ext cx="115027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hē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572" y="4858919"/>
            <a:ext cx="15639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hŅ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848" y="4884707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234" y="4839776"/>
            <a:ext cx="120346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60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Ǉia</a:t>
            </a:r>
            <a:endParaRPr lang="en-US" altLang="en-US" sz="60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078" y="4854804"/>
            <a:ext cx="18767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chġ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1711" y="4883091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76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919" y="-3629"/>
            <a:ext cx="7577406" cy="685437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6184B3-8351-432D-A764-774EFB8B4647}"/>
              </a:ext>
            </a:extLst>
          </p:cNvPr>
          <p:cNvSpPr txBox="1"/>
          <p:nvPr/>
        </p:nvSpPr>
        <p:spPr>
          <a:xfrm>
            <a:off x="2786175" y="243114"/>
            <a:ext cx="539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7200" b="1" smtClean="0">
                <a:solidFill>
                  <a:srgbClr val="FF0000"/>
                </a:solidFill>
                <a:latin typeface="HP001 4 hàng" panose="020B0603050302020204" pitchFamily="34" charset="0"/>
              </a:rPr>
              <a:t>-</a:t>
            </a:r>
            <a:endParaRPr lang="en-US" sz="7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839" y="351710"/>
            <a:ext cx="16882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60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vạn</a:t>
            </a:r>
            <a:endParaRPr lang="en-US" altLang="en-US" sz="60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1720" y="351709"/>
            <a:ext cx="1371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60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vật</a:t>
            </a:r>
            <a:endParaRPr lang="en-US" altLang="en-US" sz="60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5667" y="366222"/>
            <a:ext cx="15921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whŔ</a:t>
            </a:r>
            <a:endParaRPr lang="en-US" altLang="en-US" sz="55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6235" y="366221"/>
            <a:ext cx="15921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ǇhŢc</a:t>
            </a:r>
            <a:endParaRPr lang="en-US" altLang="en-US" sz="55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007" y="1475969"/>
            <a:ext cx="15921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dậ</a:t>
            </a:r>
            <a:r>
              <a:rPr lang="el-GR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⌐</a:t>
            </a:r>
            <a:endParaRPr lang="en-US" altLang="en-US" sz="55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084" y="1499489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34" y="1484100"/>
            <a:ext cx="15921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đầ⌐</a:t>
            </a:r>
            <a:endParaRPr lang="en-US" altLang="en-US" sz="55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490" y="1477717"/>
            <a:ext cx="113434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ắ↨</a:t>
            </a:r>
            <a:endParaRPr lang="en-US" altLang="en-US" sz="56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750" y="1484099"/>
            <a:ext cx="15921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56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sắc</a:t>
            </a:r>
            <a:endParaRPr lang="en-US" altLang="en-US" sz="55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3605" y="1472472"/>
            <a:ext cx="1622303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7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j</a:t>
            </a:r>
            <a:r>
              <a:rPr lang="en-US" altLang="en-US" sz="55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àĎ</a:t>
            </a:r>
            <a:endParaRPr lang="en-US" altLang="en-US" sz="55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9667" y="1514876"/>
            <a:ext cx="3122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47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75444" y="480946"/>
            <a:ext cx="11372850" cy="63770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5400" smtClean="0">
                <a:solidFill>
                  <a:schemeClr val="tx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	Trời xám xịt, mưa sầm </a:t>
            </a:r>
            <a:r>
              <a:rPr lang="en-US" sz="5400" smtClean="0">
                <a:solidFill>
                  <a:schemeClr val="tx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sập </a:t>
            </a:r>
            <a:r>
              <a:rPr lang="en-US" sz="5400" smtClean="0">
                <a:solidFill>
                  <a:schemeClr val="tx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 trút. Sấm sét ì ầm xa xa. Cây cỏ </a:t>
            </a:r>
            <a:r>
              <a:rPr lang="en-US" sz="5400" smtClean="0">
                <a:solidFill>
                  <a:schemeClr val="tx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ngả </a:t>
            </a:r>
            <a:r>
              <a:rPr lang="en-US" sz="5400" smtClean="0">
                <a:solidFill>
                  <a:schemeClr val="tx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rạp vào nhau. Một lúc sau, mưa lộp độp rồi dứt hẳn. Mặt trời ló khỏi chân mây. Vạn vật như thức dậy, đầy ắp sắc màu.</a:t>
            </a:r>
            <a:endParaRPr lang="en-US" sz="5400">
              <a:solidFill>
                <a:schemeClr val="tx1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12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77"/>
          <a:stretch/>
        </p:blipFill>
        <p:spPr>
          <a:xfrm flipH="1">
            <a:off x="0" y="4291232"/>
            <a:ext cx="2818875" cy="24483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3" t="9736" b="17249"/>
          <a:stretch/>
        </p:blipFill>
        <p:spPr>
          <a:xfrm>
            <a:off x="9591358" y="4438774"/>
            <a:ext cx="2570480" cy="24051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67" b="21945"/>
          <a:stretch/>
        </p:blipFill>
        <p:spPr>
          <a:xfrm>
            <a:off x="1889919" y="38100"/>
            <a:ext cx="8792308" cy="45529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00058" y="2690812"/>
            <a:ext cx="6534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smtClean="0">
                <a:latin typeface="Bandit" pitchFamily="18" charset="0"/>
                <a:ea typeface="Bandit" pitchFamily="18" charset="0"/>
                <a:cs typeface="Bandit" pitchFamily="18" charset="0"/>
              </a:rPr>
              <a:t>Dặn dò</a:t>
            </a:r>
            <a:endParaRPr lang="en-US" sz="8000">
              <a:latin typeface="Bandit" pitchFamily="18" charset="0"/>
              <a:ea typeface="Bandit" pitchFamily="18" charset="0"/>
              <a:cs typeface="Bandi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4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2199</TotalTime>
  <Words>64</Words>
  <Application>Microsoft Office PowerPoint</Application>
  <PresentationFormat>Custom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.VnArialH</vt:lpstr>
      <vt:lpstr>Arial</vt:lpstr>
      <vt:lpstr>Arial-Rounded</vt:lpstr>
      <vt:lpstr>AvantGarde</vt:lpstr>
      <vt:lpstr>Bandit</vt:lpstr>
      <vt:lpstr>Calibri</vt:lpstr>
      <vt:lpstr>HP001 4 hàng</vt:lpstr>
      <vt:lpstr>Times New Roman</vt:lpstr>
      <vt:lpstr>Office Theme</vt:lpstr>
      <vt:lpstr>TIẾNG VIỆT 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Ngoc Yen</cp:lastModifiedBy>
  <cp:revision>258</cp:revision>
  <dcterms:created xsi:type="dcterms:W3CDTF">2021-05-08T14:00:55Z</dcterms:created>
  <dcterms:modified xsi:type="dcterms:W3CDTF">2021-12-03T01:47:01Z</dcterms:modified>
</cp:coreProperties>
</file>