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DFFF55-0B19-4DB4-9A1C-90EAD174CC6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CHỦ ĐỀ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onstantia"/>
                <a:ea typeface="Times New Roman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7" descr="D:\GIÁO ÁN 1 2020-2021\HÌNH SOẠN GIÁO ÁN\Học hát\Tổ Quôc ta\nhip.jpg"/>
          <p:cNvPicPr/>
          <p:nvPr/>
        </p:nvPicPr>
        <p:blipFill>
          <a:blip r:embed="rId4"/>
          <a:stretch/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53" name="Rounded Rectangular Callout 7"/>
          <p:cNvSpPr/>
          <p:nvPr/>
        </p:nvSpPr>
        <p:spPr>
          <a:xfrm>
            <a:off x="200160" y="1928880"/>
            <a:ext cx="1071360" cy="428400"/>
          </a:xfrm>
          <a:prstGeom prst="wedgeRoundRectCallout">
            <a:avLst>
              <a:gd name="adj1" fmla="val 110847"/>
              <a:gd name="adj2" fmla="val 28726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167"/>
          <a:stretch/>
        </p:blipFill>
        <p:spPr>
          <a:xfrm>
            <a:off x="985680" y="1071720"/>
            <a:ext cx="8929800" cy="442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7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7"/>
          <p:cNvSpPr/>
          <p:nvPr/>
        </p:nvSpPr>
        <p:spPr>
          <a:xfrm>
            <a:off x="414360" y="12528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4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13380" t="5982" r="64074" b="78869"/>
          <a:stretch/>
        </p:blipFill>
        <p:spPr>
          <a:xfrm>
            <a:off x="628560" y="2238480"/>
            <a:ext cx="3214800" cy="3071880"/>
          </a:xfrm>
          <a:prstGeom prst="rect">
            <a:avLst/>
          </a:prstGeom>
          <a:ln w="0">
            <a:noFill/>
          </a:ln>
        </p:spPr>
      </p:pic>
      <p:sp>
        <p:nvSpPr>
          <p:cNvPr id="275" name="Rectangle 7"/>
          <p:cNvSpPr/>
          <p:nvPr/>
        </p:nvSpPr>
        <p:spPr>
          <a:xfrm>
            <a:off x="1843200" y="1079640"/>
            <a:ext cx="75722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cầm dùi trống và gõ trống 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67007" t="5982" r="18470" b="78869"/>
          <a:stretch/>
        </p:blipFill>
        <p:spPr>
          <a:xfrm>
            <a:off x="8129520" y="2286000"/>
            <a:ext cx="2071800" cy="30002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39442" t="5982" r="38514" b="78869"/>
          <a:stretch/>
        </p:blipFill>
        <p:spPr>
          <a:xfrm>
            <a:off x="4200480" y="2286000"/>
            <a:ext cx="314316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3" name="Rectangle 7"/>
          <p:cNvSpPr/>
          <p:nvPr/>
        </p:nvSpPr>
        <p:spPr>
          <a:xfrm>
            <a:off x="1771560" y="1285920"/>
            <a:ext cx="77155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GÕ THEO HÌNH TIẾT TẤU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4" name="Picture 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20967" t="29167" r="26985" b="61575"/>
          <a:stretch/>
        </p:blipFill>
        <p:spPr>
          <a:xfrm>
            <a:off x="1057320" y="2571840"/>
            <a:ext cx="864396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975"/>
          <a:stretch/>
        </p:blipFill>
        <p:spPr>
          <a:xfrm>
            <a:off x="985680" y="1857240"/>
            <a:ext cx="8929800" cy="3714840"/>
          </a:xfrm>
          <a:prstGeom prst="rect">
            <a:avLst/>
          </a:prstGeom>
          <a:ln w="0">
            <a:noFill/>
          </a:ln>
        </p:spPr>
      </p:pic>
      <p:sp>
        <p:nvSpPr>
          <p:cNvPr id="291" name="Rectangle 7"/>
          <p:cNvSpPr/>
          <p:nvPr/>
        </p:nvSpPr>
        <p:spPr>
          <a:xfrm>
            <a:off x="2221560" y="104760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Rectangle 7"/>
          <p:cNvSpPr/>
          <p:nvPr/>
        </p:nvSpPr>
        <p:spPr>
          <a:xfrm>
            <a:off x="8431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13288" t="42709" r="14759" b="26044"/>
          <a:stretch/>
        </p:blipFill>
        <p:spPr>
          <a:xfrm>
            <a:off x="343080" y="1071720"/>
            <a:ext cx="10215360" cy="578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8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0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0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Freeform 30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0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8" name="Text Box 26"/>
          <p:cNvSpPr/>
          <p:nvPr/>
        </p:nvSpPr>
        <p:spPr>
          <a:xfrm>
            <a:off x="2128680" y="404640"/>
            <a:ext cx="67867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Mô tả hình dáng nhạc cụ 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2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2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2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2" name="Freeform 37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7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7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7" name="Freeform 37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7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8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3" name="Freeform 38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8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8" name="Freeform 38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3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3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3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4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4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191448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1" name="Picture 13" descr="D:\GIÁO ÁN 1 2020-2021\HÌNH SOẠN GIÁO ÁN\Học hát\Tổ Quôc ta\2.png"/>
          <p:cNvPicPr/>
          <p:nvPr/>
        </p:nvPicPr>
        <p:blipFill>
          <a:blip r:embed="rId4"/>
          <a:srcRect r="599"/>
          <a:stretch/>
        </p:blipFill>
        <p:spPr>
          <a:xfrm>
            <a:off x="382680" y="1500120"/>
            <a:ext cx="10183680" cy="4095720"/>
          </a:xfrm>
          <a:prstGeom prst="rect">
            <a:avLst/>
          </a:prstGeom>
          <a:ln w="0">
            <a:noFill/>
          </a:ln>
        </p:spPr>
      </p:pic>
      <p:sp>
        <p:nvSpPr>
          <p:cNvPr id="452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3" name="Text Box 10"/>
          <p:cNvSpPr/>
          <p:nvPr/>
        </p:nvSpPr>
        <p:spPr>
          <a:xfrm>
            <a:off x="35575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4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5" name="Text Box 10"/>
          <p:cNvSpPr/>
          <p:nvPr/>
        </p:nvSpPr>
        <p:spPr>
          <a:xfrm>
            <a:off x="3629160" y="30002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6" name="Picture 9" descr="D:\GIÁO ÁN 1 2020-2021\HÌNH SOẠN GIÁO ÁN\Nhạc cụ\Trống con.jpg"/>
          <p:cNvPicPr/>
          <p:nvPr/>
        </p:nvPicPr>
        <p:blipFill>
          <a:blip r:embed="rId5">
            <a:lum contrast="30000"/>
          </a:blip>
          <a:srcRect l="43543" t="17145" r="42662" b="74509"/>
          <a:stretch/>
        </p:blipFill>
        <p:spPr>
          <a:xfrm>
            <a:off x="7772400" y="1143000"/>
            <a:ext cx="2000160" cy="170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12" descr="D:\GIÁO ÁN 1 2020-2021\HÌNH SOẠN GIÁO ÁN\Học hát\Tổ Quôc ta\Tổ quốc ta.jpg"/>
          <p:cNvPicPr/>
          <p:nvPr/>
        </p:nvPicPr>
        <p:blipFill>
          <a:blip r:embed="rId14"/>
          <a:stretch/>
        </p:blipFill>
        <p:spPr>
          <a:xfrm>
            <a:off x="1827360" y="1515960"/>
            <a:ext cx="7572240" cy="396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211" name="Text Box 9"/>
          <p:cNvSpPr/>
          <p:nvPr/>
        </p:nvSpPr>
        <p:spPr>
          <a:xfrm>
            <a:off x="628560" y="1214280"/>
            <a:ext cx="2714760" cy="102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2" descr="D:\GIÁO ÁN 1 2020-2021\HÌNH SOẠN GIÁO ÁN\Học hát\Tổ Quôc ta\413_20200527100402_wm_shs---am-nhac---kntt_tc-13.jpg"/>
          <p:cNvPicPr/>
          <p:nvPr/>
        </p:nvPicPr>
        <p:blipFill>
          <a:blip r:embed="rId4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3"/>
          <p:cNvSpPr/>
          <p:nvPr/>
        </p:nvSpPr>
        <p:spPr>
          <a:xfrm>
            <a:off x="843120" y="28584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MẪU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1238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11" descr="D:\GIÁO ÁN 1 2020-2021\HÌNH SOẠN GIÁO ÁN\Học hát\Tổ Quôc ta\e.jpg"/>
          <p:cNvPicPr/>
          <p:nvPr/>
        </p:nvPicPr>
        <p:blipFill>
          <a:blip r:embed="rId2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8" name="Rectangle 1"/>
          <p:cNvSpPr/>
          <p:nvPr/>
        </p:nvSpPr>
        <p:spPr>
          <a:xfrm>
            <a:off x="1448280" y="2643120"/>
            <a:ext cx="8006040" cy="95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D:\GIÁO ÁN 1 2020-2021\HÌNH SOẠN GIÁO ÁN\Học hát\Tổ Quôc ta\e.jpg"/>
          <p:cNvPicPr/>
          <p:nvPr/>
        </p:nvPicPr>
        <p:blipFill>
          <a:blip r:embed="rId4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42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47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7079</TotalTime>
  <Words>111</Words>
  <Application>Microsoft Office PowerPoint</Application>
  <PresentationFormat>Custom</PresentationFormat>
  <Paragraphs>33</Paragraphs>
  <Slides>18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AutoBVT</cp:lastModifiedBy>
  <cp:revision>580</cp:revision>
  <dcterms:created xsi:type="dcterms:W3CDTF">2010-04-30T20:19:48Z</dcterms:created>
  <dcterms:modified xsi:type="dcterms:W3CDTF">2021-09-02T10:43:25Z</dcterms:modified>
  <dc:language>en-US</dc:language>
</cp:coreProperties>
</file>