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8"/>
  </p:notesMasterIdLst>
  <p:sldIdLst>
    <p:sldId id="256" r:id="rId5"/>
    <p:sldId id="258" r:id="rId6"/>
    <p:sldId id="275" r:id="rId7"/>
    <p:sldId id="266" r:id="rId8"/>
    <p:sldId id="276" r:id="rId9"/>
    <p:sldId id="277" r:id="rId10"/>
    <p:sldId id="290" r:id="rId11"/>
    <p:sldId id="289" r:id="rId12"/>
    <p:sldId id="267" r:id="rId13"/>
    <p:sldId id="279" r:id="rId14"/>
    <p:sldId id="291" r:id="rId15"/>
    <p:sldId id="288" r:id="rId16"/>
    <p:sldId id="278" r:id="rId17"/>
  </p:sldIdLst>
  <p:sldSz cx="9144000" cy="5143500" type="screen16x9"/>
  <p:notesSz cx="6858000" cy="9144000"/>
  <p:embeddedFontLst>
    <p:embeddedFont>
      <p:font typeface="DFPOP1-W9" charset="-128"/>
      <p:regular r:id="rId19"/>
    </p:embeddedFont>
    <p:embeddedFont>
      <p:font typeface="宋体" pitchFamily="2" charset="-122"/>
      <p:regular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Arial-Rounded" charset="-93"/>
      <p:regular r:id="rId25"/>
    </p:embeddedFont>
    <p:embeddedFont>
      <p:font typeface="微软雅黑" pitchFamily="34" charset="-122"/>
      <p:regular r:id="rId26"/>
      <p:bold r:id="rId27"/>
    </p:embeddedFont>
  </p:embeddedFontLst>
  <p:custDataLst>
    <p:tags r:id="rId2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0"/>
            <p14:sldId id="289"/>
          </p14:sldIdLst>
        </p14:section>
        <p14:section name="Tiết 2" id="{47239A1A-9B72-4DA5-96A7-F8786F163078}">
          <p14:sldIdLst>
            <p14:sldId id="267"/>
            <p14:sldId id="279"/>
            <p14:sldId id="291"/>
            <p14:sldId id="288"/>
            <p14:sldId id="278"/>
          </p14:sldIdLst>
        </p14:section>
        <p14:section name="Tiết 3" id="{8DB3B22B-32B6-4C3F-838D-DF98A9DBE4B7}">
          <p14:sldIdLst/>
        </p14:section>
        <p14:section name="Tiết 4" id="{30D029CA-39C5-4833-936C-43C5EF842993}">
          <p14:sldIdLst/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46" autoAdjust="0"/>
    <p:restoredTop sz="94660"/>
  </p:normalViewPr>
  <p:slideViewPr>
    <p:cSldViewPr snapToGrid="0">
      <p:cViewPr varScale="1">
        <p:scale>
          <a:sx n="96" d="100"/>
          <a:sy n="96" d="100"/>
        </p:scale>
        <p:origin x="-528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307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794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392874" y="1214203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99" name="组合 98"/>
          <p:cNvGrpSpPr/>
          <p:nvPr/>
        </p:nvGrpSpPr>
        <p:grpSpPr>
          <a:xfrm>
            <a:off x="3599076" y="1305012"/>
            <a:ext cx="1633953" cy="949901"/>
            <a:chOff x="3282930" y="1815065"/>
            <a:chExt cx="1633953" cy="949901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5" y="1821948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930" y="184163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497798" y="3670693"/>
            <a:ext cx="264848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Đỗ Thị Phương Thảo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8963" y="2443350"/>
            <a:ext cx="64699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CỦA GIÓ 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text here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7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9850" y="99756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69850" y="13419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69850" y="16862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00" y="1016000"/>
            <a:ext cx="9359900" cy="425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68902" y="1959393"/>
            <a:ext cx="323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1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89328" y="461074"/>
            <a:ext cx="887770" cy="9631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98822" y="1079567"/>
            <a:ext cx="2617384" cy="97783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717215" y="1801822"/>
            <a:ext cx="2617384" cy="10481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644790" y="2568445"/>
            <a:ext cx="2935777" cy="10481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876411" y="3429373"/>
            <a:ext cx="2617384" cy="10481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928600" y="1038762"/>
            <a:ext cx="2617384" cy="10481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313738" y="1753262"/>
            <a:ext cx="2791962" cy="10481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366635" y="2749903"/>
            <a:ext cx="2858653" cy="80592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83904" y="3493958"/>
            <a:ext cx="3348576" cy="10481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788"/>
      </p:ext>
    </p:extLst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23" grpId="0"/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xmlns="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3"/>
            <a:ext cx="92686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423627" y="4434613"/>
            <a:ext cx="9273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423628" y="37749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9" y="0"/>
            <a:ext cx="9144000" cy="388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conveyor dir="l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xmlns="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140"/>
            <a:ext cx="9144000" cy="5628640"/>
          </a:xfrm>
          <a:prstGeom prst="rect">
            <a:avLst/>
          </a:prstGeom>
        </p:spPr>
      </p:pic>
      <p:pic>
        <p:nvPicPr>
          <p:cNvPr id="3" name="410_20200508095805_ban-cua-gi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-275302" y="-147641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36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7740" y="500761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-3136" y="286568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4552808" y="79267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4599026" y="304407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74335" y="259794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4779780" y="482318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5940260" y="4776068"/>
            <a:ext cx="2928437" cy="98750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lang="en-US" altLang="zh-CN" sz="2000" b="1" dirty="0" smtClean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387600" y="3759200"/>
            <a:ext cx="802640" cy="101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940260" y="4876800"/>
            <a:ext cx="1049820" cy="1016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61970" y="4671664"/>
            <a:ext cx="86851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191079" y="4862968"/>
            <a:ext cx="802640" cy="1016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82934" y="2397608"/>
            <a:ext cx="984854" cy="1197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p:transition spd="slow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0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70043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951"/>
            <a:ext cx="9144000" cy="2452173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14953" y="794668"/>
            <a:ext cx="3861983" cy="25538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28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28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80226" y="2159262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28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28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28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Cloud 6"/>
          <p:cNvSpPr/>
          <p:nvPr/>
        </p:nvSpPr>
        <p:spPr>
          <a:xfrm>
            <a:off x="3689216" y="1859519"/>
            <a:ext cx="1771994" cy="89662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6434616" y="1815928"/>
            <a:ext cx="1910004" cy="89662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571321" y="2956188"/>
            <a:ext cx="2007784" cy="90728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78019" y="2853973"/>
            <a:ext cx="2096163" cy="106943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>
            <a:stCxn id="7" idx="0"/>
          </p:cNvCxnSpPr>
          <p:nvPr/>
        </p:nvCxnSpPr>
        <p:spPr>
          <a:xfrm>
            <a:off x="5459733" y="2307829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459733" y="342389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Cloud 21"/>
          <p:cNvSpPr/>
          <p:nvPr/>
        </p:nvSpPr>
        <p:spPr>
          <a:xfrm>
            <a:off x="3608440" y="4084685"/>
            <a:ext cx="1771994" cy="896620"/>
          </a:xfrm>
          <a:prstGeom prst="cloud">
            <a:avLst/>
          </a:prstGeom>
          <a:solidFill>
            <a:schemeClr val="accent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6434616" y="4064828"/>
            <a:ext cx="1910004" cy="896620"/>
          </a:xfrm>
          <a:prstGeom prst="cloud">
            <a:avLst/>
          </a:prstGeom>
          <a:solidFill>
            <a:schemeClr val="accent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412854" y="461862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28284" y="1836386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24865" y="2264238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14953" y="3284012"/>
            <a:ext cx="109728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14953" y="4618624"/>
            <a:ext cx="109728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822949" y="4084685"/>
            <a:ext cx="701916" cy="0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674484" y="3732904"/>
            <a:ext cx="896837" cy="20659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22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 animBg="1"/>
      <p:bldP spid="15" grpId="0" animBg="1"/>
      <p:bldP spid="16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13&quot;&gt;&lt;property id=&quot;20148&quot; value=&quot;5&quot;/&gt;&lt;property id=&quot;20300&quot; value=&quot;Slide 4&quot;/&gt;&lt;property id=&quot;20307&quot; value=&quot;266&quot;/&gt;&lt;/object&gt;&lt;object type=&quot;3&quot; unique_id=&quot;10035&quot;&gt;&lt;property id=&quot;20148&quot; value=&quot;5&quot;/&gt;&lt;property id=&quot;20300&quot; value=&quot;Slide 3&quot;/&gt;&lt;property id=&quot;20307&quot; value=&quot;275&quot;/&gt;&lt;/object&gt;&lt;object type=&quot;3&quot; unique_id=&quot;10036&quot;&gt;&lt;property id=&quot;20148&quot; value=&quot;5&quot;/&gt;&lt;property id=&quot;20300&quot; value=&quot;Slide 5&quot;/&gt;&lt;property id=&quot;20307&quot; value=&quot;276&quot;/&gt;&lt;/object&gt;&lt;object type=&quot;3&quot; unique_id=&quot;10037&quot;&gt;&lt;property id=&quot;20148&quot; value=&quot;5&quot;/&gt;&lt;property id=&quot;20300&quot; value=&quot;Slide 6&quot;/&gt;&lt;property id=&quot;20307&quot; value=&quot;277&quot;/&gt;&lt;/object&gt;&lt;object type=&quot;3&quot; unique_id=&quot;10038&quot;&gt;&lt;property id=&quot;20148&quot; value=&quot;5&quot;/&gt;&lt;property id=&quot;20300&quot; value=&quot;Slide 7&quot;/&gt;&lt;property id=&quot;20307&quot; value=&quot;290&quot;/&gt;&lt;/object&gt;&lt;object type=&quot;3&quot; unique_id=&quot;10039&quot;&gt;&lt;property id=&quot;20148&quot; value=&quot;5&quot;/&gt;&lt;property id=&quot;20300&quot; value=&quot;Slide 8&quot;/&gt;&lt;property id=&quot;20307&quot; value=&quot;289&quot;/&gt;&lt;/object&gt;&lt;object type=&quot;3&quot; unique_id=&quot;10040&quot;&gt;&lt;property id=&quot;20148&quot; value=&quot;5&quot;/&gt;&lt;property id=&quot;20300&quot; value=&quot;Slide 9&quot;/&gt;&lt;property id=&quot;20307&quot; value=&quot;267&quot;/&gt;&lt;/object&gt;&lt;object type=&quot;3&quot; unique_id=&quot;10041&quot;&gt;&lt;property id=&quot;20148&quot; value=&quot;5&quot;/&gt;&lt;property id=&quot;20300&quot; value=&quot;Slide 10&quot;/&gt;&lt;property id=&quot;20307&quot; value=&quot;279&quot;/&gt;&lt;/object&gt;&lt;object type=&quot;3&quot; unique_id=&quot;10042&quot;&gt;&lt;property id=&quot;20148&quot; value=&quot;5&quot;/&gt;&lt;property id=&quot;20300&quot; value=&quot;Slide 11&quot;/&gt;&lt;property id=&quot;20307&quot; value=&quot;291&quot;/&gt;&lt;/object&gt;&lt;object type=&quot;3&quot; unique_id=&quot;10043&quot;&gt;&lt;property id=&quot;20148&quot; value=&quot;5&quot;/&gt;&lt;property id=&quot;20300&quot; value=&quot;Slide 12&quot;/&gt;&lt;property id=&quot;20307&quot; value=&quot;288&quot;/&gt;&lt;/object&gt;&lt;object type=&quot;3&quot; unique_id=&quot;10044&quot;&gt;&lt;property id=&quot;20148&quot; value=&quot;5&quot;/&gt;&lt;property id=&quot;20300&quot; value=&quot;Slide 13&quot;/&gt;&lt;property id=&quot;20307&quot; value=&quot;278&quot;/&gt;&lt;/object&gt;&lt;/object&gt;&lt;object type=&quot;8&quot; unique_id=&quot;1003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250</Words>
  <Application>Microsoft Office PowerPoint</Application>
  <PresentationFormat>On-screen Show (16:9)</PresentationFormat>
  <Paragraphs>76</Paragraphs>
  <Slides>13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DFPOP1-W9</vt:lpstr>
      <vt:lpstr>宋体</vt:lpstr>
      <vt:lpstr>Calibri</vt:lpstr>
      <vt:lpstr>Arial-Rounded</vt:lpstr>
      <vt:lpstr>华康少女文字W5</vt:lpstr>
      <vt:lpstr>微软雅黑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</cp:lastModifiedBy>
  <cp:revision>58</cp:revision>
  <dcterms:created xsi:type="dcterms:W3CDTF">2020-08-13T09:19:08Z</dcterms:created>
  <dcterms:modified xsi:type="dcterms:W3CDTF">2021-01-11T07:24:56Z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