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tập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sinh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hoạt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đúng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giờ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GIỜ NÀO VIỆC NẤY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33485BA-7558-44EC-ABBE-A5C158ED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05" y="1110844"/>
            <a:ext cx="5491163" cy="43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đúng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giờ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ích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</a:p>
          <a:p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đúng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giờ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5FB1C8-5107-4EC2-89AA-16112996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4" y="2732882"/>
            <a:ext cx="8286392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2E8C0E-0433-4830-B984-90C3E225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434" y="1178351"/>
            <a:ext cx="5524500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 - &amp;quot;Khởi động&amp;quot;&quot;/&gt;&lt;property id=&quot;20307&quot; value=&quot;263&quot;/&gt;&lt;/object&gt;&lt;object type=&quot;3&quot; unique_id=&quot;10006&quot;&gt;&lt;property id=&quot;20148&quot; value=&quot;5&quot;/&gt;&lt;property id=&quot;20300&quot; value=&quot;Slide 3 - &amp;quot;Khám phá&amp;quot;&quot;/&gt;&lt;property id=&quot;20307&quot; value=&quot;264&quot;/&gt;&lt;/object&gt;&lt;object type=&quot;3&quot; unique_id=&quot;10007&quot;&gt;&lt;property id=&quot;20148&quot; value=&quot;5&quot;/&gt;&lt;property id=&quot;20300&quot; value=&quot;Slide 4 - &amp;quot;Khám phá&amp;quot;&quot;/&gt;&lt;property id=&quot;20307&quot; value=&quot;267&quot;/&gt;&lt;/object&gt;&lt;object type=&quot;3&quot; unique_id=&quot;10008&quot;&gt;&lt;property id=&quot;20148&quot; value=&quot;5&quot;/&gt;&lt;property id=&quot;20300&quot; value=&quot;Slide 5 - &amp;quot;Luyện tập&amp;quot;&quot;/&gt;&lt;property id=&quot;20307&quot; value=&quot;265&quot;/&gt;&lt;/object&gt;&lt;object type=&quot;3&quot; unique_id=&quot;10009&quot;&gt;&lt;property id=&quot;20148&quot; value=&quot;5&quot;/&gt;&lt;property id=&quot;20300&quot; value=&quot;Slide 6 - &amp;quot;Luyện tập&amp;quot;&quot;/&gt;&lt;property id=&quot;20307&quot; value=&quot;270&quot;/&gt;&lt;/object&gt;&lt;object type=&quot;3&quot; unique_id=&quot;10010&quot;&gt;&lt;property id=&quot;20148&quot; value=&quot;5&quot;/&gt;&lt;property id=&quot;20300&quot; value=&quot;Slide 7 - &amp;quot;Vận dụng&amp;quot;&quot;/&gt;&lt;property id=&quot;20307&quot; value=&quot;266&quot;/&gt;&lt;/object&gt;&lt;object type=&quot;3&quot; unique_id=&quot;10011&quot;&gt;&lt;property id=&quot;20148&quot; value=&quot;5&quot;/&gt;&lt;property id=&quot;20300&quot; value=&quot;Slide 8 - &amp;quot;Vận dụng&amp;quot;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176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</cp:lastModifiedBy>
  <cp:revision>19</cp:revision>
  <dcterms:created xsi:type="dcterms:W3CDTF">2006-08-16T00:00:00Z</dcterms:created>
  <dcterms:modified xsi:type="dcterms:W3CDTF">2020-11-03T14:31:09Z</dcterms:modified>
</cp:coreProperties>
</file>