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93" r:id="rId17"/>
    <p:sldId id="273" r:id="rId18"/>
    <p:sldId id="274" r:id="rId19"/>
    <p:sldId id="275" r:id="rId20"/>
    <p:sldId id="276" r:id="rId21"/>
    <p:sldId id="277" r:id="rId22"/>
    <p:sldId id="292" r:id="rId23"/>
    <p:sldId id="279" r:id="rId24"/>
    <p:sldId id="294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5" r:id="rId37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:p15="http://schemas.microsoft.com/office/powerpoint/2012/main" xmlns="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81" d="100"/>
          <a:sy n="81" d="100"/>
        </p:scale>
        <p:origin x="-72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EAD008-5D89-4D31-B2E3-55D52732A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D4DF0E-B91B-496E-82DB-F06731F91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76AB60-679E-40E8-8E45-0253D6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A83054-E87C-458B-9DBD-0F35DE9BB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607D15-3A5F-4548-817C-F612D4794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3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DDE7F-0A9E-4059-A0DB-92382315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F52BACF-8570-492E-AC67-10D88126F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B19C26-A49D-4EDD-90B1-6E81519B9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5A5E2F-3D80-4FFC-BE0B-42B2BFB4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8F798D3-9D22-4B97-B8AC-8D8A58C7E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3C470B-9A99-4324-BAB7-E966A35CA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7F6845-4C8A-4B6F-B6CB-93821BE7C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566870-2EAC-43CD-866A-CC421F14E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7420AB-8AF5-4B0E-9A6D-266F7877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8B92-8443-4684-BDD0-026FDDD0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80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AEB0F-B1AE-4391-896D-B46D2D1F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0CB133-5E89-401C-A3FE-2946258C4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B6C1CF-EBB1-4400-90BA-357C5E7B2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5322DB-3681-4B0E-B26E-0E5B8AF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93CF4A0-1ABD-45CA-9BBB-4E672A91B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F8C397-223A-423D-9F14-43537F17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4A7E38-2610-43F7-A5BA-C8E04FFE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8031D2-8B58-4C76-B32F-C63CF27B5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0BC5B6-3427-42AB-8339-E238DB0D4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C21E-D54D-4B43-9236-5320BEEE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76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FA6775-0037-4EBB-B062-BFB619B3B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1D47AD-5327-400A-8465-7FF8DD17C5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926510-0B68-4263-9226-874D0038D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D50AA6-8B69-4A7C-882D-3D3D4964D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DFF210-7B96-4D1B-8378-B7ED22D75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64F290-CD70-4B68-8388-23005CBDB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14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A6DC0E-E1C6-4A0A-A9EA-90D6734B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D4762E-B7D7-4AAE-A35A-3AB03A898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74507F0-6AAA-419D-93A2-298D2742D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0CD4421-4CD4-461E-BC9F-A039B807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4B5D3FB-F5C0-41EA-8F75-1C2248A82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14361EE-8B51-4F09-A057-B02292147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2749BD-88AA-49A6-AC7C-F0093CD24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B6FB3B0-540F-4278-B21C-DFDFA8B2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5D257-D559-4F38-8056-DAFED783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2527C3-1F44-49DB-87F2-AA98F28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25C53C3-E84E-42BF-A04B-16ABDE8D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B3C867-03FF-4E27-AC19-8D970BED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F41F591-4EC5-417B-BE11-DB742A67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4775141-E3C2-4000-BB4A-5CE5CBFA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429145-E26F-4D7D-A905-B1F1710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74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445672-354B-4108-A9FA-4DFE692F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749BD1-77CC-43D8-B2B3-8DF45E973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F6E06D-8713-462E-A8B3-40E7406F4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6F0AAE-4261-48AF-B283-205DC0E57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CECB5DB-30DF-4665-9E04-B26C760D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CD56A4-66B4-48F6-80BF-B0024CB0A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E38D0-D695-4F76-9F0A-1CE30AAA3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148101-7303-430A-83A8-53C66BC4E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3261E3-4FEA-465B-8440-4D67C5D2F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DA6B3B-F3D0-4A37-9283-0755685D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88D960-202A-4B05-BBBD-7B2A63AC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D1D3BD-CC57-4773-AC82-F72C3AE5F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4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36C968F-8C3D-4C8F-816D-E1CF89FE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97E151-8C76-409C-8890-76E3E3B6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0016AE-7FCF-4EFA-A759-1D1E1BC98F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1B080-3605-46AC-A486-9C7E071E7B37}" type="datetimeFigureOut">
              <a:rPr lang="en-US" smtClean="0"/>
              <a:pPr/>
              <a:t>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2A6616-4A8C-402D-8718-457C4498C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0E1203-FF9D-4E2E-9B53-67441FCCE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0AE7-7C5A-43A5-91D4-36838C6450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2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6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wmf"/><Relationship Id="rId11" Type="http://schemas.openxmlformats.org/officeDocument/2006/relationships/image" Target="../media/image51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A511D4EC-C103-4163-8E2A-8156CC0F0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C1298E1E-1310-4195-B952-9DBDCAD70A7E}"/>
              </a:ext>
            </a:extLst>
          </p:cNvPr>
          <p:cNvSpPr txBox="1"/>
          <p:nvPr/>
        </p:nvSpPr>
        <p:spPr>
          <a:xfrm>
            <a:off x="2574426" y="1238041"/>
            <a:ext cx="7043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zh-CN" altLang="en-US" sz="4000" b="1" dirty="0">
              <a:ln w="9525">
                <a:noFill/>
              </a:ln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A53326-6EE5-4D14-848E-1D453C6954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8321" b="76039"/>
          <a:stretch/>
        </p:blipFill>
        <p:spPr>
          <a:xfrm>
            <a:off x="2028092" y="1498199"/>
            <a:ext cx="8644218" cy="281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">
            <a:extLst>
              <a:ext uri="{FF2B5EF4-FFF2-40B4-BE49-F238E27FC236}">
                <a16:creationId xmlns:a16="http://schemas.microsoft.com/office/drawing/2014/main" xmlns="" id="{57CF6030-A10E-4FE4-99C5-D12358ED62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7948769-5B2B-41FA-BF4C-18CA33ABA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7114" r="7826" b="61592"/>
          <a:stretch/>
        </p:blipFill>
        <p:spPr>
          <a:xfrm>
            <a:off x="95535" y="2096740"/>
            <a:ext cx="12096465" cy="4113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6DD987-345A-44FC-886C-52C39BF6BD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3334" r="76558" b="82487"/>
          <a:stretch/>
        </p:blipFill>
        <p:spPr>
          <a:xfrm>
            <a:off x="300251" y="1445324"/>
            <a:ext cx="1897039" cy="69603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3B1AC74-025B-4685-9672-64EF32C6EAB3}"/>
              </a:ext>
            </a:extLst>
          </p:cNvPr>
          <p:cNvSpPr/>
          <p:nvPr/>
        </p:nvSpPr>
        <p:spPr>
          <a:xfrm>
            <a:off x="4151376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2E7206-0F51-4ECD-985F-98BC85030000}"/>
              </a:ext>
            </a:extLst>
          </p:cNvPr>
          <p:cNvSpPr/>
          <p:nvPr/>
        </p:nvSpPr>
        <p:spPr>
          <a:xfrm>
            <a:off x="4998720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07A5E6-1413-4919-BFAB-C2BC6D850FC3}"/>
              </a:ext>
            </a:extLst>
          </p:cNvPr>
          <p:cNvSpPr/>
          <p:nvPr/>
        </p:nvSpPr>
        <p:spPr>
          <a:xfrm>
            <a:off x="7748015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3996089-CFF8-434D-87B7-055722B01AD3}"/>
              </a:ext>
            </a:extLst>
          </p:cNvPr>
          <p:cNvSpPr/>
          <p:nvPr/>
        </p:nvSpPr>
        <p:spPr>
          <a:xfrm>
            <a:off x="8566881" y="2287948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6576132-5498-49D8-8D2E-729617B174E7}"/>
              </a:ext>
            </a:extLst>
          </p:cNvPr>
          <p:cNvSpPr/>
          <p:nvPr/>
        </p:nvSpPr>
        <p:spPr>
          <a:xfrm>
            <a:off x="3328416" y="371949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E18F653-9412-45B2-9AA2-16A36D71146D}"/>
              </a:ext>
            </a:extLst>
          </p:cNvPr>
          <p:cNvSpPr/>
          <p:nvPr/>
        </p:nvSpPr>
        <p:spPr>
          <a:xfrm>
            <a:off x="4194048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9FC7536-ADA4-4517-8C88-DD5BA71A5309}"/>
              </a:ext>
            </a:extLst>
          </p:cNvPr>
          <p:cNvSpPr/>
          <p:nvPr/>
        </p:nvSpPr>
        <p:spPr>
          <a:xfrm>
            <a:off x="10247376" y="3738796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AF620D9-B52F-4DF2-8CAD-3FB9B9B2D52C}"/>
              </a:ext>
            </a:extLst>
          </p:cNvPr>
          <p:cNvSpPr/>
          <p:nvPr/>
        </p:nvSpPr>
        <p:spPr>
          <a:xfrm>
            <a:off x="11052048" y="3759890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4D574B3-70FF-42C5-B9E0-A18F691530AC}"/>
              </a:ext>
            </a:extLst>
          </p:cNvPr>
          <p:cNvSpPr/>
          <p:nvPr/>
        </p:nvSpPr>
        <p:spPr>
          <a:xfrm>
            <a:off x="3328416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EEAFA27-7FB5-406E-930C-FAAE766BE127}"/>
              </a:ext>
            </a:extLst>
          </p:cNvPr>
          <p:cNvSpPr/>
          <p:nvPr/>
        </p:nvSpPr>
        <p:spPr>
          <a:xfrm>
            <a:off x="4998720" y="5043987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A84E74-9256-4EB0-950A-FA30BF8C46AB}"/>
              </a:ext>
            </a:extLst>
          </p:cNvPr>
          <p:cNvSpPr/>
          <p:nvPr/>
        </p:nvSpPr>
        <p:spPr>
          <a:xfrm>
            <a:off x="8640035" y="5046221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A34E5FC-93C7-4BE0-93FB-D77AC2FD3BF9}"/>
              </a:ext>
            </a:extLst>
          </p:cNvPr>
          <p:cNvSpPr/>
          <p:nvPr/>
        </p:nvSpPr>
        <p:spPr>
          <a:xfrm>
            <a:off x="10302242" y="5094703"/>
            <a:ext cx="694944" cy="62236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6361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50D9411B-DED3-46D6-802E-2BC206C441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3022600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9369380-F018-4B4F-9389-ABECD672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9" t="39200" r="59149" b="55986"/>
          <a:stretch/>
        </p:blipFill>
        <p:spPr>
          <a:xfrm>
            <a:off x="192775" y="1445324"/>
            <a:ext cx="6573785" cy="986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F2AF35-289F-470A-9BAB-CBBDFC16C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69" y="2432304"/>
            <a:ext cx="9073661" cy="44256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806DDF-189F-4E17-9872-063B3627BCC6}"/>
              </a:ext>
            </a:extLst>
          </p:cNvPr>
          <p:cNvSpPr/>
          <p:nvPr/>
        </p:nvSpPr>
        <p:spPr>
          <a:xfrm>
            <a:off x="7939449" y="1978764"/>
            <a:ext cx="2596896" cy="1252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E4B03C-9AC9-4ACD-AB58-DD9888A2FB3E}"/>
              </a:ext>
            </a:extLst>
          </p:cNvPr>
          <p:cNvSpPr/>
          <p:nvPr/>
        </p:nvSpPr>
        <p:spPr>
          <a:xfrm>
            <a:off x="7419366" y="1004576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DB3CF0-2443-4267-80A5-B982F2887C7A}"/>
              </a:ext>
            </a:extLst>
          </p:cNvPr>
          <p:cNvSpPr/>
          <p:nvPr/>
        </p:nvSpPr>
        <p:spPr>
          <a:xfrm>
            <a:off x="6874977" y="1470042"/>
            <a:ext cx="3767328" cy="9869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BA9902C-432C-46EE-BDD0-B531481FD8DB}"/>
              </a:ext>
            </a:extLst>
          </p:cNvPr>
          <p:cNvSpPr/>
          <p:nvPr/>
        </p:nvSpPr>
        <p:spPr>
          <a:xfrm>
            <a:off x="7577797" y="2942231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10DA39E-84BD-441A-9672-7339386262D2}"/>
              </a:ext>
            </a:extLst>
          </p:cNvPr>
          <p:cNvSpPr/>
          <p:nvPr/>
        </p:nvSpPr>
        <p:spPr>
          <a:xfrm>
            <a:off x="8151737" y="3573182"/>
            <a:ext cx="2619447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D132A66-7FAA-48EF-B9F0-93D810D8F4F4}"/>
              </a:ext>
            </a:extLst>
          </p:cNvPr>
          <p:cNvSpPr/>
          <p:nvPr/>
        </p:nvSpPr>
        <p:spPr>
          <a:xfrm>
            <a:off x="7718474" y="4151704"/>
            <a:ext cx="3767328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BDADF47-4B6C-4204-A00E-C11001336E71}"/>
              </a:ext>
            </a:extLst>
          </p:cNvPr>
          <p:cNvSpPr/>
          <p:nvPr/>
        </p:nvSpPr>
        <p:spPr>
          <a:xfrm>
            <a:off x="7829674" y="4882360"/>
            <a:ext cx="3897593" cy="578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70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175D8D-5FE0-4A8A-A641-55A95657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F990DAF-060D-4CC7-839D-5335CE642382}"/>
              </a:ext>
            </a:extLst>
          </p:cNvPr>
          <p:cNvSpPr/>
          <p:nvPr/>
        </p:nvSpPr>
        <p:spPr>
          <a:xfrm>
            <a:off x="2917886" y="524386"/>
            <a:ext cx="63562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4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400" b="1" cap="none" spc="0" dirty="0">
              <a:ln/>
              <a:solidFill>
                <a:schemeClr val="accent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B0CBA49-2A51-4817-A50E-6184493B4258}"/>
              </a:ext>
            </a:extLst>
          </p:cNvPr>
          <p:cNvGrpSpPr/>
          <p:nvPr/>
        </p:nvGrpSpPr>
        <p:grpSpPr>
          <a:xfrm>
            <a:off x="832513" y="1528549"/>
            <a:ext cx="11027391" cy="5070144"/>
            <a:chOff x="832513" y="1528549"/>
            <a:chExt cx="11027391" cy="507014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BB81671-C47C-443C-9E92-8E7B06F26E8B}"/>
                </a:ext>
              </a:extLst>
            </p:cNvPr>
            <p:cNvSpPr/>
            <p:nvPr/>
          </p:nvSpPr>
          <p:spPr>
            <a:xfrm>
              <a:off x="832513" y="1528549"/>
              <a:ext cx="11027391" cy="507014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i: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phất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xắc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rồi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Đảo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giấu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43A00F7-331E-4E70-9D02-C129A6DC3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79" t="9552" r="12875" b="81134"/>
            <a:stretch/>
          </p:blipFill>
          <p:spPr>
            <a:xfrm>
              <a:off x="6250674" y="2912441"/>
              <a:ext cx="668741" cy="63873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0A6B48E1-D7E1-4C85-9B80-62F83080D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34" t="24410" r="51893" b="72407"/>
            <a:stretch/>
          </p:blipFill>
          <p:spPr>
            <a:xfrm>
              <a:off x="4362734" y="3968087"/>
              <a:ext cx="727881" cy="67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69413A-B8A9-4FD5-9E3E-07283E916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8AC87A-8F8A-46D0-B352-8F3F26ADE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35" b="92857" l="10677" r="83333">
                        <a14:foregroundMark x1="40451" y1="37131" x2="51042" y2="49877"/>
                        <a14:foregroundMark x1="34462" y1="42549" x2="48785" y2="53756"/>
                        <a14:foregroundMark x1="20747" y1="87623" x2="33333" y2="70690"/>
                        <a14:foregroundMark x1="20833" y1="88116" x2="32552" y2="89286"/>
                        <a14:foregroundMark x1="21701" y1="91749" x2="32118" y2="76970"/>
                        <a14:foregroundMark x1="13455" y1="78756" x2="37240" y2="85160"/>
                        <a14:foregroundMark x1="16927" y1="72475" x2="35764" y2="87746"/>
                        <a14:foregroundMark x1="14497" y1="73522" x2="23090" y2="831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7" t="32039" r="15400" b="7264"/>
          <a:stretch/>
        </p:blipFill>
        <p:spPr>
          <a:xfrm>
            <a:off x="95534" y="117232"/>
            <a:ext cx="11791665" cy="66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436A54FA-8019-4D85-A17B-7FDA975C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55634F2E-E449-4086-B8FD-631E6060DF5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CA283DC-9759-4B34-940A-51D723BD0779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E340F3AB-1530-4CE5-B5D5-23CD86A38174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4E11B07-5866-4884-956B-4549D1F0B649}"/>
              </a:ext>
            </a:extLst>
          </p:cNvPr>
          <p:cNvSpPr txBox="1"/>
          <p:nvPr/>
        </p:nvSpPr>
        <p:spPr>
          <a:xfrm>
            <a:off x="4032738" y="3356154"/>
            <a:ext cx="5203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7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E544B0C0-D804-41C5-89A9-6A85ACC14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B36AEAF-462A-48FD-9137-306EC4FAB5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18818" r="68325" b="75708"/>
          <a:stretch/>
        </p:blipFill>
        <p:spPr>
          <a:xfrm>
            <a:off x="297732" y="2221685"/>
            <a:ext cx="1807811" cy="176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0D703A-AC1B-4F98-80B2-DBA4310C96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2" t="18818" r="38639" b="75230"/>
          <a:stretch/>
        </p:blipFill>
        <p:spPr>
          <a:xfrm>
            <a:off x="2970714" y="2333140"/>
            <a:ext cx="2389462" cy="1760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D615F7-A7DF-42C1-936D-751DE7CEE9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89" b="25431" l="67969" r="87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83" r="12494" b="75230"/>
          <a:stretch/>
        </p:blipFill>
        <p:spPr>
          <a:xfrm>
            <a:off x="5876356" y="2057777"/>
            <a:ext cx="2141995" cy="2087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5F19703-68E1-482C-9446-802F0C876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126" b="35099" l="18403" r="38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2" t="28597" r="60824" b="65185"/>
          <a:stretch/>
        </p:blipFill>
        <p:spPr>
          <a:xfrm>
            <a:off x="8838494" y="2096849"/>
            <a:ext cx="2660635" cy="2140861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3D6048E-4CBF-43F2-ABEC-A1D64F542774}"/>
              </a:ext>
            </a:extLst>
          </p:cNvPr>
          <p:cNvSpPr/>
          <p:nvPr/>
        </p:nvSpPr>
        <p:spPr>
          <a:xfrm>
            <a:off x="543988" y="4299159"/>
            <a:ext cx="131530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E0716EE-96ED-4086-82F5-D1BD4095B110}"/>
              </a:ext>
            </a:extLst>
          </p:cNvPr>
          <p:cNvSpPr/>
          <p:nvPr/>
        </p:nvSpPr>
        <p:spPr>
          <a:xfrm>
            <a:off x="397138" y="4903402"/>
            <a:ext cx="18543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A38D96BE-79CA-4E3E-85DB-8F4ECA1542B4}"/>
              </a:ext>
            </a:extLst>
          </p:cNvPr>
          <p:cNvSpPr/>
          <p:nvPr/>
        </p:nvSpPr>
        <p:spPr>
          <a:xfrm>
            <a:off x="3220775" y="4315536"/>
            <a:ext cx="150635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6A0D714-725E-427D-B139-EB273B34BAD9}"/>
              </a:ext>
            </a:extLst>
          </p:cNvPr>
          <p:cNvSpPr/>
          <p:nvPr/>
        </p:nvSpPr>
        <p:spPr>
          <a:xfrm>
            <a:off x="2812542" y="4923994"/>
            <a:ext cx="240509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FF547D-9B7F-4A49-BED3-2404E8869F2C}"/>
              </a:ext>
            </a:extLst>
          </p:cNvPr>
          <p:cNvSpPr/>
          <p:nvPr/>
        </p:nvSpPr>
        <p:spPr>
          <a:xfrm>
            <a:off x="6061125" y="4200703"/>
            <a:ext cx="1824145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FE4AAE28-4E4C-4498-8C3D-7273B6496F06}"/>
              </a:ext>
            </a:extLst>
          </p:cNvPr>
          <p:cNvSpPr/>
          <p:nvPr/>
        </p:nvSpPr>
        <p:spPr>
          <a:xfrm>
            <a:off x="5852910" y="4910393"/>
            <a:ext cx="298558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E1EB23C-4BA7-44DA-B290-58261491C43B}"/>
              </a:ext>
            </a:extLst>
          </p:cNvPr>
          <p:cNvSpPr/>
          <p:nvPr/>
        </p:nvSpPr>
        <p:spPr>
          <a:xfrm>
            <a:off x="9594507" y="4222217"/>
            <a:ext cx="157190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4CEACE2-DDDB-4F40-9E49-75E5532A7206}"/>
              </a:ext>
            </a:extLst>
          </p:cNvPr>
          <p:cNvSpPr/>
          <p:nvPr/>
        </p:nvSpPr>
        <p:spPr>
          <a:xfrm>
            <a:off x="9094546" y="4856931"/>
            <a:ext cx="24063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0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8EAE344-8210-4095-83CD-FEB94675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95FE07-C599-4E74-834D-C10CAACA88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41" b="35099" l="43316" r="636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9" t="28358" r="36197" b="64319"/>
          <a:stretch/>
        </p:blipFill>
        <p:spPr>
          <a:xfrm>
            <a:off x="358575" y="1975618"/>
            <a:ext cx="2110264" cy="23550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0434323-E972-4A9B-BA8A-F71C538C2AE3}"/>
              </a:ext>
            </a:extLst>
          </p:cNvPr>
          <p:cNvSpPr/>
          <p:nvPr/>
        </p:nvSpPr>
        <p:spPr>
          <a:xfrm>
            <a:off x="243039" y="4889686"/>
            <a:ext cx="2267907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122794-4CC5-4DF8-938B-51E4250B1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49" b="35653" l="67708" r="876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16" t="28717" r="13169" b="65305"/>
          <a:stretch/>
        </p:blipFill>
        <p:spPr>
          <a:xfrm>
            <a:off x="2665165" y="2345385"/>
            <a:ext cx="2292197" cy="166255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F9EF536-4387-429E-9C68-1A8450A0135F}"/>
              </a:ext>
            </a:extLst>
          </p:cNvPr>
          <p:cNvSpPr/>
          <p:nvPr/>
        </p:nvSpPr>
        <p:spPr>
          <a:xfrm>
            <a:off x="1033802" y="4226115"/>
            <a:ext cx="131081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34A456-369D-4389-AA62-9A1114230AB3}"/>
              </a:ext>
            </a:extLst>
          </p:cNvPr>
          <p:cNvSpPr/>
          <p:nvPr/>
        </p:nvSpPr>
        <p:spPr>
          <a:xfrm>
            <a:off x="3311079" y="4215526"/>
            <a:ext cx="110852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A5C147AE-7FB8-47DB-AFE7-E1D7F6005F0E}"/>
              </a:ext>
            </a:extLst>
          </p:cNvPr>
          <p:cNvSpPr/>
          <p:nvPr/>
        </p:nvSpPr>
        <p:spPr>
          <a:xfrm>
            <a:off x="2868577" y="4861992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204A68-23D7-4070-AEE7-35691ED55C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5" b="45197" l="18490" r="3836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39456" r="60824" b="54565"/>
          <a:stretch/>
        </p:blipFill>
        <p:spPr>
          <a:xfrm>
            <a:off x="5411837" y="2058332"/>
            <a:ext cx="1889049" cy="202496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CFC1D58-CA6A-4AD5-AE8E-C299BC07A2E0}"/>
              </a:ext>
            </a:extLst>
          </p:cNvPr>
          <p:cNvSpPr/>
          <p:nvPr/>
        </p:nvSpPr>
        <p:spPr>
          <a:xfrm>
            <a:off x="6058346" y="4226115"/>
            <a:ext cx="1549931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B598054-7315-46F3-89A9-04AAC7D29BE0}"/>
              </a:ext>
            </a:extLst>
          </p:cNvPr>
          <p:cNvSpPr/>
          <p:nvPr/>
        </p:nvSpPr>
        <p:spPr>
          <a:xfrm>
            <a:off x="5411837" y="4889686"/>
            <a:ext cx="1993523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1832F1F-A65A-4294-98D3-D8CF2552B9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48" b="45813" l="43142" r="62934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7" t="39456" r="36029" b="54424"/>
          <a:stretch/>
        </p:blipFill>
        <p:spPr>
          <a:xfrm>
            <a:off x="7701929" y="1971680"/>
            <a:ext cx="2110810" cy="202496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A29BBDA-7372-4A6C-BCDE-EC935C985D39}"/>
              </a:ext>
            </a:extLst>
          </p:cNvPr>
          <p:cNvSpPr/>
          <p:nvPr/>
        </p:nvSpPr>
        <p:spPr>
          <a:xfrm>
            <a:off x="8229600" y="4298120"/>
            <a:ext cx="1178656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31F3BAB-A094-41E6-9452-376F47E00EBA}"/>
              </a:ext>
            </a:extLst>
          </p:cNvPr>
          <p:cNvSpPr/>
          <p:nvPr/>
        </p:nvSpPr>
        <p:spPr>
          <a:xfrm>
            <a:off x="7763523" y="4861991"/>
            <a:ext cx="2110810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920D3-BC4F-4391-ABBC-095986A262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717" b="45813" l="67622" r="881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97" t="39152" r="11313" b="54782"/>
          <a:stretch/>
        </p:blipFill>
        <p:spPr>
          <a:xfrm>
            <a:off x="10156172" y="2058332"/>
            <a:ext cx="1880461" cy="185114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B64FCCA-98FB-4004-BA0E-6CAC9A82CBDD}"/>
              </a:ext>
            </a:extLst>
          </p:cNvPr>
          <p:cNvSpPr/>
          <p:nvPr/>
        </p:nvSpPr>
        <p:spPr>
          <a:xfrm>
            <a:off x="10597661" y="4298119"/>
            <a:ext cx="1088508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D00A2CA-0794-499A-BD4F-3A66923F7D81}"/>
              </a:ext>
            </a:extLst>
          </p:cNvPr>
          <p:cNvSpPr/>
          <p:nvPr/>
        </p:nvSpPr>
        <p:spPr>
          <a:xfrm>
            <a:off x="9896509" y="4911034"/>
            <a:ext cx="2140124" cy="77756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17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6">
            <a:extLst>
              <a:ext uri="{FF2B5EF4-FFF2-40B4-BE49-F238E27FC236}">
                <a16:creationId xmlns:a16="http://schemas.microsoft.com/office/drawing/2014/main" xmlns="" id="{1E896E4F-C07D-4B9F-B351-ABC68DE4A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5A5770D-1144-414C-A540-707F1101BC14}"/>
              </a:ext>
            </a:extLst>
          </p:cNvPr>
          <p:cNvGrpSpPr/>
          <p:nvPr/>
        </p:nvGrpSpPr>
        <p:grpSpPr>
          <a:xfrm>
            <a:off x="1" y="1484194"/>
            <a:ext cx="12191999" cy="3889611"/>
            <a:chOff x="0" y="1228299"/>
            <a:chExt cx="12191999" cy="38896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AA50CD2-981A-4D12-A9E9-351FB2B227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6" t="57901" r="77400" b="37295"/>
            <a:stretch/>
          </p:blipFill>
          <p:spPr>
            <a:xfrm>
              <a:off x="300251" y="1228299"/>
              <a:ext cx="1897039" cy="87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AD0A68B-63EA-4720-A43D-1C42F27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90800"/>
              <a:ext cx="12191999" cy="2527110"/>
            </a:xfrm>
            <a:prstGeom prst="rect">
              <a:avLst/>
            </a:prstGeom>
          </p:spPr>
        </p:pic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957FF77-FBBD-4C88-B141-CD3D6CA14E36}"/>
              </a:ext>
            </a:extLst>
          </p:cNvPr>
          <p:cNvSpPr/>
          <p:nvPr/>
        </p:nvSpPr>
        <p:spPr>
          <a:xfrm>
            <a:off x="1733267" y="323452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8916AE1-4B06-4FEB-912F-E357C52D0546}"/>
              </a:ext>
            </a:extLst>
          </p:cNvPr>
          <p:cNvSpPr/>
          <p:nvPr/>
        </p:nvSpPr>
        <p:spPr>
          <a:xfrm>
            <a:off x="4394581" y="3878240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1B66EFC-0737-4331-BD1D-8D965AA5F76E}"/>
              </a:ext>
            </a:extLst>
          </p:cNvPr>
          <p:cNvSpPr/>
          <p:nvPr/>
        </p:nvSpPr>
        <p:spPr>
          <a:xfrm>
            <a:off x="5761631" y="4250088"/>
            <a:ext cx="928048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024D5AC4-3EF6-4226-98EF-44A3AFA7C33A}"/>
              </a:ext>
            </a:extLst>
          </p:cNvPr>
          <p:cNvSpPr/>
          <p:nvPr/>
        </p:nvSpPr>
        <p:spPr>
          <a:xfrm>
            <a:off x="7128681" y="411025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5A037B0B-D2E9-4F5C-BA98-96E909E5B5BA}"/>
              </a:ext>
            </a:extLst>
          </p:cNvPr>
          <p:cNvSpPr/>
          <p:nvPr/>
        </p:nvSpPr>
        <p:spPr>
          <a:xfrm>
            <a:off x="11190027" y="3878240"/>
            <a:ext cx="814316" cy="74369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94708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D2793DD5-EF03-4D8A-B4F6-B9AA4FCF1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676B70-0720-43B9-8FF0-4B3C3C8C5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68458" r="55236" b="28159"/>
          <a:stretch/>
        </p:blipFill>
        <p:spPr>
          <a:xfrm>
            <a:off x="504966" y="1348958"/>
            <a:ext cx="5281685" cy="793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926597C-61A5-4DF4-BE1E-4FB4F2862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33" y="2519149"/>
            <a:ext cx="1536515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405A41B-51C0-4562-B0A7-99F157D363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03" y="2474690"/>
            <a:ext cx="1536515" cy="1676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C26052-0675-40BB-8F62-2F4924B325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99" y="2474690"/>
            <a:ext cx="1536515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3B5D207-B642-46DD-85C4-315A2EE280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63" y="2551050"/>
            <a:ext cx="1536515" cy="167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DCC4C7B-1BB6-479E-90EC-E5EF8B5329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2512870"/>
            <a:ext cx="1536515" cy="1676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BF67A97-5B2B-4E0F-A807-51C7C53888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897" y="2551050"/>
            <a:ext cx="1536515" cy="1676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FCD9BEB-9174-4BDE-8278-5821A8032E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" y="2614683"/>
            <a:ext cx="2286000" cy="1676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FFE339B-288B-41D7-BBF5-9016EA7719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640" y="2809164"/>
            <a:ext cx="2286000" cy="1676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913A321-1439-4E1A-A0F0-69FE7A9762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336" y="5181600"/>
            <a:ext cx="2286000" cy="16764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4BA21C-A04E-44AB-B28F-682086054C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07" y="5031420"/>
            <a:ext cx="2286000" cy="1676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9DD922F-CE31-4DC2-8331-C6FDA6632B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660" y="5058771"/>
            <a:ext cx="2286000" cy="1676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3A0D39B-A7B2-4718-9BC4-64547B2D3C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4" y="4921100"/>
            <a:ext cx="2286000" cy="1676400"/>
          </a:xfrm>
          <a:prstGeom prst="rect">
            <a:avLst/>
          </a:prstGeom>
        </p:spPr>
      </p:pic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xmlns="" id="{E6BD953F-5C58-4F9D-84FB-DF8E6E9D10CF}"/>
              </a:ext>
            </a:extLst>
          </p:cNvPr>
          <p:cNvCxnSpPr>
            <a:cxnSpLocks/>
          </p:cNvCxnSpPr>
          <p:nvPr/>
        </p:nvCxnSpPr>
        <p:spPr>
          <a:xfrm rot="5400000" flipH="1">
            <a:off x="1892132" y="2967384"/>
            <a:ext cx="274320" cy="1905229"/>
          </a:xfrm>
          <a:prstGeom prst="curvedConnector4">
            <a:avLst>
              <a:gd name="adj1" fmla="val -82041"/>
              <a:gd name="adj2" fmla="val 70162"/>
            </a:avLst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C66BCA9E-FC90-4E0C-BB4B-FEC5BD141648}"/>
              </a:ext>
            </a:extLst>
          </p:cNvPr>
          <p:cNvCxnSpPr>
            <a:cxnSpLocks/>
          </p:cNvCxnSpPr>
          <p:nvPr/>
        </p:nvCxnSpPr>
        <p:spPr>
          <a:xfrm>
            <a:off x="5692335" y="4076000"/>
            <a:ext cx="1700106" cy="103051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xmlns="" id="{391E0F7A-36CD-42CE-B23F-F5200F8B1162}"/>
              </a:ext>
            </a:extLst>
          </p:cNvPr>
          <p:cNvCxnSpPr>
            <a:cxnSpLocks/>
          </p:cNvCxnSpPr>
          <p:nvPr/>
        </p:nvCxnSpPr>
        <p:spPr>
          <a:xfrm flipH="1">
            <a:off x="4548288" y="4071989"/>
            <a:ext cx="2555576" cy="11344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xmlns="" id="{0E760A95-1719-4E20-BD7C-438CB296E6CA}"/>
              </a:ext>
            </a:extLst>
          </p:cNvPr>
          <p:cNvCxnSpPr>
            <a:cxnSpLocks/>
          </p:cNvCxnSpPr>
          <p:nvPr/>
        </p:nvCxnSpPr>
        <p:spPr>
          <a:xfrm>
            <a:off x="9441411" y="4099018"/>
            <a:ext cx="1256165" cy="11893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Connector: Curved 62">
            <a:extLst>
              <a:ext uri="{FF2B5EF4-FFF2-40B4-BE49-F238E27FC236}">
                <a16:creationId xmlns:a16="http://schemas.microsoft.com/office/drawing/2014/main" xmlns="" id="{5EDE253C-9DFB-4012-9099-43C1F2E4478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25840" y="4011770"/>
            <a:ext cx="2474686" cy="1091459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CA0422CD-9AD7-449F-B663-FB53B77779A1}"/>
              </a:ext>
            </a:extLst>
          </p:cNvPr>
          <p:cNvCxnSpPr>
            <a:cxnSpLocks/>
          </p:cNvCxnSpPr>
          <p:nvPr/>
        </p:nvCxnSpPr>
        <p:spPr>
          <a:xfrm>
            <a:off x="8341403" y="3792700"/>
            <a:ext cx="2462849" cy="276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A2B35711-5070-46B6-A42B-2877DE36B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204053-C25D-4B81-9132-02B62B64D3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6169" r="28586" b="89850"/>
          <a:stretch/>
        </p:blipFill>
        <p:spPr>
          <a:xfrm>
            <a:off x="368488" y="1348957"/>
            <a:ext cx="7847464" cy="739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278ABAE-5D5B-4534-8C8E-EE7A95AC3B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10150" r="6423" b="54428"/>
          <a:stretch/>
        </p:blipFill>
        <p:spPr>
          <a:xfrm>
            <a:off x="171451" y="2333767"/>
            <a:ext cx="12020550" cy="452423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B01DFA0-BB6D-41D1-9D76-A93FC64E066E}"/>
              </a:ext>
            </a:extLst>
          </p:cNvPr>
          <p:cNvSpPr/>
          <p:nvPr/>
        </p:nvSpPr>
        <p:spPr>
          <a:xfrm>
            <a:off x="10863619" y="394420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C9825B10-D12C-46CA-9458-B91086E1BC27}"/>
              </a:ext>
            </a:extLst>
          </p:cNvPr>
          <p:cNvSpPr/>
          <p:nvPr/>
        </p:nvSpPr>
        <p:spPr>
          <a:xfrm>
            <a:off x="4292220" y="6171063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B27E27C-BFDA-41FF-A186-78C5585B6975}"/>
              </a:ext>
            </a:extLst>
          </p:cNvPr>
          <p:cNvSpPr/>
          <p:nvPr/>
        </p:nvSpPr>
        <p:spPr>
          <a:xfrm>
            <a:off x="10870444" y="6171062"/>
            <a:ext cx="805218" cy="532263"/>
          </a:xfrm>
          <a:prstGeom prst="round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3316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114FC54B-F506-402E-85C5-DC0D746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E7BFFF65-F98F-407C-B83B-83BD0FA4FBC4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66028E53-85FE-4CD5-8231-59FE0815555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0DD6907F-A282-44F0-B338-F67271DFA58A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1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3237996" y="3592600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408414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6EB2FCB-4CBE-48B6-83FE-7B89666228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E7BC0D3-EC97-4D88-8B58-066EFE6E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45572" r="8387" b="48458"/>
          <a:stretch/>
        </p:blipFill>
        <p:spPr>
          <a:xfrm>
            <a:off x="313897" y="1288087"/>
            <a:ext cx="8761864" cy="1269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F2D47E-E393-4D49-B79A-1ED74419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0" t="51741" r="7544" b="9055"/>
          <a:stretch/>
        </p:blipFill>
        <p:spPr>
          <a:xfrm>
            <a:off x="586855" y="2557329"/>
            <a:ext cx="10235820" cy="43006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D30D52A-F588-49E7-A368-D61D769A96AD}"/>
              </a:ext>
            </a:extLst>
          </p:cNvPr>
          <p:cNvSpPr/>
          <p:nvPr/>
        </p:nvSpPr>
        <p:spPr>
          <a:xfrm>
            <a:off x="832513" y="3429000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AF41DD9-30A4-49DA-9613-6F6A374375A1}"/>
              </a:ext>
            </a:extLst>
          </p:cNvPr>
          <p:cNvSpPr/>
          <p:nvPr/>
        </p:nvSpPr>
        <p:spPr>
          <a:xfrm>
            <a:off x="832513" y="4354528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59B968B-E86B-44A9-B749-40D89167E1C2}"/>
              </a:ext>
            </a:extLst>
          </p:cNvPr>
          <p:cNvSpPr/>
          <p:nvPr/>
        </p:nvSpPr>
        <p:spPr>
          <a:xfrm>
            <a:off x="832513" y="5216777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5904122-5BA5-42BA-92C4-081282A52224}"/>
              </a:ext>
            </a:extLst>
          </p:cNvPr>
          <p:cNvSpPr/>
          <p:nvPr/>
        </p:nvSpPr>
        <p:spPr>
          <a:xfrm>
            <a:off x="846398" y="6079026"/>
            <a:ext cx="1269242" cy="7062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14312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20FDB684-7B24-44B0-AC38-D75D41FE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71A6D528-C8C7-4DE1-914A-8321A23C0D03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3021A845-6881-46FF-834C-FD28F00E55AF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BAA7DEA3-C1D7-47FE-A4F9-A7B11F8DBFAD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4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9A9B15-3841-4005-921D-0ADA02DDD86D}"/>
              </a:ext>
            </a:extLst>
          </p:cNvPr>
          <p:cNvSpPr txBox="1"/>
          <p:nvPr/>
        </p:nvSpPr>
        <p:spPr>
          <a:xfrm>
            <a:off x="3598986" y="3340691"/>
            <a:ext cx="5543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27157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E1F774AF-039C-48AE-8796-F3E870DF3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4465"/>
              </p:ext>
            </p:extLst>
          </p:nvPr>
        </p:nvGraphicFramePr>
        <p:xfrm>
          <a:off x="424069" y="1338468"/>
          <a:ext cx="11190176" cy="5267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2820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208161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1400369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1345452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3173374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</a:tblGrid>
              <a:tr h="1164473"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271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5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10917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12921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</a:tbl>
          </a:graphicData>
        </a:graphic>
      </p:graphicFrame>
      <p:pic>
        <p:nvPicPr>
          <p:cNvPr id="5" name="Hình ảnh 2">
            <a:extLst>
              <a:ext uri="{FF2B5EF4-FFF2-40B4-BE49-F238E27FC236}">
                <a16:creationId xmlns:a16="http://schemas.microsoft.com/office/drawing/2014/main" xmlns="" id="{75974951-5261-48FF-BAB7-C6B8B7EE1A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40"/>
            <a:ext cx="2755605" cy="1039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B105F2-C941-4967-BD9D-A95566F6D0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18200" r="53148" b="76408"/>
          <a:stretch/>
        </p:blipFill>
        <p:spPr>
          <a:xfrm>
            <a:off x="424070" y="2494432"/>
            <a:ext cx="4038748" cy="808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619A12-22C1-4607-AC22-AAB6042C3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23262" r="53068" b="71126"/>
          <a:stretch/>
        </p:blipFill>
        <p:spPr>
          <a:xfrm>
            <a:off x="424070" y="3302758"/>
            <a:ext cx="4038748" cy="900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A9E9539-2B72-4EA5-BA35-5A7E245A5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1" t="28543" r="53068" b="60894"/>
          <a:stretch/>
        </p:blipFill>
        <p:spPr>
          <a:xfrm>
            <a:off x="424068" y="4203509"/>
            <a:ext cx="4038748" cy="1160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6F0032-5B38-4384-AA88-120FEA3828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6" t="38912" r="53068" b="50880"/>
          <a:stretch/>
        </p:blipFill>
        <p:spPr>
          <a:xfrm>
            <a:off x="424066" y="5363571"/>
            <a:ext cx="4038748" cy="116006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D09AD59-7ECF-4502-9F85-7895578F0F1D}"/>
              </a:ext>
            </a:extLst>
          </p:cNvPr>
          <p:cNvSpPr/>
          <p:nvPr/>
        </p:nvSpPr>
        <p:spPr>
          <a:xfrm>
            <a:off x="5920063" y="259043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FDA5DB2-2FA1-457B-BD20-B969A21A3E93}"/>
              </a:ext>
            </a:extLst>
          </p:cNvPr>
          <p:cNvSpPr/>
          <p:nvPr/>
        </p:nvSpPr>
        <p:spPr>
          <a:xfrm>
            <a:off x="5888790" y="5640472"/>
            <a:ext cx="801757" cy="712327"/>
          </a:xfrm>
          <a:prstGeom prst="roundRect">
            <a:avLst>
              <a:gd name="adj" fmla="val 50000"/>
            </a:avLst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B4D9AFA-B991-4B66-A7BE-62F4AA346BE7}"/>
              </a:ext>
            </a:extLst>
          </p:cNvPr>
          <p:cNvSpPr/>
          <p:nvPr/>
        </p:nvSpPr>
        <p:spPr>
          <a:xfrm>
            <a:off x="7327410" y="2601435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D562261-6C12-4EA2-81E2-AAFC5536058C}"/>
              </a:ext>
            </a:extLst>
          </p:cNvPr>
          <p:cNvSpPr/>
          <p:nvPr/>
        </p:nvSpPr>
        <p:spPr>
          <a:xfrm>
            <a:off x="8626904" y="2574831"/>
            <a:ext cx="2562373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53C1345-C409-46CC-9B05-8511D51C5173}"/>
              </a:ext>
            </a:extLst>
          </p:cNvPr>
          <p:cNvSpPr/>
          <p:nvPr/>
        </p:nvSpPr>
        <p:spPr>
          <a:xfrm>
            <a:off x="8557324" y="3459983"/>
            <a:ext cx="27979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06A5F9B-A5FF-4796-93B0-8C091414A23A}"/>
              </a:ext>
            </a:extLst>
          </p:cNvPr>
          <p:cNvSpPr/>
          <p:nvPr/>
        </p:nvSpPr>
        <p:spPr>
          <a:xfrm>
            <a:off x="8626904" y="4411776"/>
            <a:ext cx="299066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B1C8094-B216-4225-9314-774F1B7AEB02}"/>
              </a:ext>
            </a:extLst>
          </p:cNvPr>
          <p:cNvSpPr/>
          <p:nvPr/>
        </p:nvSpPr>
        <p:spPr>
          <a:xfrm>
            <a:off x="8557324" y="5592643"/>
            <a:ext cx="3060245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09CE684-76DA-4F12-A37B-58044FADC66F}"/>
              </a:ext>
            </a:extLst>
          </p:cNvPr>
          <p:cNvSpPr/>
          <p:nvPr/>
        </p:nvSpPr>
        <p:spPr>
          <a:xfrm>
            <a:off x="4717426" y="33979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B33D29F-2D5C-48BE-936C-6C3ED4118A69}"/>
              </a:ext>
            </a:extLst>
          </p:cNvPr>
          <p:cNvSpPr/>
          <p:nvPr/>
        </p:nvSpPr>
        <p:spPr>
          <a:xfrm>
            <a:off x="6041948" y="342455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D9525F3-9575-4A75-9691-AB09CE69A506}"/>
              </a:ext>
            </a:extLst>
          </p:cNvPr>
          <p:cNvSpPr/>
          <p:nvPr/>
        </p:nvSpPr>
        <p:spPr>
          <a:xfrm>
            <a:off x="7275520" y="349118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4A599EC-3C76-47C6-A1EB-4F5895FC2F9A}"/>
              </a:ext>
            </a:extLst>
          </p:cNvPr>
          <p:cNvSpPr/>
          <p:nvPr/>
        </p:nvSpPr>
        <p:spPr>
          <a:xfrm>
            <a:off x="4717425" y="438345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626A1571-3B2C-41D1-B7EE-7E13046009FA}"/>
              </a:ext>
            </a:extLst>
          </p:cNvPr>
          <p:cNvSpPr/>
          <p:nvPr/>
        </p:nvSpPr>
        <p:spPr>
          <a:xfrm>
            <a:off x="5949432" y="441177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A562E9E-7704-47B3-9950-98979C611B6B}"/>
              </a:ext>
            </a:extLst>
          </p:cNvPr>
          <p:cNvSpPr/>
          <p:nvPr/>
        </p:nvSpPr>
        <p:spPr>
          <a:xfrm>
            <a:off x="7327409" y="438443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88633F0B-E92C-40A0-8555-03104D58A8DE}"/>
              </a:ext>
            </a:extLst>
          </p:cNvPr>
          <p:cNvSpPr/>
          <p:nvPr/>
        </p:nvSpPr>
        <p:spPr>
          <a:xfrm>
            <a:off x="4717425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2EE4029-5AC7-4AF8-8EBF-7A633DB385A1}"/>
              </a:ext>
            </a:extLst>
          </p:cNvPr>
          <p:cNvSpPr/>
          <p:nvPr/>
        </p:nvSpPr>
        <p:spPr>
          <a:xfrm>
            <a:off x="4733346" y="256540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713E1AF9-F7E5-40A4-AAC7-2366271DC9FF}"/>
              </a:ext>
            </a:extLst>
          </p:cNvPr>
          <p:cNvSpPr/>
          <p:nvPr/>
        </p:nvSpPr>
        <p:spPr>
          <a:xfrm>
            <a:off x="7343046" y="565894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45325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3576315-3B3E-425B-8F82-196097C7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012F1C-10C7-4979-9D09-AAA2C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8096065-7795-4AEA-AC52-7D2D8F3D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18" y="257818"/>
            <a:ext cx="2544739" cy="27813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FCDB4CE-3F7A-4BC4-93A1-C30B77662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17" y="3078545"/>
            <a:ext cx="3254422" cy="26905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048AD3-B40B-4679-B393-553028E23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626" y="2985004"/>
            <a:ext cx="3053400" cy="25270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D7D8DEF-4C5E-40E3-BAEF-283DA39F9DF4}"/>
              </a:ext>
            </a:extLst>
          </p:cNvPr>
          <p:cNvSpPr/>
          <p:nvPr/>
        </p:nvSpPr>
        <p:spPr>
          <a:xfrm>
            <a:off x="3741145" y="2435288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C8CA176-6B8A-4620-93C8-F8200E115DDF}"/>
              </a:ext>
            </a:extLst>
          </p:cNvPr>
          <p:cNvSpPr/>
          <p:nvPr/>
        </p:nvSpPr>
        <p:spPr>
          <a:xfrm>
            <a:off x="610563" y="5210639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5B25EEB-C654-4B32-B5FD-FA981CE1D822}"/>
              </a:ext>
            </a:extLst>
          </p:cNvPr>
          <p:cNvSpPr/>
          <p:nvPr/>
        </p:nvSpPr>
        <p:spPr>
          <a:xfrm>
            <a:off x="7085267" y="5252048"/>
            <a:ext cx="4323781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81EEF449-B4A2-4BF9-A221-5CF185CFA68E}"/>
              </a:ext>
            </a:extLst>
          </p:cNvPr>
          <p:cNvSpPr/>
          <p:nvPr/>
        </p:nvSpPr>
        <p:spPr>
          <a:xfrm>
            <a:off x="550986" y="5273176"/>
            <a:ext cx="591840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F97A5E52-7056-4BCF-9A0B-D52CF06965A7}"/>
              </a:ext>
            </a:extLst>
          </p:cNvPr>
          <p:cNvSpPr/>
          <p:nvPr/>
        </p:nvSpPr>
        <p:spPr>
          <a:xfrm>
            <a:off x="7022123" y="5345810"/>
            <a:ext cx="659049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2817529E-48B0-418F-9B09-F9B993253D61}"/>
              </a:ext>
            </a:extLst>
          </p:cNvPr>
          <p:cNvSpPr/>
          <p:nvPr/>
        </p:nvSpPr>
        <p:spPr>
          <a:xfrm>
            <a:off x="8333753" y="5382786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36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FC54E5AF-6B08-42B0-9C40-CA7DAC189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5C6957-B9FF-490C-8865-59D1EA1C7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6" t="59072" r="78176" b="36671"/>
          <a:stretch/>
        </p:blipFill>
        <p:spPr>
          <a:xfrm>
            <a:off x="450377" y="1348957"/>
            <a:ext cx="1883390" cy="73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4A2CC8-35EA-4C56-875A-A89F31FC1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49" y="358771"/>
            <a:ext cx="2721827" cy="24664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55AC5AC-5A4C-4781-9285-C7F1FDCDB0C2}"/>
              </a:ext>
            </a:extLst>
          </p:cNvPr>
          <p:cNvSpPr/>
          <p:nvPr/>
        </p:nvSpPr>
        <p:spPr>
          <a:xfrm>
            <a:off x="3867890" y="2565641"/>
            <a:ext cx="4264072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8AB52FF-64A7-4DEE-B99A-C16F358B7A8F}"/>
              </a:ext>
            </a:extLst>
          </p:cNvPr>
          <p:cNvSpPr/>
          <p:nvPr/>
        </p:nvSpPr>
        <p:spPr>
          <a:xfrm>
            <a:off x="3827869" y="2706274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090D5AB-F4B1-4B3B-9AD3-71E368C3C498}"/>
              </a:ext>
            </a:extLst>
          </p:cNvPr>
          <p:cNvSpPr/>
          <p:nvPr/>
        </p:nvSpPr>
        <p:spPr>
          <a:xfrm>
            <a:off x="6534963" y="269638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453CC6-4618-4CAF-8394-7F52F553AD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8" y="2962496"/>
            <a:ext cx="3254422" cy="24035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357ADA-853A-45BB-ABFB-649D603463FB}"/>
              </a:ext>
            </a:extLst>
          </p:cNvPr>
          <p:cNvSpPr/>
          <p:nvPr/>
        </p:nvSpPr>
        <p:spPr>
          <a:xfrm>
            <a:off x="450377" y="5366037"/>
            <a:ext cx="3975196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E61672F-9477-4AF8-9EE4-93FE28E0DF7B}"/>
              </a:ext>
            </a:extLst>
          </p:cNvPr>
          <p:cNvSpPr/>
          <p:nvPr/>
        </p:nvSpPr>
        <p:spPr>
          <a:xfrm>
            <a:off x="445337" y="5496777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EF62400-12C7-4AE3-BF73-E2C4B7886703}"/>
              </a:ext>
            </a:extLst>
          </p:cNvPr>
          <p:cNvSpPr/>
          <p:nvPr/>
        </p:nvSpPr>
        <p:spPr>
          <a:xfrm>
            <a:off x="1690881" y="5434758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29FDFD7-EACD-473E-8A01-879845CF5D4D}"/>
              </a:ext>
            </a:extLst>
          </p:cNvPr>
          <p:cNvSpPr/>
          <p:nvPr/>
        </p:nvSpPr>
        <p:spPr>
          <a:xfrm>
            <a:off x="3131697" y="5407463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198779F-4AA4-45D3-86F6-95BE87582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12" y="2711740"/>
            <a:ext cx="3203527" cy="31048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F6A19E6-F70B-4428-8FF3-FCAB9D761B58}"/>
              </a:ext>
            </a:extLst>
          </p:cNvPr>
          <p:cNvSpPr/>
          <p:nvPr/>
        </p:nvSpPr>
        <p:spPr>
          <a:xfrm>
            <a:off x="6989786" y="5706457"/>
            <a:ext cx="4162853" cy="739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A98D55DA-B171-4E48-B453-AC1883858E97}"/>
              </a:ext>
            </a:extLst>
          </p:cNvPr>
          <p:cNvSpPr/>
          <p:nvPr/>
        </p:nvSpPr>
        <p:spPr>
          <a:xfrm>
            <a:off x="7070836" y="5862951"/>
            <a:ext cx="532263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5A6533C-B176-4CE4-AA72-3036EFE2C993}"/>
              </a:ext>
            </a:extLst>
          </p:cNvPr>
          <p:cNvSpPr/>
          <p:nvPr/>
        </p:nvSpPr>
        <p:spPr>
          <a:xfrm>
            <a:off x="8331723" y="579103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73F1FE21-E7A1-474D-A115-AE7DD9971392}"/>
              </a:ext>
            </a:extLst>
          </p:cNvPr>
          <p:cNvSpPr/>
          <p:nvPr/>
        </p:nvSpPr>
        <p:spPr>
          <a:xfrm>
            <a:off x="9733376" y="5837197"/>
            <a:ext cx="276844" cy="477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647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4" grpId="0" animBg="1"/>
      <p:bldP spid="16" grpId="0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5340C720-A840-4FDC-B1D5-DC90316B18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4C2346-4385-43AC-B559-53D7EF8BF8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2" t="5770" r="75436" b="89454"/>
          <a:stretch/>
        </p:blipFill>
        <p:spPr>
          <a:xfrm>
            <a:off x="477908" y="1348957"/>
            <a:ext cx="1610199" cy="8346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431D771-CDAB-47F8-AE7B-9BE638143940}"/>
              </a:ext>
            </a:extLst>
          </p:cNvPr>
          <p:cNvGrpSpPr/>
          <p:nvPr/>
        </p:nvGrpSpPr>
        <p:grpSpPr>
          <a:xfrm>
            <a:off x="345032" y="1825232"/>
            <a:ext cx="10764293" cy="5025013"/>
            <a:chOff x="246607" y="1692400"/>
            <a:chExt cx="10764293" cy="50250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A8883C7-FD09-4952-860C-638DE2A35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310073"/>
              <a:ext cx="98298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64B8C6C-55CB-4D32-9B8D-867C25C40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041013"/>
              <a:ext cx="98298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E9EF9D6-7580-40AA-9985-46E81311C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1692400"/>
              <a:ext cx="9829800" cy="1676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3D908B24-9BFC-4699-9062-3925A5154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75" t="10746" r="82581" b="64810"/>
            <a:stretch/>
          </p:blipFill>
          <p:spPr>
            <a:xfrm>
              <a:off x="246607" y="2060812"/>
              <a:ext cx="804271" cy="4229150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8CCE3BB-931B-4CDF-9017-60C572BF9E67}"/>
              </a:ext>
            </a:extLst>
          </p:cNvPr>
          <p:cNvSpPr/>
          <p:nvPr/>
        </p:nvSpPr>
        <p:spPr>
          <a:xfrm>
            <a:off x="6264323" y="247019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D7D5EECB-953D-4CD9-A532-94542FB17B51}"/>
              </a:ext>
            </a:extLst>
          </p:cNvPr>
          <p:cNvSpPr/>
          <p:nvPr/>
        </p:nvSpPr>
        <p:spPr>
          <a:xfrm>
            <a:off x="8197425" y="2022805"/>
            <a:ext cx="900751" cy="83468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E93E88-5E7C-4470-A75F-9A8A1C5B5913}"/>
              </a:ext>
            </a:extLst>
          </p:cNvPr>
          <p:cNvSpPr/>
          <p:nvPr/>
        </p:nvSpPr>
        <p:spPr>
          <a:xfrm>
            <a:off x="9163976" y="186748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273A92E1-9EEF-4BDD-985F-AAE391249218}"/>
              </a:ext>
            </a:extLst>
          </p:cNvPr>
          <p:cNvSpPr/>
          <p:nvPr/>
        </p:nvSpPr>
        <p:spPr>
          <a:xfrm>
            <a:off x="2402007" y="346433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E3CE884-FB3C-4E79-99B4-B65544C35447}"/>
              </a:ext>
            </a:extLst>
          </p:cNvPr>
          <p:cNvSpPr/>
          <p:nvPr/>
        </p:nvSpPr>
        <p:spPr>
          <a:xfrm>
            <a:off x="5317083" y="400971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8A60066-884D-4444-94EB-E57FACA58A3D}"/>
              </a:ext>
            </a:extLst>
          </p:cNvPr>
          <p:cNvSpPr/>
          <p:nvPr/>
        </p:nvSpPr>
        <p:spPr>
          <a:xfrm>
            <a:off x="6297970" y="4133587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F7F1DA4F-EAF8-4E97-BF48-127343812434}"/>
              </a:ext>
            </a:extLst>
          </p:cNvPr>
          <p:cNvSpPr/>
          <p:nvPr/>
        </p:nvSpPr>
        <p:spPr>
          <a:xfrm>
            <a:off x="7246050" y="388368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7288A23-2F70-4EEE-A3A7-091E18AB5EEE}"/>
              </a:ext>
            </a:extLst>
          </p:cNvPr>
          <p:cNvSpPr/>
          <p:nvPr/>
        </p:nvSpPr>
        <p:spPr>
          <a:xfrm>
            <a:off x="10126106" y="3773916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01A6A96-2009-423A-8927-E92B85CD5807}"/>
              </a:ext>
            </a:extLst>
          </p:cNvPr>
          <p:cNvSpPr/>
          <p:nvPr/>
        </p:nvSpPr>
        <p:spPr>
          <a:xfrm>
            <a:off x="4353634" y="544417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C5FB06D-62BB-4415-A51D-94FEDBAC7DA5}"/>
              </a:ext>
            </a:extLst>
          </p:cNvPr>
          <p:cNvSpPr/>
          <p:nvPr/>
        </p:nvSpPr>
        <p:spPr>
          <a:xfrm>
            <a:off x="5334521" y="569881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E5C7D91B-1F77-403E-A1A0-1A61AA485868}"/>
              </a:ext>
            </a:extLst>
          </p:cNvPr>
          <p:cNvSpPr/>
          <p:nvPr/>
        </p:nvSpPr>
        <p:spPr>
          <a:xfrm>
            <a:off x="6365494" y="5828860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DABE023D-DA2F-4D56-93B7-BF14403ADC84}"/>
              </a:ext>
            </a:extLst>
          </p:cNvPr>
          <p:cNvSpPr/>
          <p:nvPr/>
        </p:nvSpPr>
        <p:spPr>
          <a:xfrm>
            <a:off x="8246800" y="524475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33B68C9-12C8-4014-AFD8-F5098029878D}"/>
              </a:ext>
            </a:extLst>
          </p:cNvPr>
          <p:cNvSpPr/>
          <p:nvPr/>
        </p:nvSpPr>
        <p:spPr>
          <a:xfrm>
            <a:off x="9222117" y="5119305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BBE84202-D305-4ED9-BB3D-3A0AE23C419E}"/>
              </a:ext>
            </a:extLst>
          </p:cNvPr>
          <p:cNvSpPr/>
          <p:nvPr/>
        </p:nvSpPr>
        <p:spPr>
          <a:xfrm>
            <a:off x="4383372" y="2118024"/>
            <a:ext cx="900751" cy="908118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5160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ED747F1A-72C9-4F9E-BF50-2051B8E0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1CD805-9118-4222-A749-2969F046C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37214" r="34477" b="58209"/>
          <a:stretch/>
        </p:blipFill>
        <p:spPr>
          <a:xfrm>
            <a:off x="450377" y="1348958"/>
            <a:ext cx="7383438" cy="802012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3D245438-CC3A-44AA-B49F-43C295B0D3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12675"/>
              </p:ext>
            </p:extLst>
          </p:nvPr>
        </p:nvGraphicFramePr>
        <p:xfrm>
          <a:off x="393700" y="393700"/>
          <a:ext cx="46355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Packager Shell Object" showAsIcon="1" r:id="rId5" imgW="464040" imgH="440280" progId="Package">
                  <p:embed/>
                </p:oleObj>
              </mc:Choice>
              <mc:Fallback>
                <p:oleObj name="Packager Shell Object" showAsIcon="1" r:id="rId5" imgW="464040" imgH="440280" progId="Package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" y="393700"/>
                        <a:ext cx="463550" cy="439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5C3B07F-7A46-49DB-A7F7-ADF1793E2549}"/>
              </a:ext>
            </a:extLst>
          </p:cNvPr>
          <p:cNvGrpSpPr/>
          <p:nvPr/>
        </p:nvGrpSpPr>
        <p:grpSpPr>
          <a:xfrm>
            <a:off x="36132" y="1933961"/>
            <a:ext cx="12498863" cy="5113321"/>
            <a:chOff x="-50042" y="2010460"/>
            <a:chExt cx="12498863" cy="51133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4F14D1F-0CA7-4D34-828B-5BA0732EA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821" y="2848660"/>
              <a:ext cx="2286000" cy="16764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DD73C87-D544-47A9-923B-7F1C03418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42" y="3030631"/>
              <a:ext cx="2286000" cy="16764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583F997-3B8C-4D30-A302-136E0F8E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600" y="2010460"/>
              <a:ext cx="2286000" cy="1676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F7356DF9-56A2-4E6F-A8D5-C4A15C93F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286" y="2010460"/>
              <a:ext cx="2286000" cy="1676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05143061-E890-4120-BD09-27272D82B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501" y="2010460"/>
              <a:ext cx="2286000" cy="1676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12B181B-9256-4FBE-9D0E-A0EDF2F0E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4631" y="4796539"/>
              <a:ext cx="3566395" cy="232724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CB261B2-8975-4888-8D67-F1A3241FF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085" y="4631314"/>
              <a:ext cx="3257030" cy="238848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FD2566C-F98F-4603-B2BB-88B40BFDD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671" y="3355824"/>
              <a:ext cx="2286000" cy="1676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EE9BA75D-BEB3-4810-BC72-C674ACE65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330" y="5158859"/>
              <a:ext cx="2677649" cy="1676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D8861089-DA9A-40CB-B536-44F9C616E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6377" y="3817662"/>
              <a:ext cx="2752560" cy="1676400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B4CE7C6A-F6C8-4CEC-A390-FD4352A9190B}"/>
                </a:ext>
              </a:extLst>
            </p:cNvPr>
            <p:cNvCxnSpPr/>
            <p:nvPr/>
          </p:nvCxnSpPr>
          <p:spPr>
            <a:xfrm>
              <a:off x="1446663" y="4067033"/>
              <a:ext cx="1705970" cy="58882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00F616D6-D0BE-4E1A-98EF-790E8C348316}"/>
              </a:ext>
            </a:extLst>
          </p:cNvPr>
          <p:cNvCxnSpPr>
            <a:cxnSpLocks/>
          </p:cNvCxnSpPr>
          <p:nvPr/>
        </p:nvCxnSpPr>
        <p:spPr>
          <a:xfrm>
            <a:off x="3280842" y="3492167"/>
            <a:ext cx="5133003" cy="21252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1756AD8B-14CC-43CE-91D4-3D885ABAA978}"/>
              </a:ext>
            </a:extLst>
          </p:cNvPr>
          <p:cNvCxnSpPr/>
          <p:nvPr/>
        </p:nvCxnSpPr>
        <p:spPr>
          <a:xfrm flipH="1">
            <a:off x="2822551" y="3492167"/>
            <a:ext cx="5505120" cy="277967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9A64E2F-31E6-4616-A451-C53C643AE8FD}"/>
              </a:ext>
            </a:extLst>
          </p:cNvPr>
          <p:cNvCxnSpPr/>
          <p:nvPr/>
        </p:nvCxnSpPr>
        <p:spPr>
          <a:xfrm>
            <a:off x="6052982" y="3610361"/>
            <a:ext cx="2495385" cy="507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DBD412DE-F38A-44AE-AC75-1DA289CDA286}"/>
              </a:ext>
            </a:extLst>
          </p:cNvPr>
          <p:cNvCxnSpPr/>
          <p:nvPr/>
        </p:nvCxnSpPr>
        <p:spPr>
          <a:xfrm flipH="1">
            <a:off x="6638355" y="4389615"/>
            <a:ext cx="4634696" cy="1155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1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6751EAA5-8F1B-4F41-97CC-28B9EB51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D756B103-9F7E-4EFC-AC3C-045EA5DAD972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99F0D72E-56A8-4309-8DA9-63886AB4A6F7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9108B900-E9BC-453A-80A1-86A56852C78B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973F7D-775B-4C2A-A5B9-98682E2AAE48}"/>
              </a:ext>
            </a:extLst>
          </p:cNvPr>
          <p:cNvSpPr txBox="1"/>
          <p:nvPr/>
        </p:nvSpPr>
        <p:spPr>
          <a:xfrm>
            <a:off x="4778085" y="3848523"/>
            <a:ext cx="379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2357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4CA7ED83-0E5C-45F7-BE3D-12D8F61FD2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E89444-1F67-45D0-A8D3-9EF4F4A1B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2537" r="76278" b="83682"/>
          <a:stretch/>
        </p:blipFill>
        <p:spPr>
          <a:xfrm>
            <a:off x="313898" y="1445324"/>
            <a:ext cx="2386752" cy="6837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8C1E83-31CA-4520-BD04-C7FF8BB19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7453" r="7066" b="44496"/>
          <a:stretch/>
        </p:blipFill>
        <p:spPr>
          <a:xfrm>
            <a:off x="477672" y="2129051"/>
            <a:ext cx="11436825" cy="45436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43DCD21-616E-460C-AF3C-A08B9C96BB53}"/>
              </a:ext>
            </a:extLst>
          </p:cNvPr>
          <p:cNvSpPr/>
          <p:nvPr/>
        </p:nvSpPr>
        <p:spPr>
          <a:xfrm>
            <a:off x="7656394" y="353477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0C18E1F-61D5-4D06-995A-5072F3DACF40}"/>
              </a:ext>
            </a:extLst>
          </p:cNvPr>
          <p:cNvSpPr/>
          <p:nvPr/>
        </p:nvSpPr>
        <p:spPr>
          <a:xfrm>
            <a:off x="9678538" y="3564340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72F4451-EE81-436F-9468-6FC05D26E11D}"/>
              </a:ext>
            </a:extLst>
          </p:cNvPr>
          <p:cNvSpPr/>
          <p:nvPr/>
        </p:nvSpPr>
        <p:spPr>
          <a:xfrm>
            <a:off x="6389427" y="4751695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6241A73-5B3E-4399-A6B7-E4E282D0C9A2}"/>
              </a:ext>
            </a:extLst>
          </p:cNvPr>
          <p:cNvSpPr/>
          <p:nvPr/>
        </p:nvSpPr>
        <p:spPr>
          <a:xfrm>
            <a:off x="7877033" y="4709816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71DF72-C5A6-4927-A44A-32B61E330F36}"/>
              </a:ext>
            </a:extLst>
          </p:cNvPr>
          <p:cNvSpPr/>
          <p:nvPr/>
        </p:nvSpPr>
        <p:spPr>
          <a:xfrm>
            <a:off x="9895765" y="4738047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8F37B72-A482-4FBD-8824-05392526BDE4}"/>
              </a:ext>
            </a:extLst>
          </p:cNvPr>
          <p:cNvSpPr/>
          <p:nvPr/>
        </p:nvSpPr>
        <p:spPr>
          <a:xfrm>
            <a:off x="6389427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4423420-8C11-4AA3-A37F-D947E5076CF8}"/>
              </a:ext>
            </a:extLst>
          </p:cNvPr>
          <p:cNvSpPr/>
          <p:nvPr/>
        </p:nvSpPr>
        <p:spPr>
          <a:xfrm>
            <a:off x="9863920" y="6022273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CC4311C-157C-45A3-B927-EBBED88B2176}"/>
              </a:ext>
            </a:extLst>
          </p:cNvPr>
          <p:cNvSpPr/>
          <p:nvPr/>
        </p:nvSpPr>
        <p:spPr>
          <a:xfrm>
            <a:off x="7877033" y="6022274"/>
            <a:ext cx="723331" cy="49131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994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77F5269B-E79C-45AD-8151-C75CB87EC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12E3ED-6654-43B6-937F-3C8562070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63284" r="62530" b="8060"/>
          <a:stretch/>
        </p:blipFill>
        <p:spPr>
          <a:xfrm>
            <a:off x="743801" y="1936618"/>
            <a:ext cx="5964073" cy="4570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270A32-A6B5-4D40-839B-00B9AA8BA4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7" t="67264" r="18767" b="24975"/>
          <a:stretch/>
        </p:blipFill>
        <p:spPr>
          <a:xfrm>
            <a:off x="7110483" y="2442949"/>
            <a:ext cx="3930556" cy="1760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5DC8DA3-5B7F-42FA-AACF-B7753203E1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5" t="81194" r="14839" b="10846"/>
          <a:stretch/>
        </p:blipFill>
        <p:spPr>
          <a:xfrm>
            <a:off x="7110483" y="4435521"/>
            <a:ext cx="4503762" cy="203351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BCA9742-DC78-43F4-A772-53137B5E8B5F}"/>
              </a:ext>
            </a:extLst>
          </p:cNvPr>
          <p:cNvSpPr/>
          <p:nvPr/>
        </p:nvSpPr>
        <p:spPr>
          <a:xfrm>
            <a:off x="8175009" y="2961564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400EFB5-CAD3-423F-B710-721EAE6AC302}"/>
              </a:ext>
            </a:extLst>
          </p:cNvPr>
          <p:cNvSpPr/>
          <p:nvPr/>
        </p:nvSpPr>
        <p:spPr>
          <a:xfrm>
            <a:off x="9580728" y="2954740"/>
            <a:ext cx="464024" cy="682388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B7B8DCF-DE50-4A2C-82C0-16944F857166}"/>
              </a:ext>
            </a:extLst>
          </p:cNvPr>
          <p:cNvSpPr/>
          <p:nvPr/>
        </p:nvSpPr>
        <p:spPr>
          <a:xfrm>
            <a:off x="7206019" y="5097438"/>
            <a:ext cx="736978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FEC2FED-3189-4212-97FA-1C47292EA871}"/>
              </a:ext>
            </a:extLst>
          </p:cNvPr>
          <p:cNvSpPr/>
          <p:nvPr/>
        </p:nvSpPr>
        <p:spPr>
          <a:xfrm>
            <a:off x="8545772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42C3AC-F593-4052-9AE9-E8FE1DD47180}"/>
              </a:ext>
            </a:extLst>
          </p:cNvPr>
          <p:cNvSpPr/>
          <p:nvPr/>
        </p:nvSpPr>
        <p:spPr>
          <a:xfrm>
            <a:off x="9902588" y="5097438"/>
            <a:ext cx="464024" cy="7711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1A90A9-3318-425B-96E3-4A610D25C4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0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d4.violet.vn/uploads/blogs/730254/khung_anh_1/023o_500.png">
            <a:extLst>
              <a:ext uri="{FF2B5EF4-FFF2-40B4-BE49-F238E27FC236}">
                <a16:creationId xmlns:a16="http://schemas.microsoft.com/office/drawing/2014/main" xmlns="" id="{C7E6888E-EB54-4DDA-97F1-9DDC8FD03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466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310C89-29D7-43D3-8E9D-3BBF009B8926}"/>
              </a:ext>
            </a:extLst>
          </p:cNvPr>
          <p:cNvSpPr/>
          <p:nvPr/>
        </p:nvSpPr>
        <p:spPr>
          <a:xfrm>
            <a:off x="2543909" y="2767280"/>
            <a:ext cx="64697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ỞI ĐỘNG</a:t>
            </a:r>
            <a:endParaRPr lang="en-US" sz="8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6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0BB0D58-2BBF-4B2F-9914-4914224592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9507415" y="0"/>
            <a:ext cx="2583298" cy="1169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CC138D-DE29-43CC-B5CE-39511C7A9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7" t="6368" r="35038" b="89252"/>
          <a:stretch/>
        </p:blipFill>
        <p:spPr>
          <a:xfrm>
            <a:off x="0" y="8673"/>
            <a:ext cx="7368085" cy="80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15CF2D5-BE93-4689-97BB-A7F4A2D02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10547" r="9228" b="40498"/>
          <a:stretch/>
        </p:blipFill>
        <p:spPr>
          <a:xfrm>
            <a:off x="329484" y="1142763"/>
            <a:ext cx="11487377" cy="5558286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0C66ECE-4648-4D57-9FB1-E3A35A2BF174}"/>
              </a:ext>
            </a:extLst>
          </p:cNvPr>
          <p:cNvCxnSpPr>
            <a:cxnSpLocks/>
          </p:cNvCxnSpPr>
          <p:nvPr/>
        </p:nvCxnSpPr>
        <p:spPr>
          <a:xfrm flipV="1">
            <a:off x="3684042" y="2379786"/>
            <a:ext cx="2048543" cy="9378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4179199-90C8-4172-B533-11F4B565416F}"/>
              </a:ext>
            </a:extLst>
          </p:cNvPr>
          <p:cNvCxnSpPr>
            <a:cxnSpLocks/>
          </p:cNvCxnSpPr>
          <p:nvPr/>
        </p:nvCxnSpPr>
        <p:spPr>
          <a:xfrm>
            <a:off x="6499177" y="2197026"/>
            <a:ext cx="1589746" cy="2456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1F27FFB-54EB-40F6-ADC1-09219182B27D}"/>
              </a:ext>
            </a:extLst>
          </p:cNvPr>
          <p:cNvCxnSpPr>
            <a:cxnSpLocks/>
          </p:cNvCxnSpPr>
          <p:nvPr/>
        </p:nvCxnSpPr>
        <p:spPr>
          <a:xfrm>
            <a:off x="3684042" y="4653268"/>
            <a:ext cx="1699673" cy="81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5362972-D603-4A4E-9C24-C688A0C7BC0D}"/>
              </a:ext>
            </a:extLst>
          </p:cNvPr>
          <p:cNvCxnSpPr/>
          <p:nvPr/>
        </p:nvCxnSpPr>
        <p:spPr>
          <a:xfrm flipV="1">
            <a:off x="6623035" y="3320786"/>
            <a:ext cx="1342030" cy="1202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BCD34A4-766C-4067-ABB4-CFC1050449E4}"/>
              </a:ext>
            </a:extLst>
          </p:cNvPr>
          <p:cNvCxnSpPr>
            <a:cxnSpLocks/>
          </p:cNvCxnSpPr>
          <p:nvPr/>
        </p:nvCxnSpPr>
        <p:spPr>
          <a:xfrm flipV="1">
            <a:off x="3587262" y="3645878"/>
            <a:ext cx="1993862" cy="24756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CDE33C4-40F2-4AA2-B66E-B10A4BD17124}"/>
              </a:ext>
            </a:extLst>
          </p:cNvPr>
          <p:cNvCxnSpPr/>
          <p:nvPr/>
        </p:nvCxnSpPr>
        <p:spPr>
          <a:xfrm flipV="1">
            <a:off x="6682547" y="1973202"/>
            <a:ext cx="1342030" cy="1238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69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CBF37FE1-5D13-4EF4-AF99-2D30BC3DF2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959E18-7E4A-4BB4-8A7B-54C993439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4" t="62985" r="8666" b="8458"/>
          <a:stretch/>
        </p:blipFill>
        <p:spPr>
          <a:xfrm>
            <a:off x="811503" y="2127654"/>
            <a:ext cx="4461241" cy="453788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ED8A8EA-F831-4F76-9B64-21C6454CF0BE}"/>
              </a:ext>
            </a:extLst>
          </p:cNvPr>
          <p:cNvSpPr/>
          <p:nvPr/>
        </p:nvSpPr>
        <p:spPr>
          <a:xfrm>
            <a:off x="5145205" y="1555846"/>
            <a:ext cx="6714700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9507D7D-17F4-4340-914A-CB8E32FD74D0}"/>
              </a:ext>
            </a:extLst>
          </p:cNvPr>
          <p:cNvSpPr/>
          <p:nvPr/>
        </p:nvSpPr>
        <p:spPr>
          <a:xfrm>
            <a:off x="5923129" y="2366750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1, 2, 8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3235EE2-F532-48BF-BCB6-3768501F1D29}"/>
              </a:ext>
            </a:extLst>
          </p:cNvPr>
          <p:cNvSpPr/>
          <p:nvPr/>
        </p:nvSpPr>
        <p:spPr>
          <a:xfrm>
            <a:off x="5390866" y="3554673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9BE9E570-E6D1-460F-A0DF-76424C0F4360}"/>
              </a:ext>
            </a:extLst>
          </p:cNvPr>
          <p:cNvSpPr/>
          <p:nvPr/>
        </p:nvSpPr>
        <p:spPr>
          <a:xfrm>
            <a:off x="5895835" y="4365577"/>
            <a:ext cx="5936776" cy="18731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30, 50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0ADA697-3D43-4685-9908-24E84AD119C3}"/>
              </a:ext>
            </a:extLst>
          </p:cNvPr>
          <p:cNvSpPr/>
          <p:nvPr/>
        </p:nvSpPr>
        <p:spPr>
          <a:xfrm>
            <a:off x="1998070" y="5008768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4C16AA33-6A70-478B-B2BB-B2DA2AE3BEC7}"/>
              </a:ext>
            </a:extLst>
          </p:cNvPr>
          <p:cNvSpPr/>
          <p:nvPr/>
        </p:nvSpPr>
        <p:spPr>
          <a:xfrm>
            <a:off x="4230626" y="4942747"/>
            <a:ext cx="696036" cy="6154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95AA9C7-8E35-4AB4-A340-117C73569B7C}"/>
              </a:ext>
            </a:extLst>
          </p:cNvPr>
          <p:cNvSpPr/>
          <p:nvPr/>
        </p:nvSpPr>
        <p:spPr>
          <a:xfrm>
            <a:off x="3390142" y="4911217"/>
            <a:ext cx="696036" cy="5934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7D18238-CF91-4518-A9DF-E008E2D01A50}"/>
              </a:ext>
            </a:extLst>
          </p:cNvPr>
          <p:cNvSpPr/>
          <p:nvPr/>
        </p:nvSpPr>
        <p:spPr>
          <a:xfrm>
            <a:off x="1290560" y="4403727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A025F44-46E1-4A77-8AB2-B90668A9A32D}"/>
              </a:ext>
            </a:extLst>
          </p:cNvPr>
          <p:cNvSpPr/>
          <p:nvPr/>
        </p:nvSpPr>
        <p:spPr>
          <a:xfrm>
            <a:off x="2694106" y="3803179"/>
            <a:ext cx="696036" cy="59341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34F501-585A-48C7-ABEF-2690C780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61493" r="66459" b="33134"/>
          <a:stretch/>
        </p:blipFill>
        <p:spPr>
          <a:xfrm>
            <a:off x="559558" y="1380001"/>
            <a:ext cx="4831308" cy="12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5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98444B-1FC9-4DC3-B8E3-03D25226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08FADA75-7BCF-4D38-B095-F45155E45996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0FB49666-A741-49CD-A536-F90D5353DB15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F61F9A2A-9BA7-4731-BA84-C02DC9ECF2F0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66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6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0AB519C-CFE6-4341-8B02-6C1355E288F7}"/>
              </a:ext>
            </a:extLst>
          </p:cNvPr>
          <p:cNvSpPr txBox="1"/>
          <p:nvPr/>
        </p:nvSpPr>
        <p:spPr>
          <a:xfrm>
            <a:off x="3576220" y="3496831"/>
            <a:ext cx="5039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99</a:t>
            </a:r>
          </a:p>
        </p:txBody>
      </p:sp>
    </p:spTree>
    <p:extLst>
      <p:ext uri="{BB962C8B-B14F-4D97-AF65-F5344CB8AC3E}">
        <p14:creationId xmlns:p14="http://schemas.microsoft.com/office/powerpoint/2010/main" val="414248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D26FD70D-6FED-42D3-B1C4-1D1EBBF8E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EBD8A7-BCD3-4914-A6E2-5B2AF14B1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13532" r="77680" b="82687"/>
          <a:stretch/>
        </p:blipFill>
        <p:spPr>
          <a:xfrm>
            <a:off x="368490" y="1445324"/>
            <a:ext cx="2020238" cy="6427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9CB037-73E6-4195-8F1D-9F80676C13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17910" r="13717" b="30149"/>
          <a:stretch/>
        </p:blipFill>
        <p:spPr>
          <a:xfrm>
            <a:off x="1241947" y="1987674"/>
            <a:ext cx="10153933" cy="48586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E046CCA-3702-4BF2-B308-2786DC77FC66}"/>
              </a:ext>
            </a:extLst>
          </p:cNvPr>
          <p:cNvSpPr/>
          <p:nvPr/>
        </p:nvSpPr>
        <p:spPr>
          <a:xfrm>
            <a:off x="435363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785C7C-04E3-4C6E-98AC-467DE9FF32D6}"/>
              </a:ext>
            </a:extLst>
          </p:cNvPr>
          <p:cNvSpPr/>
          <p:nvPr/>
        </p:nvSpPr>
        <p:spPr>
          <a:xfrm>
            <a:off x="539086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48E058F-E655-48CE-96A4-27B6B6FD60E8}"/>
              </a:ext>
            </a:extLst>
          </p:cNvPr>
          <p:cNvSpPr/>
          <p:nvPr/>
        </p:nvSpPr>
        <p:spPr>
          <a:xfrm>
            <a:off x="6428096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2C8F789-448F-455F-A678-E8B904A5DA70}"/>
              </a:ext>
            </a:extLst>
          </p:cNvPr>
          <p:cNvSpPr/>
          <p:nvPr/>
        </p:nvSpPr>
        <p:spPr>
          <a:xfrm>
            <a:off x="7356143" y="4913194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1034BD-04AB-4386-B19A-25F9E1556EBA}"/>
              </a:ext>
            </a:extLst>
          </p:cNvPr>
          <p:cNvSpPr/>
          <p:nvPr/>
        </p:nvSpPr>
        <p:spPr>
          <a:xfrm>
            <a:off x="435363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F545F8F-A9C4-46B8-9E84-ED142B083098}"/>
              </a:ext>
            </a:extLst>
          </p:cNvPr>
          <p:cNvSpPr/>
          <p:nvPr/>
        </p:nvSpPr>
        <p:spPr>
          <a:xfrm>
            <a:off x="5390866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647BB32-191B-4908-99FC-EF1162B7F487}"/>
              </a:ext>
            </a:extLst>
          </p:cNvPr>
          <p:cNvSpPr/>
          <p:nvPr/>
        </p:nvSpPr>
        <p:spPr>
          <a:xfrm>
            <a:off x="6428095" y="5363570"/>
            <a:ext cx="928047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B23880-27A3-46EB-9ABA-CF7F68F3AF85}"/>
              </a:ext>
            </a:extLst>
          </p:cNvPr>
          <p:cNvSpPr/>
          <p:nvPr/>
        </p:nvSpPr>
        <p:spPr>
          <a:xfrm>
            <a:off x="7356143" y="5363570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66BC052-8749-4BCB-A6E0-BF3BC86C5FE4}"/>
              </a:ext>
            </a:extLst>
          </p:cNvPr>
          <p:cNvSpPr/>
          <p:nvPr/>
        </p:nvSpPr>
        <p:spPr>
          <a:xfrm>
            <a:off x="4353636" y="5852046"/>
            <a:ext cx="1037230" cy="483927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9377640-1B52-4A20-9905-4784638BAA0A}"/>
              </a:ext>
            </a:extLst>
          </p:cNvPr>
          <p:cNvSpPr/>
          <p:nvPr/>
        </p:nvSpPr>
        <p:spPr>
          <a:xfrm>
            <a:off x="5390866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65127F6-0645-4AF0-BF93-06EA99BCCFF9}"/>
              </a:ext>
            </a:extLst>
          </p:cNvPr>
          <p:cNvSpPr/>
          <p:nvPr/>
        </p:nvSpPr>
        <p:spPr>
          <a:xfrm>
            <a:off x="6428096" y="582901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691F4E7-09A9-4B9A-B619-630E64AA3C40}"/>
              </a:ext>
            </a:extLst>
          </p:cNvPr>
          <p:cNvSpPr/>
          <p:nvPr/>
        </p:nvSpPr>
        <p:spPr>
          <a:xfrm>
            <a:off x="7356143" y="5852046"/>
            <a:ext cx="1037230" cy="450376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3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37E92225-7D6F-42C2-8B4C-2C6CAA5210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192775" y="185331"/>
            <a:ext cx="2782437" cy="1259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C6B0531-523E-497F-9A02-C485657FD1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75622" r="10351" b="10249"/>
          <a:stretch/>
        </p:blipFill>
        <p:spPr>
          <a:xfrm>
            <a:off x="600501" y="2224585"/>
            <a:ext cx="10249469" cy="444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ABA761-84DE-4438-9DB0-49DCADA1A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5" t="58508" r="76278" b="37114"/>
          <a:stretch/>
        </p:blipFill>
        <p:spPr>
          <a:xfrm>
            <a:off x="600501" y="1445324"/>
            <a:ext cx="1555845" cy="65643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9CC63A4-8198-4BEF-AD1B-C5814C781DD9}"/>
              </a:ext>
            </a:extLst>
          </p:cNvPr>
          <p:cNvSpPr/>
          <p:nvPr/>
        </p:nvSpPr>
        <p:spPr>
          <a:xfrm>
            <a:off x="600502" y="2470245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42452DB-4412-4248-9C1C-46792D0CBF5B}"/>
              </a:ext>
            </a:extLst>
          </p:cNvPr>
          <p:cNvSpPr/>
          <p:nvPr/>
        </p:nvSpPr>
        <p:spPr>
          <a:xfrm>
            <a:off x="600503" y="3788592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5A1BFA-B509-46D7-8D68-6F34120C2DEA}"/>
              </a:ext>
            </a:extLst>
          </p:cNvPr>
          <p:cNvSpPr/>
          <p:nvPr/>
        </p:nvSpPr>
        <p:spPr>
          <a:xfrm>
            <a:off x="600502" y="5033599"/>
            <a:ext cx="832514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FC5030F-F4D8-41DE-9F71-39A7E05107EA}"/>
              </a:ext>
            </a:extLst>
          </p:cNvPr>
          <p:cNvSpPr/>
          <p:nvPr/>
        </p:nvSpPr>
        <p:spPr>
          <a:xfrm>
            <a:off x="7085463" y="2470245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F4EBF75-9F52-4595-BB43-E87464DEB66C}"/>
              </a:ext>
            </a:extLst>
          </p:cNvPr>
          <p:cNvSpPr/>
          <p:nvPr/>
        </p:nvSpPr>
        <p:spPr>
          <a:xfrm>
            <a:off x="8967716" y="2470244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B632761-ED64-4B34-B5C3-06CC36137296}"/>
              </a:ext>
            </a:extLst>
          </p:cNvPr>
          <p:cNvSpPr/>
          <p:nvPr/>
        </p:nvSpPr>
        <p:spPr>
          <a:xfrm>
            <a:off x="7099110" y="3747648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3EB5BF1-BE40-4BCE-9936-C706AE54BA0D}"/>
              </a:ext>
            </a:extLst>
          </p:cNvPr>
          <p:cNvSpPr/>
          <p:nvPr/>
        </p:nvSpPr>
        <p:spPr>
          <a:xfrm>
            <a:off x="8955205" y="3693056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8BB8FFC-FBA3-4C42-8BC3-E0B321FF4670}"/>
              </a:ext>
            </a:extLst>
          </p:cNvPr>
          <p:cNvSpPr/>
          <p:nvPr/>
        </p:nvSpPr>
        <p:spPr>
          <a:xfrm>
            <a:off x="7099110" y="5025051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FA58ED7-E465-4C24-B04C-B738B7283753}"/>
              </a:ext>
            </a:extLst>
          </p:cNvPr>
          <p:cNvSpPr/>
          <p:nvPr/>
        </p:nvSpPr>
        <p:spPr>
          <a:xfrm>
            <a:off x="8955204" y="5127729"/>
            <a:ext cx="707409" cy="1078173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3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389485-37DA-452F-A701-C9C2CE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4980" r="63935" b="87259"/>
          <a:stretch/>
        </p:blipFill>
        <p:spPr>
          <a:xfrm>
            <a:off x="95535" y="259307"/>
            <a:ext cx="2142698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8D58AF-6D70-4E63-BCC4-99985D05B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17114" r="29427" b="62985"/>
          <a:stretch/>
        </p:blipFill>
        <p:spPr>
          <a:xfrm>
            <a:off x="866632" y="1835624"/>
            <a:ext cx="10556543" cy="47630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FEDAA-0EB8-4F65-9D99-5580DAB12A20}"/>
              </a:ext>
            </a:extLst>
          </p:cNvPr>
          <p:cNvSpPr/>
          <p:nvPr/>
        </p:nvSpPr>
        <p:spPr>
          <a:xfrm>
            <a:off x="3338995" y="464276"/>
            <a:ext cx="55140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CÁNH CỤT CÂU CÁ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20AB17D-26AC-48F8-B979-AFC8F44B5018}"/>
              </a:ext>
            </a:extLst>
          </p:cNvPr>
          <p:cNvGrpSpPr/>
          <p:nvPr/>
        </p:nvGrpSpPr>
        <p:grpSpPr>
          <a:xfrm>
            <a:off x="768300" y="1303360"/>
            <a:ext cx="10654875" cy="4983219"/>
            <a:chOff x="4371471" y="1303360"/>
            <a:chExt cx="5839485" cy="41481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712AD078-F276-484C-90F8-6A299BCD4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815" b="92303" l="9896" r="92622">
                          <a14:foregroundMark x1="44358" y1="71798" x2="10243" y2="36946"/>
                          <a14:foregroundMark x1="54253" y1="73953" x2="92448" y2="37623"/>
                          <a14:foregroundMark x1="49740" y1="71367" x2="51476" y2="36823"/>
                          <a14:foregroundMark x1="34722" y1="46736" x2="35243" y2="37377"/>
                          <a14:foregroundMark x1="67969" y1="45320" x2="67969" y2="45320"/>
                          <a14:foregroundMark x1="67969" y1="45320" x2="67969" y2="45320"/>
                          <a14:foregroundMark x1="67188" y1="49631" x2="68924" y2="38054"/>
                          <a14:foregroundMark x1="78906" y1="36207" x2="77517" y2="2481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8" t="37612" r="7544" b="8362"/>
            <a:stretch/>
          </p:blipFill>
          <p:spPr>
            <a:xfrm>
              <a:off x="4371471" y="1746433"/>
              <a:ext cx="3971498" cy="37051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2792DAB-8399-4AB1-9AB7-B94704B2F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48" t="23880" r="12034" b="60597"/>
            <a:stretch/>
          </p:blipFill>
          <p:spPr>
            <a:xfrm>
              <a:off x="9241965" y="1303360"/>
              <a:ext cx="968991" cy="1064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219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260" y="493152"/>
            <a:ext cx="7772401" cy="5323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72570" y="5354744"/>
            <a:ext cx="88813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HẸN GẶP LẠI CÁC EM!!</a:t>
            </a:r>
            <a:endParaRPr lang="en-US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124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FEA1B851-4AF6-4941-A949-21B26CA01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10425" y="188339"/>
            <a:ext cx="3022600" cy="1315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E17AD08-55FA-4F5D-BF73-CDFD9472F3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7" b="51575" l="28425" r="47603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35749" r="50000" b="46667"/>
          <a:stretch/>
        </p:blipFill>
        <p:spPr>
          <a:xfrm>
            <a:off x="1350241" y="1367904"/>
            <a:ext cx="4047336" cy="45288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DA1A8A-9052-429D-AEAE-D061F8A981EF}"/>
              </a:ext>
            </a:extLst>
          </p:cNvPr>
          <p:cNvSpPr txBox="1"/>
          <p:nvPr/>
        </p:nvSpPr>
        <p:spPr>
          <a:xfrm>
            <a:off x="5707738" y="2342249"/>
            <a:ext cx="5134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397576" y="3213754"/>
            <a:ext cx="5267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B94EC9-82BA-448B-97BC-FC4F5A886BB2}"/>
              </a:ext>
            </a:extLst>
          </p:cNvPr>
          <p:cNvSpPr txBox="1"/>
          <p:nvPr/>
        </p:nvSpPr>
        <p:spPr>
          <a:xfrm>
            <a:off x="5843052" y="4613453"/>
            <a:ext cx="4273963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81E170B-BBA0-45A4-9955-ED6DE57AA829}"/>
              </a:ext>
            </a:extLst>
          </p:cNvPr>
          <p:cNvSpPr txBox="1"/>
          <p:nvPr/>
        </p:nvSpPr>
        <p:spPr>
          <a:xfrm>
            <a:off x="4949197" y="149474"/>
            <a:ext cx="571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7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198482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xmlns="" id="{6A6AF421-5E92-4DDA-B5E2-7B06E24F1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76543"/>
              </p:ext>
            </p:extLst>
          </p:nvPr>
        </p:nvGraphicFramePr>
        <p:xfrm>
          <a:off x="424070" y="1338470"/>
          <a:ext cx="11105321" cy="5552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4417">
                  <a:extLst>
                    <a:ext uri="{9D8B030D-6E8A-4147-A177-3AD203B41FA5}">
                      <a16:colId xmlns:a16="http://schemas.microsoft.com/office/drawing/2014/main" xmlns="" val="2918391857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075812513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xmlns="" val="1235782681"/>
                    </a:ext>
                  </a:extLst>
                </a:gridCol>
                <a:gridCol w="2120348">
                  <a:extLst>
                    <a:ext uri="{9D8B030D-6E8A-4147-A177-3AD203B41FA5}">
                      <a16:colId xmlns:a16="http://schemas.microsoft.com/office/drawing/2014/main" xmlns="" val="1235228389"/>
                    </a:ext>
                  </a:extLst>
                </a:gridCol>
                <a:gridCol w="1020417">
                  <a:extLst>
                    <a:ext uri="{9D8B030D-6E8A-4147-A177-3AD203B41FA5}">
                      <a16:colId xmlns:a16="http://schemas.microsoft.com/office/drawing/2014/main" xmlns="" val="429655203"/>
                    </a:ext>
                  </a:extLst>
                </a:gridCol>
                <a:gridCol w="2372139">
                  <a:extLst>
                    <a:ext uri="{9D8B030D-6E8A-4147-A177-3AD203B41FA5}">
                      <a16:colId xmlns:a16="http://schemas.microsoft.com/office/drawing/2014/main" xmlns="" val="1760555285"/>
                    </a:ext>
                  </a:extLst>
                </a:gridCol>
              </a:tblGrid>
              <a:tr h="1092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3200" b="1" dirty="0">
                        <a:solidFill>
                          <a:schemeClr val="accent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363063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1868570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1966134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9117651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60669049"/>
                  </a:ext>
                </a:extLst>
              </a:tr>
              <a:tr h="8918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9795085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744F7D-FE41-45D2-AAE8-CA8DE99116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58758" r="68906" b="35151"/>
          <a:stretch/>
        </p:blipFill>
        <p:spPr>
          <a:xfrm>
            <a:off x="424070" y="2395330"/>
            <a:ext cx="2531165" cy="914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356078-3FBA-496A-A8A7-D57E3C068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64754" r="68987" b="28974"/>
          <a:stretch/>
        </p:blipFill>
        <p:spPr>
          <a:xfrm>
            <a:off x="424070" y="3309722"/>
            <a:ext cx="2531165" cy="80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8EC4A0-3FB0-43A4-B4A0-D56D07B57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70438" r="68987" b="23290"/>
          <a:stretch/>
        </p:blipFill>
        <p:spPr>
          <a:xfrm>
            <a:off x="424070" y="4065103"/>
            <a:ext cx="2531165" cy="977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CD9C50-E9CA-48C9-B011-FEB262412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76809" r="68868" b="16919"/>
          <a:stretch/>
        </p:blipFill>
        <p:spPr>
          <a:xfrm>
            <a:off x="424070" y="5095466"/>
            <a:ext cx="2531165" cy="881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0B519A9-C6C9-41CA-9D0D-2D10B174D8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82737" r="68869" b="10990"/>
          <a:stretch/>
        </p:blipFill>
        <p:spPr>
          <a:xfrm>
            <a:off x="424070" y="6009859"/>
            <a:ext cx="2531165" cy="848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C62253-B1EF-4620-9EDF-22C06649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58678" r="31995" b="35050"/>
          <a:stretch/>
        </p:blipFill>
        <p:spPr>
          <a:xfrm>
            <a:off x="5989983" y="2395330"/>
            <a:ext cx="2173355" cy="8249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163336C-2005-42F1-BB59-0ABB9BA11D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64558" r="32112" b="28778"/>
          <a:stretch/>
        </p:blipFill>
        <p:spPr>
          <a:xfrm>
            <a:off x="5989983" y="3226913"/>
            <a:ext cx="2173355" cy="9143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B429463-9867-4EE4-BADF-1905A8BA3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0537" r="31877" b="22627"/>
          <a:stretch/>
        </p:blipFill>
        <p:spPr>
          <a:xfrm>
            <a:off x="5989983" y="4147929"/>
            <a:ext cx="2173355" cy="977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E21053-B4B8-4A9C-B2FA-9821C6551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76710" r="31877" b="17017"/>
          <a:stretch/>
        </p:blipFill>
        <p:spPr>
          <a:xfrm>
            <a:off x="5989983" y="5095465"/>
            <a:ext cx="2173355" cy="848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C7751-68D8-4AC2-A3DC-D3511A0ADE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7" t="82737" r="31877" b="10990"/>
          <a:stretch/>
        </p:blipFill>
        <p:spPr>
          <a:xfrm>
            <a:off x="5989983" y="5943606"/>
            <a:ext cx="2173355" cy="947227"/>
          </a:xfrm>
          <a:prstGeom prst="rect">
            <a:avLst/>
          </a:prstGeom>
        </p:spPr>
      </p:pic>
      <p:pic>
        <p:nvPicPr>
          <p:cNvPr id="15" name="Hình ảnh 2">
            <a:extLst>
              <a:ext uri="{FF2B5EF4-FFF2-40B4-BE49-F238E27FC236}">
                <a16:creationId xmlns:a16="http://schemas.microsoft.com/office/drawing/2014/main" xmlns="" id="{EF3EAEA4-4A15-43CE-B622-3448BB6AE4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5" t="22596" r="60943" b="71788"/>
          <a:stretch/>
        </p:blipFill>
        <p:spPr>
          <a:xfrm>
            <a:off x="178352" y="155083"/>
            <a:ext cx="3022600" cy="97735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D076D02-1767-4A10-BC7B-C8A5DAE03C41}"/>
              </a:ext>
            </a:extLst>
          </p:cNvPr>
          <p:cNvSpPr/>
          <p:nvPr/>
        </p:nvSpPr>
        <p:spPr>
          <a:xfrm>
            <a:off x="3041373" y="250796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AD94459-D64D-43F2-BF91-F97A953CCA72}"/>
              </a:ext>
            </a:extLst>
          </p:cNvPr>
          <p:cNvSpPr/>
          <p:nvPr/>
        </p:nvSpPr>
        <p:spPr>
          <a:xfrm>
            <a:off x="9296397" y="416730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1CBCCE1-9178-4B6D-8BB5-62E90DADF73D}"/>
              </a:ext>
            </a:extLst>
          </p:cNvPr>
          <p:cNvSpPr/>
          <p:nvPr/>
        </p:nvSpPr>
        <p:spPr>
          <a:xfrm>
            <a:off x="3041373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577579E-149A-476E-B6D6-6E1A0CB96948}"/>
              </a:ext>
            </a:extLst>
          </p:cNvPr>
          <p:cNvSpPr/>
          <p:nvPr/>
        </p:nvSpPr>
        <p:spPr>
          <a:xfrm>
            <a:off x="3041373" y="424021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B4AC0D1-44E6-4435-833C-99D26F4E40EE}"/>
              </a:ext>
            </a:extLst>
          </p:cNvPr>
          <p:cNvSpPr/>
          <p:nvPr/>
        </p:nvSpPr>
        <p:spPr>
          <a:xfrm>
            <a:off x="3131377" y="5180081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92FEC4F-E49B-4247-8B48-ED407A42B1B2}"/>
              </a:ext>
            </a:extLst>
          </p:cNvPr>
          <p:cNvSpPr/>
          <p:nvPr/>
        </p:nvSpPr>
        <p:spPr>
          <a:xfrm>
            <a:off x="3131376" y="6119946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247E091-8698-40FD-B638-FBDB67B8F791}"/>
              </a:ext>
            </a:extLst>
          </p:cNvPr>
          <p:cNvSpPr/>
          <p:nvPr/>
        </p:nvSpPr>
        <p:spPr>
          <a:xfrm>
            <a:off x="8203094" y="2496362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CD3F578-5381-4A9B-95E6-4D3605F07DC3}"/>
              </a:ext>
            </a:extLst>
          </p:cNvPr>
          <p:cNvSpPr/>
          <p:nvPr/>
        </p:nvSpPr>
        <p:spPr>
          <a:xfrm>
            <a:off x="8203094" y="34263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35738261-2DA8-4345-BBC4-D07A63C12980}"/>
              </a:ext>
            </a:extLst>
          </p:cNvPr>
          <p:cNvSpPr/>
          <p:nvPr/>
        </p:nvSpPr>
        <p:spPr>
          <a:xfrm>
            <a:off x="8163338" y="4284224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725F435-3348-4614-85F5-939286481D4C}"/>
              </a:ext>
            </a:extLst>
          </p:cNvPr>
          <p:cNvSpPr/>
          <p:nvPr/>
        </p:nvSpPr>
        <p:spPr>
          <a:xfrm>
            <a:off x="8130206" y="5178279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84E832A-C1C2-4955-BF8C-1BED1012FA58}"/>
              </a:ext>
            </a:extLst>
          </p:cNvPr>
          <p:cNvSpPr/>
          <p:nvPr/>
        </p:nvSpPr>
        <p:spPr>
          <a:xfrm>
            <a:off x="8229599" y="6060487"/>
            <a:ext cx="801757" cy="712327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BE022F0-01E6-4AC3-81E3-71DC70140A11}"/>
              </a:ext>
            </a:extLst>
          </p:cNvPr>
          <p:cNvSpPr/>
          <p:nvPr/>
        </p:nvSpPr>
        <p:spPr>
          <a:xfrm>
            <a:off x="4022035" y="3329114"/>
            <a:ext cx="1934818" cy="80839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C19D00A-906B-4ED8-A315-AB9B6B4F68BC}"/>
              </a:ext>
            </a:extLst>
          </p:cNvPr>
          <p:cNvSpPr/>
          <p:nvPr/>
        </p:nvSpPr>
        <p:spPr>
          <a:xfrm>
            <a:off x="4022035" y="421322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017DEB1-A7C3-493E-96C3-C86204BE3FDB}"/>
              </a:ext>
            </a:extLst>
          </p:cNvPr>
          <p:cNvSpPr/>
          <p:nvPr/>
        </p:nvSpPr>
        <p:spPr>
          <a:xfrm>
            <a:off x="4061795" y="5111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49795FAE-30B9-413E-9B87-AFD1116C13C9}"/>
              </a:ext>
            </a:extLst>
          </p:cNvPr>
          <p:cNvSpPr/>
          <p:nvPr/>
        </p:nvSpPr>
        <p:spPr>
          <a:xfrm>
            <a:off x="4022035" y="5998950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AFAE701-812D-48F1-90B4-22731C0D4CF5}"/>
              </a:ext>
            </a:extLst>
          </p:cNvPr>
          <p:cNvSpPr/>
          <p:nvPr/>
        </p:nvSpPr>
        <p:spPr>
          <a:xfrm>
            <a:off x="9263268" y="2440053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9DF52A5F-5FC9-4A6C-800E-9CC9E2E5CE31}"/>
              </a:ext>
            </a:extLst>
          </p:cNvPr>
          <p:cNvSpPr/>
          <p:nvPr/>
        </p:nvSpPr>
        <p:spPr>
          <a:xfrm>
            <a:off x="9289771" y="3329114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B568A6A5-EE2D-4D07-BF57-2FAB322B04EC}"/>
              </a:ext>
            </a:extLst>
          </p:cNvPr>
          <p:cNvSpPr/>
          <p:nvPr/>
        </p:nvSpPr>
        <p:spPr>
          <a:xfrm>
            <a:off x="4061791" y="2492351"/>
            <a:ext cx="1934818" cy="743526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929DE50-C3DA-4533-B44E-8B3E8E63F70F}"/>
              </a:ext>
            </a:extLst>
          </p:cNvPr>
          <p:cNvSpPr/>
          <p:nvPr/>
        </p:nvSpPr>
        <p:spPr>
          <a:xfrm>
            <a:off x="9263268" y="5125280"/>
            <a:ext cx="2001072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5CE552E3-071A-4156-B6F1-D5ACDEF0F774}"/>
              </a:ext>
            </a:extLst>
          </p:cNvPr>
          <p:cNvSpPr/>
          <p:nvPr/>
        </p:nvSpPr>
        <p:spPr>
          <a:xfrm>
            <a:off x="9329522" y="5983346"/>
            <a:ext cx="1934818" cy="848141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92CBB29-990F-4556-B2F2-14F2C1E57A5B}"/>
              </a:ext>
            </a:extLst>
          </p:cNvPr>
          <p:cNvGrpSpPr/>
          <p:nvPr/>
        </p:nvGrpSpPr>
        <p:grpSpPr>
          <a:xfrm>
            <a:off x="171450" y="1348958"/>
            <a:ext cx="12020550" cy="5509042"/>
            <a:chOff x="171450" y="1348958"/>
            <a:chExt cx="12020550" cy="55090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5E0B0E91-6AE6-41DD-8AC2-BC69053E16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7" t="13533" r="20209" b="83340"/>
            <a:stretch/>
          </p:blipFill>
          <p:spPr>
            <a:xfrm>
              <a:off x="171450" y="1348958"/>
              <a:ext cx="8877016" cy="10151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80519B1-7DD4-4D30-B0E3-7BD41633CD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79" t="16717" r="6984" b="62189"/>
            <a:stretch/>
          </p:blipFill>
          <p:spPr>
            <a:xfrm>
              <a:off x="464024" y="2364090"/>
              <a:ext cx="11727976" cy="449391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B88F859-1521-4A85-AEDD-229E6D8FC2D2}"/>
              </a:ext>
            </a:extLst>
          </p:cNvPr>
          <p:cNvSpPr/>
          <p:nvPr/>
        </p:nvSpPr>
        <p:spPr>
          <a:xfrm>
            <a:off x="11013743" y="3785084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FBDDA94-03CE-4BB8-A9ED-C5306C3A636E}"/>
              </a:ext>
            </a:extLst>
          </p:cNvPr>
          <p:cNvSpPr/>
          <p:nvPr/>
        </p:nvSpPr>
        <p:spPr>
          <a:xfrm>
            <a:off x="11013742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98FC6301-99E2-4028-B5F9-F3559CB7C656}"/>
              </a:ext>
            </a:extLst>
          </p:cNvPr>
          <p:cNvSpPr/>
          <p:nvPr/>
        </p:nvSpPr>
        <p:spPr>
          <a:xfrm>
            <a:off x="5122461" y="5911535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380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84629B00-EEA3-4C05-A3E1-AE75C84F1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D804BD-722A-4B15-9292-08D11D9A0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7612" r="76278" b="58010"/>
          <a:stretch/>
        </p:blipFill>
        <p:spPr>
          <a:xfrm>
            <a:off x="171450" y="1348958"/>
            <a:ext cx="2042616" cy="10781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C1C3D6B-5BD7-40B6-833A-BE72913F4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33" b="60961" l="12066" r="91233">
                        <a14:foregroundMark x1="28472" y1="43227" x2="28472" y2="43227"/>
                        <a14:foregroundMark x1="43663" y1="46121" x2="43663" y2="46121"/>
                        <a14:foregroundMark x1="67361" y1="46921" x2="67361" y2="46921"/>
                        <a14:foregroundMark x1="73264" y1="57943" x2="73264" y2="57943"/>
                        <a14:foregroundMark x1="79688" y1="58374" x2="79688" y2="58374"/>
                        <a14:foregroundMark x1="80122" y1="58128" x2="80122" y2="58128"/>
                        <a14:foregroundMark x1="77951" y1="58190" x2="77951" y2="58190"/>
                        <a14:foregroundMark x1="76823" y1="58374" x2="76823" y2="58374"/>
                        <a14:foregroundMark x1="80208" y1="57389" x2="80208" y2="57389"/>
                        <a14:foregroundMark x1="79688" y1="60099" x2="79688" y2="60099"/>
                        <a14:foregroundMark x1="75434" y1="46305" x2="75434" y2="46305"/>
                        <a14:foregroundMark x1="59028" y1="43473" x2="88281" y2="53756"/>
                        <a14:foregroundMark x1="27865" y1="57020" x2="38542" y2="59483"/>
                        <a14:foregroundMark x1="18490" y1="43227" x2="18490" y2="43227"/>
                        <a14:foregroundMark x1="12674" y1="42303" x2="90799" y2="59606"/>
                        <a14:foregroundMark x1="13281" y1="43473" x2="19792" y2="48584"/>
                        <a14:foregroundMark x1="53906" y1="43165" x2="58247" y2="45813"/>
                        <a14:foregroundMark x1="55729" y1="42672" x2="58420" y2="43719"/>
                        <a14:foregroundMark x1="77344" y1="59298" x2="83767" y2="59298"/>
                        <a14:foregroundMark x1="18837" y1="52586" x2="18837" y2="52586"/>
                        <a14:foregroundMark x1="18576" y1="50431" x2="18576" y2="50431"/>
                        <a14:foregroundMark x1="18576" y1="49015" x2="18576" y2="49015"/>
                        <a14:foregroundMark x1="18663" y1="48522" x2="18663" y2="48522"/>
                        <a14:foregroundMark x1="25000" y1="42303" x2="25000" y2="42303"/>
                        <a14:foregroundMark x1="21267" y1="42303" x2="21267" y2="42303"/>
                        <a14:foregroundMark x1="43924" y1="42180" x2="43924" y2="42180"/>
                        <a14:foregroundMark x1="44965" y1="43227" x2="44965" y2="43227"/>
                        <a14:foregroundMark x1="45573" y1="43103" x2="45573" y2="43103"/>
                        <a14:foregroundMark x1="40972" y1="42672" x2="40972" y2="42672"/>
                        <a14:foregroundMark x1="42969" y1="42549" x2="42969" y2="42549"/>
                        <a14:foregroundMark x1="41753" y1="42426" x2="41753" y2="42426"/>
                        <a14:foregroundMark x1="27083" y1="58744" x2="27083" y2="58744"/>
                        <a14:foregroundMark x1="27257" y1="57882" x2="27257" y2="57882"/>
                        <a14:foregroundMark x1="27517" y1="57943" x2="27517" y2="57943"/>
                        <a14:foregroundMark x1="27604" y1="59236" x2="27604" y2="59236"/>
                        <a14:foregroundMark x1="27691" y1="59421" x2="27691" y2="59421"/>
                        <a14:foregroundMark x1="29514" y1="59791" x2="29514" y2="59791"/>
                        <a14:foregroundMark x1="30295" y1="60160" x2="30295" y2="60160"/>
                        <a14:foregroundMark x1="28385" y1="59975" x2="28385" y2="59975"/>
                        <a14:foregroundMark x1="27170" y1="59729" x2="27170" y2="59729"/>
                        <a14:foregroundMark x1="26736" y1="58867" x2="26736" y2="58867"/>
                        <a14:foregroundMark x1="26823" y1="58190" x2="26823" y2="58190"/>
                        <a14:foregroundMark x1="27083" y1="57512" x2="27083" y2="57512"/>
                        <a14:foregroundMark x1="27431" y1="57020" x2="27431" y2="57020"/>
                        <a14:foregroundMark x1="69271" y1="57759" x2="69271" y2="57759"/>
                        <a14:foregroundMark x1="69705" y1="57266" x2="69705" y2="57266"/>
                        <a14:foregroundMark x1="69618" y1="58251" x2="69618" y2="58251"/>
                        <a14:foregroundMark x1="69618" y1="58867" x2="69618" y2="58867"/>
                        <a14:foregroundMark x1="69618" y1="59360" x2="69618" y2="59360"/>
                        <a14:foregroundMark x1="69618" y1="59483" x2="69618" y2="59483"/>
                        <a14:foregroundMark x1="69705" y1="59791" x2="69705" y2="59791"/>
                        <a14:foregroundMark x1="70139" y1="60037" x2="70139" y2="60037"/>
                        <a14:foregroundMark x1="71267" y1="60099" x2="71267" y2="60099"/>
                        <a14:foregroundMark x1="73438" y1="60099" x2="73438" y2="60099"/>
                        <a14:foregroundMark x1="72396" y1="60160" x2="72396" y2="60160"/>
                        <a14:foregroundMark x1="73698" y1="59914" x2="73698" y2="59914"/>
                        <a14:foregroundMark x1="69097" y1="56835" x2="69097" y2="56835"/>
                      </a14:backgroundRemoval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20" t="41990" r="8107" b="38706"/>
          <a:stretch/>
        </p:blipFill>
        <p:spPr>
          <a:xfrm>
            <a:off x="1091821" y="2427131"/>
            <a:ext cx="10167581" cy="38644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B561B98-30DB-4FF1-ACF4-675CE006C9B9}"/>
              </a:ext>
            </a:extLst>
          </p:cNvPr>
          <p:cNvSpPr/>
          <p:nvPr/>
        </p:nvSpPr>
        <p:spPr>
          <a:xfrm>
            <a:off x="3022600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EFA0C7E2-D620-4337-970A-1C286E5908ED}"/>
              </a:ext>
            </a:extLst>
          </p:cNvPr>
          <p:cNvSpPr/>
          <p:nvPr/>
        </p:nvSpPr>
        <p:spPr>
          <a:xfrm>
            <a:off x="8455167" y="5375048"/>
            <a:ext cx="714233" cy="668740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4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6">
            <a:extLst>
              <a:ext uri="{FF2B5EF4-FFF2-40B4-BE49-F238E27FC236}">
                <a16:creationId xmlns:a16="http://schemas.microsoft.com/office/drawing/2014/main" xmlns="" id="{628D25AF-EC27-4CA3-A01C-CECCAAC72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71450" y="140587"/>
            <a:ext cx="2851150" cy="12083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400059-293E-4EB1-BAA6-CCC4DD825C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61493" r="76278" b="33930"/>
          <a:stretch/>
        </p:blipFill>
        <p:spPr>
          <a:xfrm>
            <a:off x="171450" y="1348958"/>
            <a:ext cx="1657350" cy="1208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6AC331-5210-4F1E-A356-AE07AE659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519372"/>
            <a:ext cx="9829800" cy="5562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971D95D-D5B2-4C09-8D38-F2523FD9A691}"/>
              </a:ext>
            </a:extLst>
          </p:cNvPr>
          <p:cNvSpPr/>
          <p:nvPr/>
        </p:nvSpPr>
        <p:spPr>
          <a:xfrm>
            <a:off x="8830102" y="2243430"/>
            <a:ext cx="627797" cy="627797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95BC4BA-A5CC-4E44-B40D-22BE5EE55340}"/>
              </a:ext>
            </a:extLst>
          </p:cNvPr>
          <p:cNvSpPr/>
          <p:nvPr/>
        </p:nvSpPr>
        <p:spPr>
          <a:xfrm>
            <a:off x="1501254" y="4435522"/>
            <a:ext cx="750627" cy="600502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A5A5FE2-A220-460D-8C1C-44CF135E353F}"/>
              </a:ext>
            </a:extLst>
          </p:cNvPr>
          <p:cNvSpPr/>
          <p:nvPr/>
        </p:nvSpPr>
        <p:spPr>
          <a:xfrm>
            <a:off x="3603152" y="5868538"/>
            <a:ext cx="736979" cy="791569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2AA4E3F-E523-46A4-8762-A55FF6FAD215}"/>
              </a:ext>
            </a:extLst>
          </p:cNvPr>
          <p:cNvSpPr/>
          <p:nvPr/>
        </p:nvSpPr>
        <p:spPr>
          <a:xfrm>
            <a:off x="4476466" y="5991367"/>
            <a:ext cx="736980" cy="668740"/>
          </a:xfrm>
          <a:prstGeom prst="round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8903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1304.photobucket.com/albums/s522/HuyMechanic/Kute/khung-anh-dep1copy_zpsacfbb0ef.png">
            <a:extLst>
              <a:ext uri="{FF2B5EF4-FFF2-40B4-BE49-F238E27FC236}">
                <a16:creationId xmlns:a16="http://schemas.microsoft.com/office/drawing/2014/main" xmlns="" id="{8ABA55D6-569C-46BC-A93A-EF3232333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19689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5">
            <a:extLst>
              <a:ext uri="{FF2B5EF4-FFF2-40B4-BE49-F238E27FC236}">
                <a16:creationId xmlns:a16="http://schemas.microsoft.com/office/drawing/2014/main" xmlns="" id="{8E091F57-9C0D-49F2-9922-6BCA1804CEDA}"/>
              </a:ext>
            </a:extLst>
          </p:cNvPr>
          <p:cNvGrpSpPr/>
          <p:nvPr/>
        </p:nvGrpSpPr>
        <p:grpSpPr>
          <a:xfrm>
            <a:off x="4778085" y="1901482"/>
            <a:ext cx="2635827" cy="1307829"/>
            <a:chOff x="3764973" y="1756202"/>
            <a:chExt cx="2978727" cy="3277030"/>
          </a:xfrm>
        </p:grpSpPr>
        <p:sp>
          <p:nvSpPr>
            <p:cNvPr id="6" name="椭圆 6">
              <a:extLst>
                <a:ext uri="{FF2B5EF4-FFF2-40B4-BE49-F238E27FC236}">
                  <a16:creationId xmlns:a16="http://schemas.microsoft.com/office/drawing/2014/main" xmlns="" id="{A1D98FC6-751D-432C-A4DC-3CBCA03D5CBB}"/>
                </a:ext>
              </a:extLst>
            </p:cNvPr>
            <p:cNvSpPr/>
            <p:nvPr/>
          </p:nvSpPr>
          <p:spPr>
            <a:xfrm>
              <a:off x="3764973" y="1756202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文本框 7">
              <a:extLst>
                <a:ext uri="{FF2B5EF4-FFF2-40B4-BE49-F238E27FC236}">
                  <a16:creationId xmlns:a16="http://schemas.microsoft.com/office/drawing/2014/main" xmlns="" id="{5116CD88-044C-4BB1-89E3-2B9D2808E666}"/>
                </a:ext>
              </a:extLst>
            </p:cNvPr>
            <p:cNvSpPr txBox="1"/>
            <p:nvPr/>
          </p:nvSpPr>
          <p:spPr>
            <a:xfrm>
              <a:off x="3986243" y="1756202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6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2</a:t>
              </a:r>
              <a:endParaRPr kumimoji="0" lang="zh-CN" altLang="en-US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F1854C-01D1-4E1C-AD04-657EA26AB6CA}"/>
              </a:ext>
            </a:extLst>
          </p:cNvPr>
          <p:cNvSpPr txBox="1"/>
          <p:nvPr/>
        </p:nvSpPr>
        <p:spPr>
          <a:xfrm>
            <a:off x="3845169" y="3359736"/>
            <a:ext cx="4918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</a:p>
        </p:txBody>
      </p:sp>
    </p:spTree>
    <p:extLst>
      <p:ext uri="{BB962C8B-B14F-4D97-AF65-F5344CB8AC3E}">
        <p14:creationId xmlns:p14="http://schemas.microsoft.com/office/powerpoint/2010/main" val="24529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91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70&quot;/&gt;&lt;/object&gt;&lt;object type=&quot;3&quot; unique_id=&quot;10018&quot;&gt;&lt;property id=&quot;20148&quot; value=&quot;5&quot;/&gt;&lt;property id=&quot;20300&quot; value=&quot;Slide 15&quot;/&gt;&lt;property id=&quot;20307&quot; value=&quot;271&quot;/&gt;&lt;/object&gt;&lt;object type=&quot;3&quot; unique_id=&quot;10019&quot;&gt;&lt;property id=&quot;20148&quot; value=&quot;5&quot;/&gt;&lt;property id=&quot;20300&quot; value=&quot;Slide 16&quot;/&gt;&lt;property id=&quot;20307&quot; value=&quot;293&quot;/&gt;&lt;/object&gt;&lt;object type=&quot;3&quot; unique_id=&quot;10020&quot;&gt;&lt;property id=&quot;20148&quot; value=&quot;5&quot;/&gt;&lt;property id=&quot;20300&quot; value=&quot;Slide 17&quot;/&gt;&lt;property id=&quot;20307&quot; value=&quot;273&quot;/&gt;&lt;/object&gt;&lt;object type=&quot;3&quot; unique_id=&quot;10021&quot;&gt;&lt;property id=&quot;20148&quot; value=&quot;5&quot;/&gt;&lt;property id=&quot;20300&quot; value=&quot;Slide 18&quot;/&gt;&lt;property id=&quot;20307&quot; value=&quot;274&quot;/&gt;&lt;/object&gt;&lt;object type=&quot;3&quot; unique_id=&quot;10022&quot;&gt;&lt;property id=&quot;20148&quot; value=&quot;5&quot;/&gt;&lt;property id=&quot;20300&quot; value=&quot;Slide 19&quot;/&gt;&lt;property id=&quot;20307&quot; value=&quot;275&quot;/&gt;&lt;/object&gt;&lt;object type=&quot;3&quot; unique_id=&quot;10023&quot;&gt;&lt;property id=&quot;20148&quot; value=&quot;5&quot;/&gt;&lt;property id=&quot;20300&quot; value=&quot;Slide 20&quot;/&gt;&lt;property id=&quot;20307&quot; value=&quot;276&quot;/&gt;&lt;/object&gt;&lt;object type=&quot;3&quot; unique_id=&quot;10024&quot;&gt;&lt;property id=&quot;20148&quot; value=&quot;5&quot;/&gt;&lt;property id=&quot;20300&quot; value=&quot;Slide 21&quot;/&gt;&lt;property id=&quot;20307&quot; value=&quot;277&quot;/&gt;&lt;/object&gt;&lt;object type=&quot;3&quot; unique_id=&quot;10025&quot;&gt;&lt;property id=&quot;20148&quot; value=&quot;5&quot;/&gt;&lt;property id=&quot;20300&quot; value=&quot;Slide 22&quot;/&gt;&lt;property id=&quot;20307&quot; value=&quot;292&quot;/&gt;&lt;/object&gt;&lt;object type=&quot;3&quot; unique_id=&quot;10026&quot;&gt;&lt;property id=&quot;20148&quot; value=&quot;5&quot;/&gt;&lt;property id=&quot;20300&quot; value=&quot;Slide 23&quot;/&gt;&lt;property id=&quot;20307&quot; value=&quot;279&quot;/&gt;&lt;/object&gt;&lt;object type=&quot;3&quot; unique_id=&quot;10027&quot;&gt;&lt;property id=&quot;20148&quot; value=&quot;5&quot;/&gt;&lt;property id=&quot;20300&quot; value=&quot;Slide 24&quot;/&gt;&lt;property id=&quot;20307&quot; value=&quot;294&quot;/&gt;&lt;/object&gt;&lt;object type=&quot;3&quot; unique_id=&quot;10028&quot;&gt;&lt;property id=&quot;20148&quot; value=&quot;5&quot;/&gt;&lt;property id=&quot;20300&quot; value=&quot;Slide 25&quot;/&gt;&lt;property id=&quot;20307&quot; value=&quot;280&quot;/&gt;&lt;/object&gt;&lt;object type=&quot;3&quot; unique_id=&quot;10029&quot;&gt;&lt;property id=&quot;20148&quot; value=&quot;5&quot;/&gt;&lt;property id=&quot;20300&quot; value=&quot;Slide 26&quot;/&gt;&lt;property id=&quot;20307&quot; value=&quot;281&quot;/&gt;&lt;/object&gt;&lt;object type=&quot;3&quot; unique_id=&quot;10030&quot;&gt;&lt;property id=&quot;20148&quot; value=&quot;5&quot;/&gt;&lt;property id=&quot;20300&quot; value=&quot;Slide 27&quot;/&gt;&lt;property id=&quot;20307&quot; value=&quot;282&quot;/&gt;&lt;/object&gt;&lt;object type=&quot;3&quot; unique_id=&quot;10031&quot;&gt;&lt;property id=&quot;20148&quot; value=&quot;5&quot;/&gt;&lt;property id=&quot;20300&quot; value=&quot;Slide 28&quot;/&gt;&lt;property id=&quot;20307&quot; value=&quot;283&quot;/&gt;&lt;/object&gt;&lt;object type=&quot;3&quot; unique_id=&quot;10032&quot;&gt;&lt;property id=&quot;20148&quot; value=&quot;5&quot;/&gt;&lt;property id=&quot;20300&quot; value=&quot;Slide 29&quot;/&gt;&lt;property id=&quot;20307&quot; value=&quot;284&quot;/&gt;&lt;/object&gt;&lt;object type=&quot;3&quot; unique_id=&quot;10033&quot;&gt;&lt;property id=&quot;20148&quot; value=&quot;5&quot;/&gt;&lt;property id=&quot;20300&quot; value=&quot;Slide 30&quot;/&gt;&lt;property id=&quot;20307&quot; value=&quot;285&quot;/&gt;&lt;/object&gt;&lt;object type=&quot;3&quot; unique_id=&quot;10034&quot;&gt;&lt;property id=&quot;20148&quot; value=&quot;5&quot;/&gt;&lt;property id=&quot;20300&quot; value=&quot;Slide 31&quot;/&gt;&lt;property id=&quot;20307&quot; value=&quot;286&quot;/&gt;&lt;/object&gt;&lt;object type=&quot;3&quot; unique_id=&quot;10035&quot;&gt;&lt;property id=&quot;20148&quot; value=&quot;5&quot;/&gt;&lt;property id=&quot;20300&quot; value=&quot;Slide 32&quot;/&gt;&lt;property id=&quot;20307&quot; value=&quot;287&quot;/&gt;&lt;/object&gt;&lt;object type=&quot;3&quot; unique_id=&quot;10036&quot;&gt;&lt;property id=&quot;20148&quot; value=&quot;5&quot;/&gt;&lt;property id=&quot;20300&quot; value=&quot;Slide 33&quot;/&gt;&lt;property id=&quot;20307&quot; value=&quot;288&quot;/&gt;&lt;/object&gt;&lt;object type=&quot;3&quot; unique_id=&quot;10037&quot;&gt;&lt;property id=&quot;20148&quot; value=&quot;5&quot;/&gt;&lt;property id=&quot;20300&quot; value=&quot;Slide 34&quot;/&gt;&lt;property id=&quot;20307&quot; value=&quot;289&quot;/&gt;&lt;/object&gt;&lt;object type=&quot;3&quot; unique_id=&quot;10038&quot;&gt;&lt;property id=&quot;20148&quot; value=&quot;5&quot;/&gt;&lt;property id=&quot;20300&quot; value=&quot;Slide 35&quot;/&gt;&lt;property id=&quot;20307&quot; value=&quot;290&quot;/&gt;&lt;/object&gt;&lt;object type=&quot;3&quot; unique_id=&quot;10039&quot;&gt;&lt;property id=&quot;20148&quot; value=&quot;5&quot;/&gt;&lt;property id=&quot;20300&quot; value=&quot;Slide 36&quot;/&gt;&lt;property id=&quot;20307&quot; value=&quot;29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498</Words>
  <Application>Microsoft Office PowerPoint</Application>
  <PresentationFormat>Custom</PresentationFormat>
  <Paragraphs>196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A</cp:lastModifiedBy>
  <cp:revision>113</cp:revision>
  <dcterms:created xsi:type="dcterms:W3CDTF">2020-08-15T17:27:32Z</dcterms:created>
  <dcterms:modified xsi:type="dcterms:W3CDTF">2021-01-11T03:40:40Z</dcterms:modified>
</cp:coreProperties>
</file>