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9" d="100"/>
          <a:sy n="99" d="100"/>
        </p:scale>
        <p:origin x="-31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458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xmlns="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xmlns="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xmlns="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xmlns="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xmlns="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xmlns="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xmlns="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xmlns="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xmlns="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xmlns="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xmlns="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92&quot;/&gt;&lt;/object&gt;&lt;object type=&quot;3&quot; unique_id=&quot;10010&quot;&gt;&lt;property id=&quot;20148&quot; value=&quot;5&quot;/&gt;&lt;property id=&quot;20300&quot; value=&quot;Slide 7&quot;/&gt;&lt;property id=&quot;20307&quot; value=&quot;293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89&quot;/&gt;&lt;/object&gt;&lt;object type=&quot;3&quot; unique_id=&quot;10013&quot;&gt;&lt;property id=&quot;20148&quot; value=&quot;5&quot;/&gt;&lt;property id=&quot;20300&quot; value=&quot;Slide 10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94&quot;/&gt;&lt;/object&gt;&lt;object type=&quot;3&quot; unique_id=&quot;10016&quot;&gt;&lt;property id=&quot;20148&quot; value=&quot;5&quot;/&gt;&lt;property id=&quot;20300&quot; value=&quot;Slide 13&quot;/&gt;&lt;property id=&quot;20307&quot; value=&quot;295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7&quot;/&gt;&lt;/object&gt;&lt;object type=&quot;3&quot; unique_id=&quot;10019&quot;&gt;&lt;property id=&quot;20148&quot; value=&quot;5&quot;/&gt;&lt;property id=&quot;20300&quot; value=&quot;Slide 16&quot;/&gt;&lt;property id=&quot;20307&quot; value=&quot;298&quot;/&gt;&lt;/object&gt;&lt;object type=&quot;3&quot; unique_id=&quot;10020&quot;&gt;&lt;property id=&quot;20148&quot; value=&quot;5&quot;/&gt;&lt;property id=&quot;20300&quot; value=&quot;Slide 17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66</Words>
  <Application>Microsoft Office PowerPoint</Application>
  <PresentationFormat>On-screen Show (16:9)</PresentationFormat>
  <Paragraphs>26</Paragraphs>
  <Slides>17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41</cp:revision>
  <dcterms:created xsi:type="dcterms:W3CDTF">2017-01-10T13:46:13Z</dcterms:created>
  <dcterms:modified xsi:type="dcterms:W3CDTF">2022-03-18T14:08:24Z</dcterms:modified>
</cp:coreProperties>
</file>