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750" y="-4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lvl="0" defTabSz="685800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400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en-US" sz="40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15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16</a:t>
            </a:r>
            <a:endParaRPr lang="en-US" sz="2400" b="1"/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26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46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  3</a:t>
            </a:r>
            <a:endParaRPr lang="en-US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28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40</a:t>
            </a:r>
            <a:endParaRPr lang="en-US" sz="2000" b="1"/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42</a:t>
            </a:r>
            <a:endParaRPr lang="en-US" sz="2000" b="1"/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52</a:t>
            </a:r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3</a:t>
            </a:r>
            <a:endParaRPr lang="en-US" sz="2000" b="1"/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55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68&quot;/&gt;&lt;/object&gt;&lt;object type=&quot;3&quot; unique_id=&quot;10008&quot;&gt;&lt;property id=&quot;20148&quot; value=&quot;5&quot;/&gt;&lt;property id=&quot;20300&quot; value=&quot;Slide 5&quot;/&gt;&lt;property id=&quot;20307&quot; value=&quot;27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285&quot;/&gt;&lt;/object&gt;&lt;object type=&quot;3&quot; unique_id=&quot;10012&quot;&gt;&lt;property id=&quot;20148&quot; value=&quot;5&quot;/&gt;&lt;property id=&quot;20300&quot; value=&quot;Slide 9&quot;/&gt;&lt;property id=&quot;20307&quot; value=&quot;259&quot;/&gt;&lt;/object&gt;&lt;object type=&quot;3&quot; unique_id=&quot;10013&quot;&gt;&lt;property id=&quot;20148&quot; value=&quot;5&quot;/&gt;&lt;property id=&quot;20300&quot; value=&quot;Slide 10&quot;/&gt;&lt;property id=&quot;20307&quot; value=&quot;289&quot;/&gt;&lt;/object&gt;&lt;object type=&quot;3&quot; unique_id=&quot;10014&quot;&gt;&lt;property id=&quot;20148&quot; value=&quot;5&quot;/&gt;&lt;property id=&quot;20300&quot; value=&quot;Slide 11&quot;/&gt;&lt;property id=&quot;20307&quot; value=&quot;260&quot;/&gt;&lt;/object&gt;&lt;object type=&quot;3&quot; unique_id=&quot;10015&quot;&gt;&lt;property id=&quot;20148&quot; value=&quot;5&quot;/&gt;&lt;property id=&quot;20300&quot; value=&quot;Slide 12&quot;/&gt;&lt;property id=&quot;20307&quot; value=&quot;274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141</Words>
  <Application>Microsoft Office PowerPoint</Application>
  <PresentationFormat>Custom</PresentationFormat>
  <Paragraphs>83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</cp:lastModifiedBy>
  <cp:revision>113</cp:revision>
  <dcterms:created xsi:type="dcterms:W3CDTF">2020-08-06T10:05:22Z</dcterms:created>
  <dcterms:modified xsi:type="dcterms:W3CDTF">2022-03-18T14:11:04Z</dcterms:modified>
</cp:coreProperties>
</file>