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39" r:id="rId11"/>
    <p:sldId id="359" r:id="rId12"/>
    <p:sldId id="360" r:id="rId13"/>
    <p:sldId id="362" r:id="rId14"/>
    <p:sldId id="364" r:id="rId15"/>
    <p:sldId id="368" r:id="rId16"/>
    <p:sldId id="369" r:id="rId17"/>
    <p:sldId id="361" r:id="rId18"/>
    <p:sldId id="365" r:id="rId19"/>
    <p:sldId id="370" r:id="rId20"/>
    <p:sldId id="343" r:id="rId21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83" d="100"/>
          <a:sy n="83" d="100"/>
        </p:scale>
        <p:origin x="-84" y="-10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1200" y="3827927"/>
            <a:ext cx="5744265" cy="1538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lvl="0" defTabSz="685800"/>
            <a:r>
              <a:rPr lang="en-US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4000" b="1" i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000" b="1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40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xmlns="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xmlns="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7&quot;/&gt;&lt;/object&gt;&lt;object type=&quot;3&quot; unique_id=&quot;10005&quot;&gt;&lt;property id=&quot;20148&quot; value=&quot;5&quot;/&gt;&lt;property id=&quot;20300&quot; value=&quot;Slide 2&quot;/&gt;&lt;property id=&quot;20307&quot; value=&quot;338&quot;/&gt;&lt;/object&gt;&lt;object type=&quot;3&quot; unique_id=&quot;10006&quot;&gt;&lt;property id=&quot;20148&quot; value=&quot;5&quot;/&gt;&lt;property id=&quot;20300&quot; value=&quot;Slide 3&quot;/&gt;&lt;property id=&quot;20307&quot; value=&quot;330&quot;/&gt;&lt;/object&gt;&lt;object type=&quot;3&quot; unique_id=&quot;10007&quot;&gt;&lt;property id=&quot;20148&quot; value=&quot;5&quot;/&gt;&lt;property id=&quot;20300&quot; value=&quot;Slide 4&quot;/&gt;&lt;property id=&quot;20307&quot; value=&quot;353&quot;/&gt;&lt;/object&gt;&lt;object type=&quot;3&quot; unique_id=&quot;10008&quot;&gt;&lt;property id=&quot;20148&quot; value=&quot;5&quot;/&gt;&lt;property id=&quot;20300&quot; value=&quot;Slide 5&quot;/&gt;&lt;property id=&quot;20307&quot; value=&quot;355&quot;/&gt;&lt;/object&gt;&lt;object type=&quot;3&quot; unique_id=&quot;10009&quot;&gt;&lt;property id=&quot;20148&quot; value=&quot;5&quot;/&gt;&lt;property id=&quot;20300&quot; value=&quot;Slide 6&quot;/&gt;&lt;property id=&quot;20307&quot; value=&quot;345&quot;/&gt;&lt;/object&gt;&lt;object type=&quot;3&quot; unique_id=&quot;10010&quot;&gt;&lt;property id=&quot;20148&quot; value=&quot;5&quot;/&gt;&lt;property id=&quot;20300&quot; value=&quot;Slide 7&quot;/&gt;&lt;property id=&quot;20307&quot; value=&quot;354&quot;/&gt;&lt;/object&gt;&lt;object type=&quot;3&quot; unique_id=&quot;10011&quot;&gt;&lt;property id=&quot;20148&quot; value=&quot;5&quot;/&gt;&lt;property id=&quot;20300&quot; value=&quot;Slide 8&quot;/&gt;&lt;property id=&quot;20307&quot; value=&quot;356&quot;/&gt;&lt;/object&gt;&lt;object type=&quot;3&quot; unique_id=&quot;10012&quot;&gt;&lt;property id=&quot;20148&quot; value=&quot;5&quot;/&gt;&lt;property id=&quot;20300&quot; value=&quot;Slide 9&quot;/&gt;&lt;property id=&quot;20307&quot; value=&quot;357&quot;/&gt;&lt;/object&gt;&lt;object type=&quot;3&quot; unique_id=&quot;10013&quot;&gt;&lt;property id=&quot;20148&quot; value=&quot;5&quot;/&gt;&lt;property id=&quot;20300&quot; value=&quot;Slide 10&quot;/&gt;&lt;property id=&quot;20307&quot; value=&quot;339&quot;/&gt;&lt;/object&gt;&lt;object type=&quot;3&quot; unique_id=&quot;10014&quot;&gt;&lt;property id=&quot;20148&quot; value=&quot;5&quot;/&gt;&lt;property id=&quot;20300&quot; value=&quot;Slide 11&quot;/&gt;&lt;property id=&quot;20307&quot; value=&quot;359&quot;/&gt;&lt;/object&gt;&lt;object type=&quot;3&quot; unique_id=&quot;10015&quot;&gt;&lt;property id=&quot;20148&quot; value=&quot;5&quot;/&gt;&lt;property id=&quot;20300&quot; value=&quot;Slide 12&quot;/&gt;&lt;property id=&quot;20307&quot; value=&quot;360&quot;/&gt;&lt;/object&gt;&lt;object type=&quot;3&quot; unique_id=&quot;10016&quot;&gt;&lt;property id=&quot;20148&quot; value=&quot;5&quot;/&gt;&lt;property id=&quot;20300&quot; value=&quot;Slide 13&quot;/&gt;&lt;property id=&quot;20307&quot; value=&quot;362&quot;/&gt;&lt;/object&gt;&lt;object type=&quot;3&quot; unique_id=&quot;10017&quot;&gt;&lt;property id=&quot;20148&quot; value=&quot;5&quot;/&gt;&lt;property id=&quot;20300&quot; value=&quot;Slide 14&quot;/&gt;&lt;property id=&quot;20307&quot; value=&quot;364&quot;/&gt;&lt;/object&gt;&lt;object type=&quot;3&quot; unique_id=&quot;10018&quot;&gt;&lt;property id=&quot;20148&quot; value=&quot;5&quot;/&gt;&lt;property id=&quot;20300&quot; value=&quot;Slide 15&quot;/&gt;&lt;property id=&quot;20307&quot; value=&quot;368&quot;/&gt;&lt;/object&gt;&lt;object type=&quot;3&quot; unique_id=&quot;10019&quot;&gt;&lt;property id=&quot;20148&quot; value=&quot;5&quot;/&gt;&lt;property id=&quot;20300&quot; value=&quot;Slide 16&quot;/&gt;&lt;property id=&quot;20307&quot; value=&quot;369&quot;/&gt;&lt;/object&gt;&lt;object type=&quot;3&quot; unique_id=&quot;10020&quot;&gt;&lt;property id=&quot;20148&quot; value=&quot;5&quot;/&gt;&lt;property id=&quot;20300&quot; value=&quot;Slide 17&quot;/&gt;&lt;property id=&quot;20307&quot; value=&quot;361&quot;/&gt;&lt;/object&gt;&lt;object type=&quot;3&quot; unique_id=&quot;10021&quot;&gt;&lt;property id=&quot;20148&quot; value=&quot;5&quot;/&gt;&lt;property id=&quot;20300&quot; value=&quot;Slide 18&quot;/&gt;&lt;property id=&quot;20307&quot; value=&quot;365&quot;/&gt;&lt;/object&gt;&lt;object type=&quot;3&quot; unique_id=&quot;10022&quot;&gt;&lt;property id=&quot;20148&quot; value=&quot;5&quot;/&gt;&lt;property id=&quot;20300&quot; value=&quot;Slide 19&quot;/&gt;&lt;property id=&quot;20307&quot; value=&quot;370&quot;/&gt;&lt;/object&gt;&lt;object type=&quot;3&quot; unique_id=&quot;10023&quot;&gt;&lt;property id=&quot;20148&quot; value=&quot;5&quot;/&gt;&lt;property id=&quot;20300&quot; value=&quot;Slide 20&quot;/&gt;&lt;property id=&quot;20307&quot; value=&quot;34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542</Words>
  <Application>Microsoft Office PowerPoint</Application>
  <PresentationFormat>Custom</PresentationFormat>
  <Paragraphs>239</Paragraphs>
  <Slides>20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</cp:lastModifiedBy>
  <cp:revision>261</cp:revision>
  <dcterms:created xsi:type="dcterms:W3CDTF">2015-10-14T02:42:14Z</dcterms:created>
  <dcterms:modified xsi:type="dcterms:W3CDTF">2022-03-18T14:12:43Z</dcterms:modified>
</cp:coreProperties>
</file>