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</p:sldMasterIdLst>
  <p:notesMasterIdLst>
    <p:notesMasterId r:id="rId21"/>
  </p:notesMasterIdLst>
  <p:handoutMasterIdLst>
    <p:handoutMasterId r:id="rId22"/>
  </p:handoutMasterIdLst>
  <p:sldIdLst>
    <p:sldId id="345" r:id="rId3"/>
    <p:sldId id="256" r:id="rId4"/>
    <p:sldId id="313" r:id="rId5"/>
    <p:sldId id="314" r:id="rId6"/>
    <p:sldId id="261" r:id="rId7"/>
    <p:sldId id="2651" r:id="rId8"/>
    <p:sldId id="2644" r:id="rId9"/>
    <p:sldId id="331" r:id="rId10"/>
    <p:sldId id="2645" r:id="rId11"/>
    <p:sldId id="333" r:id="rId12"/>
    <p:sldId id="344" r:id="rId13"/>
    <p:sldId id="262" r:id="rId14"/>
    <p:sldId id="263" r:id="rId15"/>
    <p:sldId id="2652" r:id="rId16"/>
    <p:sldId id="2647" r:id="rId17"/>
    <p:sldId id="2646" r:id="rId18"/>
    <p:sldId id="350" r:id="rId19"/>
    <p:sldId id="351" r:id="rId20"/>
  </p:sldIdLst>
  <p:sldSz cx="9144000" cy="5143500" type="screen16x9"/>
  <p:notesSz cx="6858000" cy="9144000"/>
  <p:embeddedFontLst>
    <p:embeddedFont>
      <p:font typeface="Berkshire Swash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iny" panose="020B0604020202020204" charset="0"/>
      <p:regular r:id="rId28"/>
    </p:embeddedFont>
    <p:embeddedFont>
      <p:font typeface="iCiel Cadena" panose="02000503000000020004" charset="0"/>
      <p:bold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Livvic" pitchFamily="2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Patrick Hand" panose="00000500000000000000" pitchFamily="2" charset="0"/>
      <p:regular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Roboto Condensed Light" panose="02000000000000000000" pitchFamily="2" charset="0"/>
      <p:regular r:id="rId47"/>
      <p:italic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829" autoAdjust="0"/>
  </p:normalViewPr>
  <p:slideViewPr>
    <p:cSldViewPr snapToGrid="0">
      <p:cViewPr varScale="1">
        <p:scale>
          <a:sx n="80" d="100"/>
          <a:sy n="80" d="100"/>
        </p:scale>
        <p:origin x="8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912404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image" Target="../media/image3.jp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2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11" Type="http://schemas.openxmlformats.org/officeDocument/2006/relationships/image" Target="../media/image19.svg"/><Relationship Id="rId5" Type="http://schemas.openxmlformats.org/officeDocument/2006/relationships/image" Target="../media/image37.svg"/><Relationship Id="rId1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2.wdp"/><Relationship Id="rId1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6.sv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image" Target="../media/image50.sv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slide" Target="slide17.xml"/><Relationship Id="rId5" Type="http://schemas.openxmlformats.org/officeDocument/2006/relationships/image" Target="../media/image50.svg"/><Relationship Id="rId10" Type="http://schemas.openxmlformats.org/officeDocument/2006/relationships/image" Target="../media/image60.svg"/><Relationship Id="rId4" Type="http://schemas.openxmlformats.org/officeDocument/2006/relationships/image" Target="../media/image49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0.svg"/><Relationship Id="rId10" Type="http://schemas.openxmlformats.org/officeDocument/2006/relationships/slide" Target="slide17.xml"/><Relationship Id="rId4" Type="http://schemas.openxmlformats.org/officeDocument/2006/relationships/image" Target="../media/image49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5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65.svg"/><Relationship Id="rId5" Type="http://schemas.openxmlformats.org/officeDocument/2006/relationships/image" Target="../media/image50.svg"/><Relationship Id="rId10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22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9.svg"/><Relationship Id="rId5" Type="http://schemas.openxmlformats.org/officeDocument/2006/relationships/image" Target="../media/image32.png"/><Relationship Id="rId10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34.sv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7.sv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7.sv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39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png"/><Relationship Id="rId11" Type="http://schemas.openxmlformats.org/officeDocument/2006/relationships/image" Target="../media/image19.svg"/><Relationship Id="rId5" Type="http://schemas.openxmlformats.org/officeDocument/2006/relationships/image" Target="../media/image37.svg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12" Type="http://schemas.openxmlformats.org/officeDocument/2006/relationships/image" Target="../media/image1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audio" Target="../media/audio2.wav"/><Relationship Id="rId10" Type="http://schemas.openxmlformats.org/officeDocument/2006/relationships/image" Target="../media/image34.svg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085324" y="349287"/>
            <a:ext cx="5859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132AD-4DF4-990F-7BFD-CF2B4CAD3540}"/>
              </a:ext>
            </a:extLst>
          </p:cNvPr>
          <p:cNvSpPr txBox="1"/>
          <p:nvPr/>
        </p:nvSpPr>
        <p:spPr>
          <a:xfrm>
            <a:off x="2171678" y="1394840"/>
            <a:ext cx="5687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39: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So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sánh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lớn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gấp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mấy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lần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bé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(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2)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3.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24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,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6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endParaRPr lang="en-US" sz="2800" dirty="0"/>
          </a:p>
          <a:p>
            <a:pPr algn="just"/>
            <a:r>
              <a:rPr lang="en-US" sz="2800" dirty="0" err="1"/>
              <a:t>Hỏi</a:t>
            </a:r>
            <a:r>
              <a:rPr lang="en-US" sz="2800" dirty="0"/>
              <a:t>:</a:t>
            </a:r>
          </a:p>
          <a:p>
            <a:pPr marL="514350" indent="-514350" algn="just">
              <a:buAutoNum type="alphaLcParenR"/>
            </a:pP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?</a:t>
            </a:r>
          </a:p>
          <a:p>
            <a:pPr marL="514350" indent="-514350" algn="just">
              <a:buAutoNum type="alphaLcParenR"/>
            </a:pP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 ở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 ở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vi-VN" sz="2800" dirty="0"/>
              <a:t>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>
            <a:cxnSpLocks/>
          </p:cNvCxnSpPr>
          <p:nvPr/>
        </p:nvCxnSpPr>
        <p:spPr>
          <a:xfrm>
            <a:off x="3983604" y="2202512"/>
            <a:ext cx="20337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5102938" y="3037397"/>
            <a:ext cx="19578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473266B-C86B-238D-BDDC-9F96F8F4B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848" y="3249291"/>
            <a:ext cx="2512675" cy="184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21128" y="240992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4144382" y="2104803"/>
            <a:ext cx="238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18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18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604299" y="2466971"/>
            <a:ext cx="759839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1800" b="1" dirty="0">
                <a:solidFill>
                  <a:srgbClr val="00B050"/>
                </a:solidFill>
              </a:rPr>
              <a:t>a)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lớn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chở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nhiều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hơn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nhỏ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số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r>
              <a:rPr lang="en-US" sz="1800" b="1" dirty="0">
                <a:solidFill>
                  <a:srgbClr val="00B050"/>
                </a:solidFill>
              </a:rPr>
              <a:t> du </a:t>
            </a:r>
            <a:r>
              <a:rPr lang="en-US" sz="1800" b="1" dirty="0" err="1">
                <a:solidFill>
                  <a:srgbClr val="00B050"/>
                </a:solidFill>
              </a:rPr>
              <a:t>lịch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vi-VN" sz="1800" b="1" dirty="0">
                <a:solidFill>
                  <a:srgbClr val="00B050"/>
                </a:solidFill>
              </a:rPr>
              <a:t>là: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2328884" y="2794329"/>
            <a:ext cx="469974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1800" b="1" dirty="0">
                <a:solidFill>
                  <a:srgbClr val="00B050"/>
                </a:solidFill>
              </a:rPr>
              <a:t>24 – 6 = 18 </a:t>
            </a:r>
            <a:r>
              <a:rPr lang="vi-VN" sz="1800" b="1" dirty="0">
                <a:solidFill>
                  <a:srgbClr val="00B050"/>
                </a:solidFill>
              </a:rPr>
              <a:t>(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r>
              <a:rPr lang="vi-VN" sz="1800" b="1" dirty="0">
                <a:solidFill>
                  <a:srgbClr val="00B050"/>
                </a:solidFill>
              </a:rPr>
              <a:t>)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2626122" y="3917365"/>
            <a:ext cx="36921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1800" b="1" dirty="0">
                <a:solidFill>
                  <a:srgbClr val="00B050"/>
                </a:solidFill>
              </a:rPr>
              <a:t>Đáp số: </a:t>
            </a:r>
            <a:r>
              <a:rPr lang="en-US" sz="1800" b="1" dirty="0">
                <a:solidFill>
                  <a:srgbClr val="00B050"/>
                </a:solidFill>
              </a:rPr>
              <a:t>a) 18 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endParaRPr lang="en-US" sz="1800" b="1" dirty="0">
              <a:solidFill>
                <a:srgbClr val="00B050"/>
              </a:solidFill>
            </a:endParaRPr>
          </a:p>
          <a:p>
            <a:pPr defTabSz="1219170"/>
            <a:r>
              <a:rPr lang="en-US" sz="1800" b="1" kern="0" dirty="0">
                <a:solidFill>
                  <a:srgbClr val="00B050"/>
                </a:solidFill>
                <a:sym typeface="Arial"/>
              </a:rPr>
              <a:t>              b) 4 </a:t>
            </a:r>
            <a:r>
              <a:rPr lang="en-US" sz="1800" b="1" dirty="0" err="1">
                <a:solidFill>
                  <a:srgbClr val="00B050"/>
                </a:solidFill>
              </a:rPr>
              <a:t>lần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CF285F-51A5-0B32-DEDF-8AC7818C1D2C}"/>
              </a:ext>
            </a:extLst>
          </p:cNvPr>
          <p:cNvSpPr txBox="1"/>
          <p:nvPr/>
        </p:nvSpPr>
        <p:spPr>
          <a:xfrm>
            <a:off x="604299" y="2466149"/>
            <a:ext cx="759839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1800" b="1" dirty="0">
                <a:solidFill>
                  <a:srgbClr val="00B050"/>
                </a:solidFill>
              </a:rPr>
              <a:t>a)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lớn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chở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nhiều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hơn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nhỏ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số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r>
              <a:rPr lang="en-US" sz="1800" b="1" dirty="0">
                <a:solidFill>
                  <a:srgbClr val="00B050"/>
                </a:solidFill>
              </a:rPr>
              <a:t> du </a:t>
            </a:r>
            <a:r>
              <a:rPr lang="en-US" sz="1800" b="1" dirty="0" err="1">
                <a:solidFill>
                  <a:srgbClr val="00B050"/>
                </a:solidFill>
              </a:rPr>
              <a:t>lịch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vi-VN" sz="1800" b="1" dirty="0">
                <a:solidFill>
                  <a:srgbClr val="00B050"/>
                </a:solidFill>
              </a:rPr>
              <a:t>là: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8716C9-8469-8160-030B-18B0418FB438}"/>
              </a:ext>
            </a:extLst>
          </p:cNvPr>
          <p:cNvSpPr txBox="1"/>
          <p:nvPr/>
        </p:nvSpPr>
        <p:spPr>
          <a:xfrm>
            <a:off x="604299" y="3114523"/>
            <a:ext cx="759839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1800" b="1" dirty="0">
                <a:solidFill>
                  <a:srgbClr val="00B050"/>
                </a:solidFill>
              </a:rPr>
              <a:t>b) </a:t>
            </a:r>
            <a:r>
              <a:rPr lang="en-US" sz="1800" b="1" dirty="0" err="1">
                <a:solidFill>
                  <a:srgbClr val="00B050"/>
                </a:solidFill>
              </a:rPr>
              <a:t>Số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r>
              <a:rPr lang="en-US" sz="1800" b="1" dirty="0">
                <a:solidFill>
                  <a:srgbClr val="00B050"/>
                </a:solidFill>
              </a:rPr>
              <a:t> ở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lớn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gấp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số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lần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số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r>
              <a:rPr lang="en-US" sz="1800" b="1" dirty="0">
                <a:solidFill>
                  <a:srgbClr val="00B050"/>
                </a:solidFill>
              </a:rPr>
              <a:t> ở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nhỏ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là</a:t>
            </a:r>
            <a:r>
              <a:rPr lang="vi-VN" sz="1800" b="1" dirty="0">
                <a:solidFill>
                  <a:srgbClr val="00B050"/>
                </a:solidFill>
              </a:rPr>
              <a:t>: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F77049-705B-A015-33C6-C5A3873C7A0B}"/>
              </a:ext>
            </a:extLst>
          </p:cNvPr>
          <p:cNvSpPr txBox="1"/>
          <p:nvPr/>
        </p:nvSpPr>
        <p:spPr>
          <a:xfrm>
            <a:off x="2328884" y="3494091"/>
            <a:ext cx="469974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1800" b="1" dirty="0">
                <a:solidFill>
                  <a:srgbClr val="00B050"/>
                </a:solidFill>
              </a:rPr>
              <a:t>24 : 6 = 4 </a:t>
            </a:r>
            <a:r>
              <a:rPr lang="vi-VN" sz="1800" b="1" dirty="0">
                <a:solidFill>
                  <a:srgbClr val="00B050"/>
                </a:solidFill>
              </a:rPr>
              <a:t>(</a:t>
            </a:r>
            <a:r>
              <a:rPr lang="en-US" sz="1800" b="1" dirty="0" err="1">
                <a:solidFill>
                  <a:srgbClr val="00B050"/>
                </a:solidFill>
              </a:rPr>
              <a:t>lần</a:t>
            </a:r>
            <a:r>
              <a:rPr lang="vi-VN" sz="1800" b="1" dirty="0">
                <a:solidFill>
                  <a:srgbClr val="00B050"/>
                </a:solidFill>
              </a:rPr>
              <a:t>)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DDF81F-B029-0A68-0860-C8FA6B68684E}"/>
              </a:ext>
            </a:extLst>
          </p:cNvPr>
          <p:cNvSpPr txBox="1"/>
          <p:nvPr/>
        </p:nvSpPr>
        <p:spPr>
          <a:xfrm>
            <a:off x="919354" y="551366"/>
            <a:ext cx="71056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/>
              <a:t>3. </a:t>
            </a: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lớn</a:t>
            </a:r>
            <a:r>
              <a:rPr lang="en-US" sz="1800" dirty="0"/>
              <a:t> </a:t>
            </a:r>
            <a:r>
              <a:rPr lang="en-US" sz="1800" dirty="0" err="1"/>
              <a:t>chở</a:t>
            </a:r>
            <a:r>
              <a:rPr lang="en-US" sz="1800" dirty="0"/>
              <a:t> 24 </a:t>
            </a:r>
            <a:r>
              <a:rPr lang="en-US" sz="1800" dirty="0" err="1"/>
              <a:t>khách</a:t>
            </a:r>
            <a:r>
              <a:rPr lang="en-US" sz="1800" dirty="0"/>
              <a:t> du </a:t>
            </a:r>
            <a:r>
              <a:rPr lang="en-US" sz="1800" dirty="0" err="1"/>
              <a:t>lịch</a:t>
            </a:r>
            <a:r>
              <a:rPr lang="en-US" sz="1800" dirty="0"/>
              <a:t>, </a:t>
            </a: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 </a:t>
            </a:r>
            <a:r>
              <a:rPr lang="en-US" sz="1800" dirty="0" err="1"/>
              <a:t>chở</a:t>
            </a:r>
            <a:r>
              <a:rPr lang="en-US" sz="1800" dirty="0"/>
              <a:t> 6 </a:t>
            </a:r>
            <a:r>
              <a:rPr lang="en-US" sz="1800" dirty="0" err="1"/>
              <a:t>khách</a:t>
            </a:r>
            <a:r>
              <a:rPr lang="en-US" sz="1800" dirty="0"/>
              <a:t> du </a:t>
            </a:r>
            <a:r>
              <a:rPr lang="en-US" sz="1800" dirty="0" err="1"/>
              <a:t>lịch</a:t>
            </a:r>
            <a:endParaRPr lang="en-US" sz="1800" dirty="0"/>
          </a:p>
          <a:p>
            <a:pPr algn="just"/>
            <a:r>
              <a:rPr lang="en-US" sz="1800" dirty="0" err="1"/>
              <a:t>Hỏi</a:t>
            </a:r>
            <a:r>
              <a:rPr lang="en-US" sz="1800" dirty="0"/>
              <a:t>:</a:t>
            </a:r>
          </a:p>
          <a:p>
            <a:pPr marL="514350" indent="-514350" algn="just">
              <a:buAutoNum type="alphaLcParenR"/>
            </a:pP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lớn</a:t>
            </a:r>
            <a:r>
              <a:rPr lang="en-US" sz="1800" dirty="0"/>
              <a:t> </a:t>
            </a:r>
            <a:r>
              <a:rPr lang="en-US" sz="1800" dirty="0" err="1"/>
              <a:t>chở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hơn</a:t>
            </a:r>
            <a:r>
              <a:rPr lang="en-US" sz="1800" dirty="0"/>
              <a:t> </a:t>
            </a: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 bao </a:t>
            </a:r>
            <a:r>
              <a:rPr lang="en-US" sz="1800" dirty="0" err="1"/>
              <a:t>nhiêu</a:t>
            </a:r>
            <a:r>
              <a:rPr lang="en-US" sz="1800" dirty="0"/>
              <a:t> </a:t>
            </a:r>
            <a:r>
              <a:rPr lang="en-US" sz="1800" dirty="0" err="1"/>
              <a:t>khách</a:t>
            </a:r>
            <a:r>
              <a:rPr lang="en-US" sz="1800" dirty="0"/>
              <a:t> du </a:t>
            </a:r>
            <a:r>
              <a:rPr lang="en-US" sz="1800" dirty="0" err="1"/>
              <a:t>lịch</a:t>
            </a:r>
            <a:r>
              <a:rPr lang="en-US" sz="1800" dirty="0"/>
              <a:t>?</a:t>
            </a:r>
          </a:p>
          <a:p>
            <a:pPr marL="514350" indent="-514350" algn="just">
              <a:buAutoNum type="alphaLcParenR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khách</a:t>
            </a:r>
            <a:r>
              <a:rPr lang="en-US" sz="1800" dirty="0"/>
              <a:t> ở </a:t>
            </a: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lớn</a:t>
            </a:r>
            <a:r>
              <a:rPr lang="en-US" sz="1800" dirty="0"/>
              <a:t> </a:t>
            </a:r>
            <a:r>
              <a:rPr lang="en-US" sz="1800" dirty="0" err="1"/>
              <a:t>gấp</a:t>
            </a:r>
            <a:r>
              <a:rPr lang="en-US" sz="1800" dirty="0"/>
              <a:t> </a:t>
            </a:r>
            <a:r>
              <a:rPr lang="en-US" sz="1800" dirty="0" err="1"/>
              <a:t>mấy</a:t>
            </a:r>
            <a:r>
              <a:rPr lang="en-US" sz="1800" dirty="0"/>
              <a:t> </a:t>
            </a:r>
            <a:r>
              <a:rPr lang="en-US" sz="1800" dirty="0" err="1"/>
              <a:t>lần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khách</a:t>
            </a:r>
            <a:r>
              <a:rPr lang="en-US" sz="1800" dirty="0"/>
              <a:t> ở </a:t>
            </a: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vi-VN" sz="1800" dirty="0"/>
              <a:t>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14" grpId="0" animBg="1"/>
      <p:bldP spid="1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dirty="0">
                <a:solidFill>
                  <a:schemeClr val="tx1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chemeClr val="tx1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rốt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to.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197369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aphicFrame>
        <p:nvGraphicFramePr>
          <p:cNvPr id="26" name="Table 7">
            <a:extLst>
              <a:ext uri="{FF2B5EF4-FFF2-40B4-BE49-F238E27FC236}">
                <a16:creationId xmlns:a16="http://schemas.microsoft.com/office/drawing/2014/main" id="{28760886-9ACB-71AE-5545-F6DB5C78C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134936"/>
              </p:ext>
            </p:extLst>
          </p:nvPr>
        </p:nvGraphicFramePr>
        <p:xfrm>
          <a:off x="1152526" y="396458"/>
          <a:ext cx="7617349" cy="2434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454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847697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768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65912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22662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238893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</a:tblGrid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hơn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bao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nhiêu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đơn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vị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gấp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mấy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728750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73514887-0E07-9A04-7FAF-074057E314CB}"/>
              </a:ext>
            </a:extLst>
          </p:cNvPr>
          <p:cNvSpPr txBox="1"/>
          <p:nvPr/>
        </p:nvSpPr>
        <p:spPr>
          <a:xfrm>
            <a:off x="182853" y="396458"/>
            <a:ext cx="281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2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2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2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2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id="{9E4A5D93-D395-C667-4501-DF90C1E36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316232"/>
              </p:ext>
            </p:extLst>
          </p:nvPr>
        </p:nvGraphicFramePr>
        <p:xfrm>
          <a:off x="1152526" y="396458"/>
          <a:ext cx="7617349" cy="2434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454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847697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768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65912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22662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238893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</a:tblGrid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hơn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bao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nhiêu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đơn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vị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gấp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mấy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728750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C8882BC-D4D7-BC20-DDBB-73350BC6A6F5}"/>
              </a:ext>
            </a:extLst>
          </p:cNvPr>
          <p:cNvSpPr txBox="1"/>
          <p:nvPr/>
        </p:nvSpPr>
        <p:spPr>
          <a:xfrm>
            <a:off x="182853" y="396458"/>
            <a:ext cx="281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EBC5F83-6B4D-5123-036D-1B4C62CD4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51468" y="3962611"/>
            <a:ext cx="594293" cy="7154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8FED117-9E91-5B35-002F-306FEA9E9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91418" y="4482875"/>
            <a:ext cx="1928997" cy="44287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C7E0ABA-893B-160F-3723-23FEF10E0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1400" y="4142690"/>
            <a:ext cx="594293" cy="71541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D8133A6-5F6F-8489-5C0E-A44E2E684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22749" y="4623107"/>
            <a:ext cx="1928997" cy="44287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5F4C730-7C74-06C7-FB8D-88708C6A5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64911" y="4142690"/>
            <a:ext cx="594293" cy="71541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55A5D30-5531-A7A6-CD0B-36E50C934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20905" y="4153394"/>
            <a:ext cx="594293" cy="71541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B3D8C5E-21FA-98CA-C4F5-FAF788D82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81350" y="4662954"/>
            <a:ext cx="1928997" cy="442879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98B7100B-523E-A0AC-D9AC-3701D7F02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6115" y="4102935"/>
            <a:ext cx="594293" cy="71541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259E0765-08C1-C05D-F124-4A317142A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6065" y="4623199"/>
            <a:ext cx="1928997" cy="4428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4681350" y="165476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79227" y="1654765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10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073B775-BF20-93A9-682A-1AF3B20F58E4}"/>
              </a:ext>
            </a:extLst>
          </p:cNvPr>
          <p:cNvSpPr/>
          <p:nvPr/>
        </p:nvSpPr>
        <p:spPr>
          <a:xfrm>
            <a:off x="4696060" y="2285063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5CB9603-AE91-3480-D23D-FD60C877DF9D}"/>
              </a:ext>
            </a:extLst>
          </p:cNvPr>
          <p:cNvSpPr/>
          <p:nvPr/>
        </p:nvSpPr>
        <p:spPr>
          <a:xfrm>
            <a:off x="5612639" y="2285062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3C0D4C-7E8B-CDA9-EDFF-B34D6FF9EF15}"/>
              </a:ext>
            </a:extLst>
          </p:cNvPr>
          <p:cNvSpPr/>
          <p:nvPr/>
        </p:nvSpPr>
        <p:spPr>
          <a:xfrm>
            <a:off x="6631427" y="1657606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18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CDE2D24-6C24-7AB1-E1BC-AA33BCE8B661}"/>
              </a:ext>
            </a:extLst>
          </p:cNvPr>
          <p:cNvSpPr/>
          <p:nvPr/>
        </p:nvSpPr>
        <p:spPr>
          <a:xfrm>
            <a:off x="6664839" y="2287903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36F690-D8C5-3CB1-7D45-5A9B2029AC24}"/>
              </a:ext>
            </a:extLst>
          </p:cNvPr>
          <p:cNvSpPr/>
          <p:nvPr/>
        </p:nvSpPr>
        <p:spPr>
          <a:xfrm>
            <a:off x="7838964" y="1677101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27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6DD8BB6-A028-F577-2616-2D4205F07C4F}"/>
              </a:ext>
            </a:extLst>
          </p:cNvPr>
          <p:cNvSpPr/>
          <p:nvPr/>
        </p:nvSpPr>
        <p:spPr>
          <a:xfrm>
            <a:off x="7872376" y="2307398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1.85185E-6 L -0.06163 -0.1 C -0.07465 -0.125 -0.09392 -0.1392 -0.11406 -0.1392 C -0.13698 -0.1392 -0.15521 -0.125 -0.16823 -0.1 L -0.22951 -1.85185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40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4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11022E-16 L -0.08576 -0.08765 C -0.10382 -0.1071 -0.13055 -0.11728 -0.15868 -0.11728 C -0.19062 -0.11728 -0.21614 -0.1071 -0.23403 -0.08765 L -0.31944 1.11022E-16 " pathEditMode="relative" rAng="0" ptsTypes="AAAAA">
                                          <p:cBhvr>
                                            <p:cTn id="5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0.00525 L -0.10382 -0.06543 C -0.12569 -0.08117 -0.15816 -0.08981 -0.19201 -0.08981 C -0.23073 -0.08981 -0.26163 -0.08117 -0.2835 -0.06543 L -0.38698 0.00525 " pathEditMode="relative" rAng="0" ptsTypes="AAAAA">
                                          <p:cBhvr>
                                            <p:cTn id="7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38" grpId="0" animBg="1"/>
          <p:bldP spid="40" grpId="0" animBg="1"/>
          <p:bldP spid="41" grpId="0" animBg="1"/>
          <p:bldP spid="42" grpId="0" animBg="1"/>
          <p:bldP spid="43" grpId="0" animBg="1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1.85185E-6 L -0.06163 -0.1 C -0.07465 -0.125 -0.09392 -0.1392 -0.11406 -0.1392 C -0.13698 -0.1392 -0.15521 -0.125 -0.16823 -0.1 L -0.22951 -1.85185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40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4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11022E-16 L -0.08576 -0.08765 C -0.10382 -0.1071 -0.13055 -0.11728 -0.15868 -0.11728 C -0.19062 -0.11728 -0.21614 -0.1071 -0.23403 -0.08765 L -0.31944 1.11022E-16 " pathEditMode="relative" rAng="0" ptsTypes="AAAAA">
                                          <p:cBhvr>
                                            <p:cTn id="5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0.00525 L -0.10382 -0.06543 C -0.12569 -0.08117 -0.15816 -0.08981 -0.19201 -0.08981 C -0.23073 -0.08981 -0.26163 -0.08117 -0.2835 -0.06543 L -0.38698 0.00525 " pathEditMode="relative" rAng="0" ptsTypes="AAAAA">
                                          <p:cBhvr>
                                            <p:cTn id="7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38" grpId="0" animBg="1"/>
          <p:bldP spid="40" grpId="0" animBg="1"/>
          <p:bldP spid="41" grpId="0" animBg="1"/>
          <p:bldP spid="42" grpId="0" animBg="1"/>
          <p:bldP spid="43" grpId="0" animBg="1"/>
          <p:bldP spid="5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D6136-2C8A-A6C6-F455-A8428AB3E0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4414"/>
            <a:ext cx="9144000" cy="2912388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6350465" y="897776"/>
            <a:ext cx="449235" cy="45381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6083141" y="1389361"/>
            <a:ext cx="449235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4861573" y="1789411"/>
            <a:ext cx="4091331" cy="109201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bóng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gấp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bóng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cột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lần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: 8 : 4 = 2 (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lần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2744</TotalTime>
  <Words>705</Words>
  <Application>Microsoft Office PowerPoint</Application>
  <PresentationFormat>On-screen Show (16:9)</PresentationFormat>
  <Paragraphs>110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Roboto Condensed Light</vt:lpstr>
      <vt:lpstr>iCiel Cadena</vt:lpstr>
      <vt:lpstr>Lato</vt:lpstr>
      <vt:lpstr>Patrick Hand</vt:lpstr>
      <vt:lpstr>Berkshire Swash</vt:lpstr>
      <vt:lpstr>Roboto</vt:lpstr>
      <vt:lpstr>Open Sans</vt:lpstr>
      <vt:lpstr>Calibri</vt:lpstr>
      <vt:lpstr>Coiny</vt:lpstr>
      <vt:lpstr>Livvic</vt:lpstr>
      <vt:lpstr>iCiel Panton Black</vt:lpstr>
      <vt:lpstr>Arial</vt:lpstr>
      <vt:lpstr>Weltkindertag! by Slidego</vt:lpstr>
      <vt:lpstr>2_Weltkindertag!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OS</cp:lastModifiedBy>
  <cp:revision>35</cp:revision>
  <dcterms:modified xsi:type="dcterms:W3CDTF">2022-08-05T20:40:29Z</dcterms:modified>
</cp:coreProperties>
</file>