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0" r:id="rId2"/>
    <p:sldId id="355" r:id="rId3"/>
    <p:sldId id="358" r:id="rId4"/>
    <p:sldId id="366" r:id="rId5"/>
    <p:sldId id="373" r:id="rId6"/>
    <p:sldId id="3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61E"/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21" autoAdjust="0"/>
    <p:restoredTop sz="94657"/>
  </p:normalViewPr>
  <p:slideViewPr>
    <p:cSldViewPr snapToGrid="0">
      <p:cViewPr varScale="1">
        <p:scale>
          <a:sx n="68" d="100"/>
          <a:sy n="68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tiếng</a:t>
            </a:r>
            <a:r>
              <a:rPr lang="en-GB" dirty="0"/>
              <a:t> Anh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phát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từ</a:t>
            </a:r>
            <a:endParaRPr lang="en-GB" dirty="0"/>
          </a:p>
          <a:p>
            <a:r>
              <a:rPr lang="en-GB" dirty="0" err="1"/>
              <a:t>Khai</a:t>
            </a:r>
            <a:r>
              <a:rPr lang="en-GB" dirty="0"/>
              <a:t> </a:t>
            </a:r>
            <a:r>
              <a:rPr lang="en-GB" dirty="0" err="1"/>
              <a:t>thác</a:t>
            </a:r>
            <a:r>
              <a:rPr lang="en-GB" dirty="0"/>
              <a:t> </a:t>
            </a:r>
            <a:r>
              <a:rPr lang="en-GB" dirty="0" err="1"/>
              <a:t>nghĩa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, </a:t>
            </a:r>
            <a:r>
              <a:rPr lang="en-GB" dirty="0" err="1"/>
              <a:t>cuối</a:t>
            </a:r>
            <a:r>
              <a:rPr lang="en-GB" dirty="0"/>
              <a:t> </a:t>
            </a:r>
            <a:r>
              <a:rPr lang="en-GB" dirty="0" err="1"/>
              <a:t>cùng</a:t>
            </a:r>
            <a:r>
              <a:rPr lang="en-GB" dirty="0"/>
              <a:t> </a:t>
            </a:r>
            <a:r>
              <a:rPr lang="en-GB" dirty="0" err="1"/>
              <a:t>mới</a:t>
            </a:r>
            <a:r>
              <a:rPr lang="en-GB" dirty="0"/>
              <a:t> </a:t>
            </a:r>
            <a:r>
              <a:rPr lang="en-GB" dirty="0" err="1"/>
              <a:t>giải</a:t>
            </a:r>
            <a:r>
              <a:rPr lang="en-GB" dirty="0"/>
              <a:t> </a:t>
            </a:r>
            <a:r>
              <a:rPr lang="en-GB" dirty="0" err="1"/>
              <a:t>thích</a:t>
            </a:r>
            <a:r>
              <a:rPr lang="en-GB" dirty="0"/>
              <a:t> </a:t>
            </a:r>
            <a:r>
              <a:rPr lang="en-GB" dirty="0" err="1"/>
              <a:t>phiên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nghĩa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</a:t>
            </a:r>
            <a:r>
              <a:rPr lang="en-GB" dirty="0" err="1"/>
              <a:t>tiếng</a:t>
            </a:r>
            <a:r>
              <a:rPr lang="en-GB" dirty="0"/>
              <a:t> </a:t>
            </a:r>
            <a:r>
              <a:rPr lang="en-GB" dirty="0" err="1"/>
              <a:t>Việt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Giơi</a:t>
            </a:r>
            <a:r>
              <a:rPr lang="en-GB" dirty="0"/>
              <a:t> </a:t>
            </a:r>
            <a:r>
              <a:rPr lang="en-GB" dirty="0" err="1"/>
              <a:t>thiệu</a:t>
            </a:r>
            <a:r>
              <a:rPr lang="en-GB" dirty="0"/>
              <a:t> </a:t>
            </a:r>
            <a:r>
              <a:rPr lang="en-GB" dirty="0" err="1"/>
              <a:t>nhân</a:t>
            </a:r>
            <a:r>
              <a:rPr lang="en-GB" dirty="0"/>
              <a:t> </a:t>
            </a:r>
            <a:r>
              <a:rPr lang="en-GB" dirty="0" err="1"/>
              <a:t>vật</a:t>
            </a:r>
            <a:endParaRPr lang="en-GB" dirty="0"/>
          </a:p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nội</a:t>
            </a:r>
            <a:r>
              <a:rPr lang="en-GB" dirty="0"/>
              <a:t> dung.</a:t>
            </a:r>
          </a:p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bóng</a:t>
            </a:r>
            <a:r>
              <a:rPr lang="en-GB" dirty="0"/>
              <a:t> </a:t>
            </a:r>
            <a:r>
              <a:rPr lang="en-GB" dirty="0" err="1"/>
              <a:t>nói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xuất</a:t>
            </a:r>
            <a:r>
              <a:rPr lang="en-GB" dirty="0"/>
              <a:t> </a:t>
            </a:r>
            <a:r>
              <a:rPr lang="en-GB" dirty="0" err="1"/>
              <a:t>hiện</a:t>
            </a:r>
            <a:r>
              <a:rPr lang="en-GB" dirty="0"/>
              <a:t> </a:t>
            </a:r>
            <a:r>
              <a:rPr lang="en-GB" dirty="0" err="1"/>
              <a:t>chữ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4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giới</a:t>
            </a:r>
            <a:r>
              <a:rPr lang="en-GB" dirty="0"/>
              <a:t> </a:t>
            </a:r>
            <a:r>
              <a:rPr lang="en-GB" dirty="0" err="1"/>
              <a:t>thiệu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, HS </a:t>
            </a:r>
            <a:r>
              <a:rPr lang="en-GB" dirty="0" err="1"/>
              <a:t>điền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còn</a:t>
            </a:r>
            <a:r>
              <a:rPr lang="en-GB" dirty="0"/>
              <a:t> </a:t>
            </a:r>
            <a:r>
              <a:rPr lang="en-GB" dirty="0" err="1"/>
              <a:t>thiếu</a:t>
            </a:r>
            <a:endParaRPr lang="en-GB" dirty="0"/>
          </a:p>
          <a:p>
            <a:r>
              <a:rPr lang="en-US" dirty="0"/>
              <a:t>Step 1: open the pictures one by one and let student say what it is.</a:t>
            </a:r>
          </a:p>
          <a:p>
            <a:r>
              <a:rPr lang="en-US" dirty="0"/>
              <a:t>Step 2: Show the first answer </a:t>
            </a:r>
            <a:r>
              <a:rPr lang="en-US" dirty="0" err="1"/>
              <a:t>ans</a:t>
            </a:r>
            <a:r>
              <a:rPr lang="en-US" dirty="0"/>
              <a:t> an example. Then give </a:t>
            </a:r>
            <a:r>
              <a:rPr lang="en-US" dirty="0" err="1"/>
              <a:t>sts</a:t>
            </a:r>
            <a:r>
              <a:rPr lang="en-US" dirty="0"/>
              <a:t> sometimes to finish their answer</a:t>
            </a:r>
          </a:p>
          <a:p>
            <a:r>
              <a:rPr lang="en-US" dirty="0"/>
              <a:t>Step 3: ask for a volunteer, then let him/her say the answer. Ask the person to spell the word (if he/she can)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8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Câu</a:t>
            </a:r>
            <a:r>
              <a:rPr lang="en-GB" dirty="0"/>
              <a:t> 1 </a:t>
            </a:r>
            <a:r>
              <a:rPr lang="en-GB" dirty="0" err="1"/>
              <a:t>là</a:t>
            </a:r>
            <a:r>
              <a:rPr lang="en-GB" dirty="0"/>
              <a:t> </a:t>
            </a:r>
            <a:r>
              <a:rPr lang="en-GB" dirty="0" err="1"/>
              <a:t>ví</a:t>
            </a:r>
            <a:r>
              <a:rPr lang="en-GB" dirty="0"/>
              <a:t> </a:t>
            </a:r>
            <a:r>
              <a:rPr lang="en-GB" dirty="0" err="1"/>
              <a:t>dụ</a:t>
            </a:r>
            <a:r>
              <a:rPr lang="en-GB" dirty="0"/>
              <a:t>. HS </a:t>
            </a:r>
            <a:r>
              <a:rPr lang="en-GB" dirty="0" err="1"/>
              <a:t>khoanh</a:t>
            </a:r>
            <a:r>
              <a:rPr lang="en-GB" dirty="0"/>
              <a:t> </a:t>
            </a:r>
            <a:r>
              <a:rPr lang="en-GB" dirty="0" err="1"/>
              <a:t>đáp</a:t>
            </a:r>
            <a:r>
              <a:rPr lang="en-GB" dirty="0"/>
              <a:t> </a:t>
            </a:r>
            <a:r>
              <a:rPr lang="en-GB" dirty="0" err="1"/>
              <a:t>án</a:t>
            </a:r>
            <a:r>
              <a:rPr lang="en-GB" dirty="0"/>
              <a:t> </a:t>
            </a:r>
            <a:r>
              <a:rPr lang="en-GB" dirty="0" err="1"/>
              <a:t>trước</a:t>
            </a:r>
            <a:r>
              <a:rPr lang="en-GB" dirty="0"/>
              <a:t> </a:t>
            </a:r>
            <a:r>
              <a:rPr lang="en-GB" dirty="0" err="1"/>
              <a:t>rồi</a:t>
            </a:r>
            <a:r>
              <a:rPr lang="en-GB" dirty="0"/>
              <a:t> </a:t>
            </a:r>
            <a:r>
              <a:rPr lang="en-GB" dirty="0" err="1"/>
              <a:t>viết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chỗ</a:t>
            </a:r>
            <a:r>
              <a:rPr lang="en-GB" dirty="0"/>
              <a:t> </a:t>
            </a:r>
            <a:r>
              <a:rPr lang="en-GB" dirty="0" err="1"/>
              <a:t>trống</a:t>
            </a:r>
            <a:r>
              <a:rPr lang="en-GB" dirty="0"/>
              <a:t> </a:t>
            </a:r>
            <a:r>
              <a:rPr lang="en-GB" dirty="0" err="1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2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57479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2: FAMILY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5" Type="http://schemas.openxmlformats.org/officeDocument/2006/relationships/image" Target="../media/image10.png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6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15.png"/><Relationship Id="rId5" Type="http://schemas.microsoft.com/office/2007/relationships/media" Target="../media/media7.mp3"/><Relationship Id="rId10" Type="http://schemas.openxmlformats.org/officeDocument/2006/relationships/image" Target="../media/image6.png"/><Relationship Id="rId4" Type="http://schemas.openxmlformats.org/officeDocument/2006/relationships/audio" Target="../media/media6.mp3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3" name="mo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4" name="broth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5" name="siste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5"/>
            <a:ext cx="487363" cy="48736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C4071FA0-766B-A808-04AE-069BAC2974AD}"/>
              </a:ext>
            </a:extLst>
          </p:cNvPr>
          <p:cNvGrpSpPr/>
          <p:nvPr/>
        </p:nvGrpSpPr>
        <p:grpSpPr>
          <a:xfrm flipH="1">
            <a:off x="-415635" y="-1379297"/>
            <a:ext cx="12859316" cy="10370128"/>
            <a:chOff x="-4439911" y="1469505"/>
            <a:chExt cx="12254281" cy="9030964"/>
          </a:xfrm>
        </p:grpSpPr>
        <p:pic>
          <p:nvPicPr>
            <p:cNvPr id="24" name="Graphic 23" descr="Bus">
              <a:extLst>
                <a:ext uri="{FF2B5EF4-FFF2-40B4-BE49-F238E27FC236}">
                  <a16:creationId xmlns:a16="http://schemas.microsoft.com/office/drawing/2014/main" id="{BCC7F950-8738-8127-8BB6-176BFD2EE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4439911" y="1469505"/>
              <a:ext cx="12254281" cy="903096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8FE7D4E-4FE6-88B9-B442-58D8AD4874A9}"/>
                </a:ext>
              </a:extLst>
            </p:cNvPr>
            <p:cNvSpPr txBox="1"/>
            <p:nvPr/>
          </p:nvSpPr>
          <p:spPr>
            <a:xfrm>
              <a:off x="2748613" y="5884806"/>
              <a:ext cx="683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A40072-CF01-09B8-E266-801EF31F0858}"/>
                </a:ext>
              </a:extLst>
            </p:cNvPr>
            <p:cNvSpPr txBox="1"/>
            <p:nvPr/>
          </p:nvSpPr>
          <p:spPr>
            <a:xfrm>
              <a:off x="2215253" y="6130406"/>
              <a:ext cx="821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7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975EB3-2E18-5D64-B5C8-20F24E47EFCC}"/>
                </a:ext>
              </a:extLst>
            </p:cNvPr>
            <p:cNvSpPr txBox="1"/>
            <p:nvPr/>
          </p:nvSpPr>
          <p:spPr>
            <a:xfrm>
              <a:off x="5752346" y="6429668"/>
              <a:ext cx="821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4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4367E7-05D2-97B9-B19A-3D2E9C62DFAA}"/>
                </a:ext>
              </a:extLst>
            </p:cNvPr>
            <p:cNvSpPr txBox="1"/>
            <p:nvPr/>
          </p:nvSpPr>
          <p:spPr>
            <a:xfrm>
              <a:off x="1788044" y="6796803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1B8E7D-D200-60A0-4BD8-74F7BD9FC85C}"/>
                </a:ext>
              </a:extLst>
            </p:cNvPr>
            <p:cNvSpPr txBox="1"/>
            <p:nvPr/>
          </p:nvSpPr>
          <p:spPr>
            <a:xfrm>
              <a:off x="-731743" y="6429667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81CC4C-2076-9E7D-0F9B-F3F0465ECCC4}"/>
                </a:ext>
              </a:extLst>
            </p:cNvPr>
            <p:cNvSpPr txBox="1"/>
            <p:nvPr/>
          </p:nvSpPr>
          <p:spPr>
            <a:xfrm>
              <a:off x="-2578027" y="5622574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BB6D66-CBFB-D33D-890F-9A89C6C185E9}"/>
                </a:ext>
              </a:extLst>
            </p:cNvPr>
            <p:cNvSpPr txBox="1"/>
            <p:nvPr/>
          </p:nvSpPr>
          <p:spPr>
            <a:xfrm>
              <a:off x="-622936" y="5552503"/>
              <a:ext cx="8210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E607CE-52C6-412D-FF23-CBF3645FBA34}"/>
                </a:ext>
              </a:extLst>
            </p:cNvPr>
            <p:cNvSpPr txBox="1"/>
            <p:nvPr/>
          </p:nvSpPr>
          <p:spPr>
            <a:xfrm>
              <a:off x="408076" y="6568166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945" y="1463214"/>
            <a:ext cx="2494484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26" y="1463214"/>
            <a:ext cx="2515158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470503" y="3763583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8812" y="3844216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mother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190" y="1463214"/>
            <a:ext cx="2456450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400" y="1463214"/>
            <a:ext cx="2420022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742846" y="372656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0381" y="372656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0503" y="4539481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fɑːðər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bố</a:t>
            </a:r>
            <a:r>
              <a:rPr lang="en-US" sz="2000" dirty="0"/>
              <a:t>, </a:t>
            </a:r>
            <a:r>
              <a:rPr lang="en-US" sz="2000" dirty="0" err="1"/>
              <a:t>ba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128812" y="4620114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mʌðər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mẹ</a:t>
            </a:r>
            <a:r>
              <a:rPr lang="en-US" sz="2000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42846" y="4502458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brʌðər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anh</a:t>
            </a:r>
            <a:r>
              <a:rPr lang="en-US" sz="2000" dirty="0"/>
              <a:t> /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trai</a:t>
            </a:r>
            <a:r>
              <a:rPr lang="en-US" sz="20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10381" y="4502458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sɪstər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chị</a:t>
            </a:r>
            <a:r>
              <a:rPr lang="en-US" sz="2000" dirty="0"/>
              <a:t> /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gái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4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3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4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5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F57217-1036-09AF-94A3-8EA907204A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3" y="1578063"/>
            <a:ext cx="12107917" cy="336554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3B9385-8773-9BA5-E66A-EA7F88F57CD9}"/>
              </a:ext>
            </a:extLst>
          </p:cNvPr>
          <p:cNvSpPr/>
          <p:nvPr/>
        </p:nvSpPr>
        <p:spPr>
          <a:xfrm>
            <a:off x="336331" y="1692166"/>
            <a:ext cx="3174124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AC478F-4584-7D57-0169-98F1A56BBCDE}"/>
              </a:ext>
            </a:extLst>
          </p:cNvPr>
          <p:cNvSpPr/>
          <p:nvPr/>
        </p:nvSpPr>
        <p:spPr>
          <a:xfrm>
            <a:off x="5665076" y="2343808"/>
            <a:ext cx="2102069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D9CA3-7F97-D6F4-C428-A6602BB02D42}"/>
              </a:ext>
            </a:extLst>
          </p:cNvPr>
          <p:cNvSpPr/>
          <p:nvPr/>
        </p:nvSpPr>
        <p:spPr>
          <a:xfrm>
            <a:off x="9091448" y="1923393"/>
            <a:ext cx="2669628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CF6DEA-04FE-8537-C71C-E43245AA1F51}"/>
              </a:ext>
            </a:extLst>
          </p:cNvPr>
          <p:cNvSpPr/>
          <p:nvPr/>
        </p:nvSpPr>
        <p:spPr>
          <a:xfrm>
            <a:off x="3195144" y="5165834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62C428-F108-6018-7940-338323A06367}"/>
              </a:ext>
            </a:extLst>
          </p:cNvPr>
          <p:cNvSpPr/>
          <p:nvPr/>
        </p:nvSpPr>
        <p:spPr>
          <a:xfrm>
            <a:off x="4687614" y="5165834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Sam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B8B2B9-B161-1D91-B538-9682A9F98ADA}"/>
              </a:ext>
            </a:extLst>
          </p:cNvPr>
          <p:cNvSpPr/>
          <p:nvPr/>
        </p:nvSpPr>
        <p:spPr>
          <a:xfrm>
            <a:off x="7882758" y="5165833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pic>
        <p:nvPicPr>
          <p:cNvPr id="12" name="1">
            <a:hlinkClick r:id="" action="ppaction://media"/>
            <a:extLst>
              <a:ext uri="{FF2B5EF4-FFF2-40B4-BE49-F238E27FC236}">
                <a16:creationId xmlns:a16="http://schemas.microsoft.com/office/drawing/2014/main" id="{42C71C92-A237-6479-3B54-FD885F1AD6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89630" y="3984790"/>
            <a:ext cx="487363" cy="48736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E613BC9-DAFD-2F36-C596-750E9281993D}"/>
              </a:ext>
            </a:extLst>
          </p:cNvPr>
          <p:cNvSpPr/>
          <p:nvPr/>
        </p:nvSpPr>
        <p:spPr>
          <a:xfrm>
            <a:off x="1456524" y="232320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5B9B79-22E5-8C56-8652-6CBEE0EDBD24}"/>
              </a:ext>
            </a:extLst>
          </p:cNvPr>
          <p:cNvSpPr/>
          <p:nvPr/>
        </p:nvSpPr>
        <p:spPr>
          <a:xfrm>
            <a:off x="11051908" y="241075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4CF700-FA54-261E-24AD-ED21EA5D1084}"/>
              </a:ext>
            </a:extLst>
          </p:cNvPr>
          <p:cNvSpPr/>
          <p:nvPr/>
        </p:nvSpPr>
        <p:spPr>
          <a:xfrm>
            <a:off x="6384228" y="2938900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pic>
        <p:nvPicPr>
          <p:cNvPr id="16" name="2">
            <a:hlinkClick r:id="" action="ppaction://media"/>
            <a:extLst>
              <a:ext uri="{FF2B5EF4-FFF2-40B4-BE49-F238E27FC236}">
                <a16:creationId xmlns:a16="http://schemas.microsoft.com/office/drawing/2014/main" id="{C4FAB982-D3C4-99C6-2404-20F442F63B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89630" y="3984790"/>
            <a:ext cx="487363" cy="487363"/>
          </a:xfrm>
          <a:prstGeom prst="rect">
            <a:avLst/>
          </a:prstGeom>
        </p:spPr>
      </p:pic>
      <p:pic>
        <p:nvPicPr>
          <p:cNvPr id="17" name="3">
            <a:hlinkClick r:id="" action="ppaction://media"/>
            <a:extLst>
              <a:ext uri="{FF2B5EF4-FFF2-40B4-BE49-F238E27FC236}">
                <a16:creationId xmlns:a16="http://schemas.microsoft.com/office/drawing/2014/main" id="{F0264717-36DD-4482-CDB2-41029704D6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89630" y="3984790"/>
            <a:ext cx="487363" cy="4873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189502-3AA0-914D-F475-DF43526312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83" y="436299"/>
            <a:ext cx="65151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48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2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60CB4-5C8A-FF4A-27A4-27EAD364BF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2316"/>
            <a:ext cx="12192000" cy="36547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E994A1-6F7F-8150-BE92-95D725EF0A6F}"/>
              </a:ext>
            </a:extLst>
          </p:cNvPr>
          <p:cNvSpPr txBox="1"/>
          <p:nvPr/>
        </p:nvSpPr>
        <p:spPr>
          <a:xfrm>
            <a:off x="7777655" y="1879297"/>
            <a:ext cx="97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4E6558-87B6-77BE-9467-061109DB6373}"/>
              </a:ext>
            </a:extLst>
          </p:cNvPr>
          <p:cNvSpPr txBox="1"/>
          <p:nvPr/>
        </p:nvSpPr>
        <p:spPr>
          <a:xfrm>
            <a:off x="840829" y="3355273"/>
            <a:ext cx="132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Hello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46E28-8CA5-A26B-8B50-3E71BB981898}"/>
              </a:ext>
            </a:extLst>
          </p:cNvPr>
          <p:cNvSpPr txBox="1"/>
          <p:nvPr/>
        </p:nvSpPr>
        <p:spPr>
          <a:xfrm>
            <a:off x="7504387" y="3511053"/>
            <a:ext cx="132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I’m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6CABEF-E135-F274-B227-E97E01AE1A7B}"/>
              </a:ext>
            </a:extLst>
          </p:cNvPr>
          <p:cNvSpPr/>
          <p:nvPr/>
        </p:nvSpPr>
        <p:spPr>
          <a:xfrm>
            <a:off x="5640957" y="820570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Page 24</a:t>
            </a:r>
          </a:p>
        </p:txBody>
      </p:sp>
    </p:spTree>
    <p:extLst>
      <p:ext uri="{BB962C8B-B14F-4D97-AF65-F5344CB8AC3E}">
        <p14:creationId xmlns:p14="http://schemas.microsoft.com/office/powerpoint/2010/main" val="410795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405E5-CBD2-6792-8A30-E3D9B45B9A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29" y="1450491"/>
            <a:ext cx="2571751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864B86-05AA-AB34-B520-239B57E03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907" y="1460016"/>
            <a:ext cx="2571750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9A4A9A-9F61-CB12-F95F-67A708EF3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684" y="1469541"/>
            <a:ext cx="2581275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2F32F5-031F-702B-23DB-7BB6D4F5F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6987" y="1440966"/>
            <a:ext cx="2457450" cy="2486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6C3185-CA86-0C63-6625-D64166A1B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5707" y="321734"/>
            <a:ext cx="5038725" cy="752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70A7EF-99DA-28C7-1064-31CB8E65930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4" y="4054803"/>
            <a:ext cx="2560320" cy="5931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2C4679-D0E0-D1B4-969E-B3833C6D399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852" y="4066064"/>
            <a:ext cx="2560320" cy="581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035386-2793-5933-0608-05E4738E1CE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920" y="4062982"/>
            <a:ext cx="2560320" cy="5849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CE79A1-4A1A-5CBA-7037-FB42C77737A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028" y="4109327"/>
            <a:ext cx="2560320" cy="5386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278DD2E-B5E3-9603-76DB-A6D3FF6FD2C8}"/>
              </a:ext>
            </a:extLst>
          </p:cNvPr>
          <p:cNvSpPr txBox="1"/>
          <p:nvPr/>
        </p:nvSpPr>
        <p:spPr>
          <a:xfrm>
            <a:off x="3667542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AD59BC-4D0E-9D44-DE28-9669F34E7355}"/>
              </a:ext>
            </a:extLst>
          </p:cNvPr>
          <p:cNvSpPr txBox="1"/>
          <p:nvPr/>
        </p:nvSpPr>
        <p:spPr>
          <a:xfrm>
            <a:off x="4087708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D1CF26-A7EC-D67B-4577-E8F9EE69278C}"/>
              </a:ext>
            </a:extLst>
          </p:cNvPr>
          <p:cNvSpPr txBox="1"/>
          <p:nvPr/>
        </p:nvSpPr>
        <p:spPr>
          <a:xfrm>
            <a:off x="4507874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F717AF-3C5A-886F-3BD8-F4830A57E640}"/>
              </a:ext>
            </a:extLst>
          </p:cNvPr>
          <p:cNvSpPr txBox="1"/>
          <p:nvPr/>
        </p:nvSpPr>
        <p:spPr>
          <a:xfrm>
            <a:off x="4928040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7AB3B6-95DD-89EB-270E-E098176E06FA}"/>
              </a:ext>
            </a:extLst>
          </p:cNvPr>
          <p:cNvSpPr txBox="1"/>
          <p:nvPr/>
        </p:nvSpPr>
        <p:spPr>
          <a:xfrm>
            <a:off x="5348205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3C1880-EF5B-935E-D58C-7DB1B760546E}"/>
              </a:ext>
            </a:extLst>
          </p:cNvPr>
          <p:cNvSpPr txBox="1"/>
          <p:nvPr/>
        </p:nvSpPr>
        <p:spPr>
          <a:xfrm>
            <a:off x="6770708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A60084-C66C-3402-BE35-5B49FA2B4B77}"/>
              </a:ext>
            </a:extLst>
          </p:cNvPr>
          <p:cNvSpPr txBox="1"/>
          <p:nvPr/>
        </p:nvSpPr>
        <p:spPr>
          <a:xfrm>
            <a:off x="7190874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D5925B-7A90-44A3-6777-75DB4E684F47}"/>
              </a:ext>
            </a:extLst>
          </p:cNvPr>
          <p:cNvSpPr txBox="1"/>
          <p:nvPr/>
        </p:nvSpPr>
        <p:spPr>
          <a:xfrm>
            <a:off x="7611040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6FFA75-E810-0DB4-4DD2-C8E4197B2DA5}"/>
              </a:ext>
            </a:extLst>
          </p:cNvPr>
          <p:cNvSpPr txBox="1"/>
          <p:nvPr/>
        </p:nvSpPr>
        <p:spPr>
          <a:xfrm>
            <a:off x="8031206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73D113-109E-9903-36CB-DF4CE2B279A4}"/>
              </a:ext>
            </a:extLst>
          </p:cNvPr>
          <p:cNvSpPr txBox="1"/>
          <p:nvPr/>
        </p:nvSpPr>
        <p:spPr>
          <a:xfrm>
            <a:off x="8451371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45AAE3-B99C-F228-10F4-2812928BF597}"/>
              </a:ext>
            </a:extLst>
          </p:cNvPr>
          <p:cNvSpPr txBox="1"/>
          <p:nvPr/>
        </p:nvSpPr>
        <p:spPr>
          <a:xfrm>
            <a:off x="971600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1C280F-71E9-91F7-4918-70D2B3868B50}"/>
              </a:ext>
            </a:extLst>
          </p:cNvPr>
          <p:cNvSpPr txBox="1"/>
          <p:nvPr/>
        </p:nvSpPr>
        <p:spPr>
          <a:xfrm>
            <a:off x="10093485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E5A3E7-AEE9-C51D-23F0-03457CADFB9A}"/>
              </a:ext>
            </a:extLst>
          </p:cNvPr>
          <p:cNvSpPr txBox="1"/>
          <p:nvPr/>
        </p:nvSpPr>
        <p:spPr>
          <a:xfrm>
            <a:off x="1047097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7BA35B-498D-8762-9CB7-9F20499500DD}"/>
              </a:ext>
            </a:extLst>
          </p:cNvPr>
          <p:cNvSpPr txBox="1"/>
          <p:nvPr/>
        </p:nvSpPr>
        <p:spPr>
          <a:xfrm>
            <a:off x="10848455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824B11-A572-6745-A491-E0D33CDE056D}"/>
              </a:ext>
            </a:extLst>
          </p:cNvPr>
          <p:cNvSpPr txBox="1"/>
          <p:nvPr/>
        </p:nvSpPr>
        <p:spPr>
          <a:xfrm>
            <a:off x="1122594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266F86-629B-C079-150C-AE7C19DBDB2F}"/>
              </a:ext>
            </a:extLst>
          </p:cNvPr>
          <p:cNvSpPr txBox="1"/>
          <p:nvPr/>
        </p:nvSpPr>
        <p:spPr>
          <a:xfrm>
            <a:off x="11603426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/>
      <p:bldP spid="23" grpId="0"/>
      <p:bldP spid="24" grpId="0"/>
      <p:bldP spid="25" grpId="0"/>
      <p:bldP spid="26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17EA37-CFF7-F113-FA59-802BCE25D48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2 WB p. 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149E7D-FEA6-2679-D929-EC4322297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989" y="315774"/>
            <a:ext cx="5172075" cy="67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7E1C0E-9372-4B07-0517-EB1597ED3B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45" y="1121302"/>
            <a:ext cx="10430910" cy="506290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959980-8CAC-3F77-10FB-38A948AB2DEA}"/>
              </a:ext>
            </a:extLst>
          </p:cNvPr>
          <p:cNvSpPr/>
          <p:nvPr/>
        </p:nvSpPr>
        <p:spPr>
          <a:xfrm>
            <a:off x="2107095" y="1620034"/>
            <a:ext cx="1083365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F64B346-E1F5-B0CD-79CC-0D15D7DF8963}"/>
              </a:ext>
            </a:extLst>
          </p:cNvPr>
          <p:cNvSpPr/>
          <p:nvPr/>
        </p:nvSpPr>
        <p:spPr>
          <a:xfrm>
            <a:off x="6384234" y="1620034"/>
            <a:ext cx="983975" cy="447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E30B725-8A94-DE04-C435-6E0C5092EE28}"/>
              </a:ext>
            </a:extLst>
          </p:cNvPr>
          <p:cNvSpPr/>
          <p:nvPr/>
        </p:nvSpPr>
        <p:spPr>
          <a:xfrm>
            <a:off x="3205369" y="1620034"/>
            <a:ext cx="983975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FD098A-0C2A-03C4-79CF-DC7FBC3637BE}"/>
              </a:ext>
            </a:extLst>
          </p:cNvPr>
          <p:cNvSpPr/>
          <p:nvPr/>
        </p:nvSpPr>
        <p:spPr>
          <a:xfrm>
            <a:off x="7871323" y="1620034"/>
            <a:ext cx="983975" cy="447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5E74C8F-F000-CFCF-21AF-2A923CAB484A}"/>
              </a:ext>
            </a:extLst>
          </p:cNvPr>
          <p:cNvSpPr/>
          <p:nvPr/>
        </p:nvSpPr>
        <p:spPr>
          <a:xfrm>
            <a:off x="4204252" y="1620034"/>
            <a:ext cx="983975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67D1B3-DB52-AAEA-D9FE-F961F7BDE718}"/>
              </a:ext>
            </a:extLst>
          </p:cNvPr>
          <p:cNvSpPr/>
          <p:nvPr/>
        </p:nvSpPr>
        <p:spPr>
          <a:xfrm>
            <a:off x="9358412" y="1620034"/>
            <a:ext cx="983975" cy="447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69480F-4DEA-7B95-0BCD-158E207662CF}"/>
              </a:ext>
            </a:extLst>
          </p:cNvPr>
          <p:cNvSpPr/>
          <p:nvPr/>
        </p:nvSpPr>
        <p:spPr>
          <a:xfrm>
            <a:off x="2085562" y="2898381"/>
            <a:ext cx="3066223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DBE987A-F263-124F-0CFE-9347C652ECEF}"/>
              </a:ext>
            </a:extLst>
          </p:cNvPr>
          <p:cNvSpPr/>
          <p:nvPr/>
        </p:nvSpPr>
        <p:spPr>
          <a:xfrm>
            <a:off x="2107095" y="2826832"/>
            <a:ext cx="1212575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CD61485-C645-9F24-6FB3-A1F1CC8D4705}"/>
              </a:ext>
            </a:extLst>
          </p:cNvPr>
          <p:cNvSpPr/>
          <p:nvPr/>
        </p:nvSpPr>
        <p:spPr>
          <a:xfrm>
            <a:off x="3294823" y="2830995"/>
            <a:ext cx="894522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92AAD5-23F9-8D2E-84EB-93424CB43E0C}"/>
              </a:ext>
            </a:extLst>
          </p:cNvPr>
          <p:cNvSpPr/>
          <p:nvPr/>
        </p:nvSpPr>
        <p:spPr>
          <a:xfrm>
            <a:off x="4189344" y="2826832"/>
            <a:ext cx="983974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D20926-6967-3448-95F9-79E5601D64CB}"/>
              </a:ext>
            </a:extLst>
          </p:cNvPr>
          <p:cNvSpPr txBox="1"/>
          <p:nvPr/>
        </p:nvSpPr>
        <p:spPr>
          <a:xfrm>
            <a:off x="6096000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A4DE12-A680-7F43-D1F3-09826A890711}"/>
              </a:ext>
            </a:extLst>
          </p:cNvPr>
          <p:cNvSpPr txBox="1"/>
          <p:nvPr/>
        </p:nvSpPr>
        <p:spPr>
          <a:xfrm>
            <a:off x="7721462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62B8AA-8B00-D72B-39BB-8CD3DC908CB2}"/>
              </a:ext>
            </a:extLst>
          </p:cNvPr>
          <p:cNvSpPr txBox="1"/>
          <p:nvPr/>
        </p:nvSpPr>
        <p:spPr>
          <a:xfrm>
            <a:off x="9346925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father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A6A03A7-6DC5-CBA4-52C6-FA8D8605D23C}"/>
              </a:ext>
            </a:extLst>
          </p:cNvPr>
          <p:cNvSpPr/>
          <p:nvPr/>
        </p:nvSpPr>
        <p:spPr>
          <a:xfrm>
            <a:off x="2156790" y="4107469"/>
            <a:ext cx="3066223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6C0EC7-E83E-1219-D59C-A2E02FB70BAD}"/>
              </a:ext>
            </a:extLst>
          </p:cNvPr>
          <p:cNvSpPr/>
          <p:nvPr/>
        </p:nvSpPr>
        <p:spPr>
          <a:xfrm>
            <a:off x="2085562" y="4068277"/>
            <a:ext cx="960370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6165A1E-BC4C-DE7D-1A0B-13AF5E6991C8}"/>
              </a:ext>
            </a:extLst>
          </p:cNvPr>
          <p:cNvSpPr/>
          <p:nvPr/>
        </p:nvSpPr>
        <p:spPr>
          <a:xfrm>
            <a:off x="2912165" y="4072440"/>
            <a:ext cx="1255646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70AD2A7-3EB9-C872-562A-BA0BF2F3C281}"/>
              </a:ext>
            </a:extLst>
          </p:cNvPr>
          <p:cNvSpPr/>
          <p:nvPr/>
        </p:nvSpPr>
        <p:spPr>
          <a:xfrm>
            <a:off x="4167810" y="4068277"/>
            <a:ext cx="1178204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5C5E5E-4562-3EDE-8105-0C7FA0F08D71}"/>
              </a:ext>
            </a:extLst>
          </p:cNvPr>
          <p:cNvSpPr txBox="1"/>
          <p:nvPr/>
        </p:nvSpPr>
        <p:spPr>
          <a:xfrm>
            <a:off x="6074466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4C3F95-131A-2A6C-CE4E-5BC14444BADA}"/>
              </a:ext>
            </a:extLst>
          </p:cNvPr>
          <p:cNvSpPr txBox="1"/>
          <p:nvPr/>
        </p:nvSpPr>
        <p:spPr>
          <a:xfrm>
            <a:off x="7699928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DB1C1A-1525-41D9-B626-21CDAB52ABCD}"/>
              </a:ext>
            </a:extLst>
          </p:cNvPr>
          <p:cNvSpPr txBox="1"/>
          <p:nvPr/>
        </p:nvSpPr>
        <p:spPr>
          <a:xfrm>
            <a:off x="9325391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1B8675F-B0F4-5CF2-189F-A26E77C2E237}"/>
              </a:ext>
            </a:extLst>
          </p:cNvPr>
          <p:cNvSpPr/>
          <p:nvPr/>
        </p:nvSpPr>
        <p:spPr>
          <a:xfrm>
            <a:off x="2137951" y="5313885"/>
            <a:ext cx="3066223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5522FC1-D49A-F6E0-7336-51A773601CD4}"/>
              </a:ext>
            </a:extLst>
          </p:cNvPr>
          <p:cNvSpPr/>
          <p:nvPr/>
        </p:nvSpPr>
        <p:spPr>
          <a:xfrm>
            <a:off x="2122003" y="5275075"/>
            <a:ext cx="1172819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C531AAA-2D64-EA4E-3B8D-1A11814BDE11}"/>
              </a:ext>
            </a:extLst>
          </p:cNvPr>
          <p:cNvSpPr/>
          <p:nvPr/>
        </p:nvSpPr>
        <p:spPr>
          <a:xfrm>
            <a:off x="3243883" y="5279238"/>
            <a:ext cx="851039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8FF7C11-F6B3-22C0-A91D-8FD12690A180}"/>
              </a:ext>
            </a:extLst>
          </p:cNvPr>
          <p:cNvSpPr/>
          <p:nvPr/>
        </p:nvSpPr>
        <p:spPr>
          <a:xfrm>
            <a:off x="4094922" y="5275075"/>
            <a:ext cx="1287534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79E57D-1CBA-6D36-DEFA-944096BCA3F0}"/>
              </a:ext>
            </a:extLst>
          </p:cNvPr>
          <p:cNvSpPr txBox="1"/>
          <p:nvPr/>
        </p:nvSpPr>
        <p:spPr>
          <a:xfrm>
            <a:off x="6110908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36571-C2CA-0001-1F86-0CCC35CBA221}"/>
              </a:ext>
            </a:extLst>
          </p:cNvPr>
          <p:cNvSpPr txBox="1"/>
          <p:nvPr/>
        </p:nvSpPr>
        <p:spPr>
          <a:xfrm>
            <a:off x="7736370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5C4D67-16D7-646D-7DF7-DEC444FBB577}"/>
              </a:ext>
            </a:extLst>
          </p:cNvPr>
          <p:cNvSpPr txBox="1"/>
          <p:nvPr/>
        </p:nvSpPr>
        <p:spPr>
          <a:xfrm>
            <a:off x="9361833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father</a:t>
            </a:r>
          </a:p>
        </p:txBody>
      </p:sp>
    </p:spTree>
    <p:extLst>
      <p:ext uri="{BB962C8B-B14F-4D97-AF65-F5344CB8AC3E}">
        <p14:creationId xmlns:p14="http://schemas.microsoft.com/office/powerpoint/2010/main" val="404733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9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2" grpId="0" animBg="1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7003</TotalTime>
  <Words>255</Words>
  <Application>Microsoft Office PowerPoint</Application>
  <PresentationFormat>Widescreen</PresentationFormat>
  <Paragraphs>75</Paragraphs>
  <Slides>6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237</cp:revision>
  <dcterms:created xsi:type="dcterms:W3CDTF">2020-12-08T03:17:05Z</dcterms:created>
  <dcterms:modified xsi:type="dcterms:W3CDTF">2024-01-23T10:35:44Z</dcterms:modified>
</cp:coreProperties>
</file>