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2"/>
  </p:notesMasterIdLst>
  <p:sldIdLst>
    <p:sldId id="347" r:id="rId11"/>
    <p:sldId id="392" r:id="rId12"/>
    <p:sldId id="393" r:id="rId13"/>
    <p:sldId id="275" r:id="rId14"/>
    <p:sldId id="293" r:id="rId15"/>
    <p:sldId id="298" r:id="rId16"/>
    <p:sldId id="274" r:id="rId17"/>
    <p:sldId id="317" r:id="rId18"/>
    <p:sldId id="305" r:id="rId19"/>
    <p:sldId id="306" r:id="rId20"/>
    <p:sldId id="3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4753"/>
    <a:srgbClr val="EF434F"/>
    <a:srgbClr val="EE5050"/>
    <a:srgbClr val="E6E6E6"/>
    <a:srgbClr val="EE4C4C"/>
    <a:srgbClr val="ED3F3F"/>
    <a:srgbClr val="FFCCFF"/>
    <a:srgbClr val="F488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72" d="100"/>
          <a:sy n="72" d="100"/>
        </p:scale>
        <p:origin x="123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04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263219" y="97705"/>
            <a:ext cx="10790558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>
            <a:off x="491841" y="1139887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6263883" y="1595127"/>
            <a:ext cx="4526037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27728" y="1595127"/>
            <a:ext cx="5330148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13622" y="2066694"/>
            <a:ext cx="4105978" cy="25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93873" y="2211082"/>
            <a:ext cx="81385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18(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Đường gấp khúc ABC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27(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" name="Straight Connector 512"/>
          <p:cNvCxnSpPr/>
          <p:nvPr/>
        </p:nvCxnSpPr>
        <p:spPr>
          <a:xfrm>
            <a:off x="649648" y="1415194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702320" y="1853630"/>
            <a:ext cx="8944600" cy="21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2057590" y="43622"/>
            <a:ext cx="9684172" cy="946416"/>
            <a:chOff x="2010422" y="405181"/>
            <a:chExt cx="9680470" cy="9464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2150968" y="405181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15419" y="3017141"/>
            <a:ext cx="6602851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296633" y="802050"/>
            <a:ext cx="4512187" cy="16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20907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718270" y="2751303"/>
            <a:ext cx="5473730" cy="39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en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81225" y="2958404"/>
            <a:ext cx="0" cy="345302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1955</TotalTime>
  <Words>432</Words>
  <Application>Microsoft Office PowerPoint</Application>
  <PresentationFormat>Widescreen</PresentationFormat>
  <Paragraphs>1685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Microsoft YaHei</vt:lpstr>
      <vt:lpstr>宋体</vt:lpstr>
      <vt:lpstr>Arial</vt:lpstr>
      <vt:lpstr>Arial-Rounded</vt:lpstr>
      <vt:lpstr>Calibri</vt:lpstr>
      <vt:lpstr>等线</vt:lpstr>
      <vt:lpstr>iCiel Cadena</vt:lpstr>
      <vt:lpstr>Open Sans Extrabold</vt:lpstr>
      <vt:lpstr>Times New Roman</vt:lpstr>
      <vt:lpstr>UTM Cookies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70</cp:revision>
  <dcterms:created xsi:type="dcterms:W3CDTF">2021-07-11T03:43:43Z</dcterms:created>
  <dcterms:modified xsi:type="dcterms:W3CDTF">2022-08-10T10:12:48Z</dcterms:modified>
</cp:coreProperties>
</file>