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sldIdLst>
    <p:sldId id="316" r:id="rId2"/>
    <p:sldId id="295" r:id="rId3"/>
    <p:sldId id="321" r:id="rId4"/>
    <p:sldId id="410" r:id="rId5"/>
    <p:sldId id="318" r:id="rId6"/>
    <p:sldId id="322" r:id="rId7"/>
    <p:sldId id="325" r:id="rId8"/>
    <p:sldId id="323" r:id="rId9"/>
    <p:sldId id="398" r:id="rId10"/>
    <p:sldId id="401" r:id="rId11"/>
    <p:sldId id="300" r:id="rId12"/>
    <p:sldId id="414" r:id="rId13"/>
    <p:sldId id="312" r:id="rId14"/>
    <p:sldId id="415" r:id="rId15"/>
    <p:sldId id="319" r:id="rId16"/>
    <p:sldId id="267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828B3"/>
    <a:srgbClr val="F1E82F"/>
    <a:srgbClr val="663300"/>
    <a:srgbClr val="FF0000"/>
    <a:srgbClr val="0000FF"/>
    <a:srgbClr val="808000"/>
    <a:srgbClr val="D0C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5F305256-E558-4ED3-B4EB-AD5C2EB2BD4E}" type="presOf" srcId="{C9CE7A57-E5A3-450C-8737-C72D44C4E0F3}" destId="{D0EDBA11-CE96-4FCC-BFE8-4DE9D160E032}" srcOrd="0" destOrd="0" presId="urn:microsoft.com/office/officeart/2008/layout/VerticalCurvedList"/>
    <dgm:cxn modelId="{5EF0697A-8D37-44B8-9C5A-E9ABB02F48C9}" type="presOf" srcId="{2539990F-C84A-42AC-88CF-45ED9AC1F08B}" destId="{DB69836F-FE00-4372-B69A-DF0D28029991}" srcOrd="0" destOrd="0" presId="urn:microsoft.com/office/officeart/2008/layout/VerticalCurvedList"/>
    <dgm:cxn modelId="{4737C3B0-9F32-414E-B98C-DA30F7986818}" type="presOf" srcId="{5DD8EB11-5406-4D7D-A4B3-982550787B16}" destId="{16095D2C-57B4-48CA-953C-267BD9DD484B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1B4020D1-D596-454F-85B7-4884CD7F7856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113C22EE-BC3A-4152-8E25-8F1875BAE802}" type="presOf" srcId="{9B3653D9-CB4F-4D19-BD7A-77902A94D6B9}" destId="{7A289A2F-41D2-4310-A18C-8347F89AA6B9}" srcOrd="0" destOrd="0" presId="urn:microsoft.com/office/officeart/2008/layout/VerticalCurvedList"/>
    <dgm:cxn modelId="{A551B5EB-A301-488A-A467-7AE4BA4F79F9}" type="presParOf" srcId="{3059196D-AF0C-4463-A93E-812664631BA3}" destId="{558D9870-05E2-484E-9241-818D42D9FADA}" srcOrd="0" destOrd="0" presId="urn:microsoft.com/office/officeart/2008/layout/VerticalCurvedList"/>
    <dgm:cxn modelId="{AC8748CB-BD16-4B0B-B941-3300A2A2EFE4}" type="presParOf" srcId="{558D9870-05E2-484E-9241-818D42D9FADA}" destId="{39FD721C-A262-4C4E-B494-AC1732E6F3A0}" srcOrd="0" destOrd="0" presId="urn:microsoft.com/office/officeart/2008/layout/VerticalCurvedList"/>
    <dgm:cxn modelId="{08337BC2-BA00-4C0C-8B50-0395204F5F3C}" type="presParOf" srcId="{39FD721C-A262-4C4E-B494-AC1732E6F3A0}" destId="{849B6A22-FC21-4DC5-A1AF-CBADFA6E7F70}" srcOrd="0" destOrd="0" presId="urn:microsoft.com/office/officeart/2008/layout/VerticalCurvedList"/>
    <dgm:cxn modelId="{9E12F6B0-A98A-4162-B508-333B1768AEDF}" type="presParOf" srcId="{39FD721C-A262-4C4E-B494-AC1732E6F3A0}" destId="{D0EDBA11-CE96-4FCC-BFE8-4DE9D160E032}" srcOrd="1" destOrd="0" presId="urn:microsoft.com/office/officeart/2008/layout/VerticalCurvedList"/>
    <dgm:cxn modelId="{C14B68C2-D122-4E10-A951-B562DF68CB66}" type="presParOf" srcId="{39FD721C-A262-4C4E-B494-AC1732E6F3A0}" destId="{AF90F929-E81A-499C-8856-3125BD5771DB}" srcOrd="2" destOrd="0" presId="urn:microsoft.com/office/officeart/2008/layout/VerticalCurvedList"/>
    <dgm:cxn modelId="{ACDB63FD-C21B-4048-B7B7-13DD1A0E0D29}" type="presParOf" srcId="{39FD721C-A262-4C4E-B494-AC1732E6F3A0}" destId="{AC2B4F2C-FF8C-404D-92B0-C7C0A29210D1}" srcOrd="3" destOrd="0" presId="urn:microsoft.com/office/officeart/2008/layout/VerticalCurvedList"/>
    <dgm:cxn modelId="{8ABBBA47-8E7B-48D3-AA66-287C69D07408}" type="presParOf" srcId="{558D9870-05E2-484E-9241-818D42D9FADA}" destId="{16095D2C-57B4-48CA-953C-267BD9DD484B}" srcOrd="1" destOrd="0" presId="urn:microsoft.com/office/officeart/2008/layout/VerticalCurvedList"/>
    <dgm:cxn modelId="{35F0F5DF-F9F4-4926-9090-8546F11615F6}" type="presParOf" srcId="{558D9870-05E2-484E-9241-818D42D9FADA}" destId="{57F98E08-EB63-4773-8250-9B6C8F0D79DB}" srcOrd="2" destOrd="0" presId="urn:microsoft.com/office/officeart/2008/layout/VerticalCurvedList"/>
    <dgm:cxn modelId="{8379BBE9-3259-473A-9504-1601774283AE}" type="presParOf" srcId="{57F98E08-EB63-4773-8250-9B6C8F0D79DB}" destId="{73F439AE-4020-45C5-B27A-2DB6095092F8}" srcOrd="0" destOrd="0" presId="urn:microsoft.com/office/officeart/2008/layout/VerticalCurvedList"/>
    <dgm:cxn modelId="{C9C57F67-6A0D-4938-9C80-865B3F7324EA}" type="presParOf" srcId="{558D9870-05E2-484E-9241-818D42D9FADA}" destId="{DB69836F-FE00-4372-B69A-DF0D28029991}" srcOrd="3" destOrd="0" presId="urn:microsoft.com/office/officeart/2008/layout/VerticalCurvedList"/>
    <dgm:cxn modelId="{2ED4C82B-2C2F-4FB1-8C8A-E4DAF4B7C359}" type="presParOf" srcId="{558D9870-05E2-484E-9241-818D42D9FADA}" destId="{A23500C6-60B1-485B-9CAE-0E2BED65C988}" srcOrd="4" destOrd="0" presId="urn:microsoft.com/office/officeart/2008/layout/VerticalCurvedList"/>
    <dgm:cxn modelId="{6DA13AF7-E552-4DF8-91DB-C7FEDC3D1D95}" type="presParOf" srcId="{A23500C6-60B1-485B-9CAE-0E2BED65C988}" destId="{425517B2-2BDC-437A-9C2F-A102F25D4FDA}" srcOrd="0" destOrd="0" presId="urn:microsoft.com/office/officeart/2008/layout/VerticalCurvedList"/>
    <dgm:cxn modelId="{805DFA9F-AFC3-4FB9-A499-6BB2B9DFD84C}" type="presParOf" srcId="{558D9870-05E2-484E-9241-818D42D9FADA}" destId="{7A289A2F-41D2-4310-A18C-8347F89AA6B9}" srcOrd="5" destOrd="0" presId="urn:microsoft.com/office/officeart/2008/layout/VerticalCurvedList"/>
    <dgm:cxn modelId="{D8334002-9451-472C-BEB1-3C612D3C47B9}" type="presParOf" srcId="{558D9870-05E2-484E-9241-818D42D9FADA}" destId="{9E66E6D6-CB41-453D-81E8-440C0CD6FAC5}" srcOrd="6" destOrd="0" presId="urn:microsoft.com/office/officeart/2008/layout/VerticalCurvedList"/>
    <dgm:cxn modelId="{EEBA151F-B63E-4DB6-A711-D732586004E5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676265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23893" y="509213"/>
          <a:ext cx="7031126" cy="8176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3893" y="509213"/>
        <a:ext cx="7031126" cy="817684"/>
      </dsp:txXfrm>
    </dsp:sp>
    <dsp:sp modelId="{73F439AE-4020-45C5-B27A-2DB6095092F8}">
      <dsp:nvSpPr>
        <dsp:cNvPr id="0" name=""/>
        <dsp:cNvSpPr/>
      </dsp:nvSpPr>
      <dsp:spPr>
        <a:xfrm>
          <a:off x="0" y="236924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627786" y="1597027"/>
          <a:ext cx="6941908" cy="817684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786" y="1597027"/>
        <a:ext cx="6941908" cy="817684"/>
      </dsp:txXfrm>
    </dsp:sp>
    <dsp:sp modelId="{425517B2-2BDC-437A-9C2F-A102F25D4FDA}">
      <dsp:nvSpPr>
        <dsp:cNvPr id="0" name=""/>
        <dsp:cNvSpPr/>
      </dsp:nvSpPr>
      <dsp:spPr>
        <a:xfrm>
          <a:off x="300198" y="153315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322460" y="2823554"/>
          <a:ext cx="7248318" cy="81768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460" y="2823554"/>
        <a:ext cx="7248318" cy="817684"/>
      </dsp:txXfrm>
    </dsp:sp>
    <dsp:sp modelId="{EF00C9D1-86B1-44BB-AAE8-BD1D1EE09133}">
      <dsp:nvSpPr>
        <dsp:cNvPr id="0" name=""/>
        <dsp:cNvSpPr/>
      </dsp:nvSpPr>
      <dsp:spPr>
        <a:xfrm>
          <a:off x="2970" y="275968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60C61-2C8E-4A63-805E-38705B160059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5D8A9-683C-4721-9FF4-C56176763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7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EE239DEF-64D8-421B-BB1C-580639169E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2F6F25B-85FF-45CD-A2E5-25EC74660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vi-VN" altLang="en-US">
                <a:latin typeface="Arial" panose="020B0604020202020204" pitchFamily="34" charset="0"/>
                <a:cs typeface="Arial" panose="020B0604020202020204" pitchFamily="34" charset="0"/>
              </a:rPr>
              <a:t>Gọi hs đọc 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4DA79B8F-203E-491C-AE48-25554986E1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11B42E-62AE-45F9-9390-D0153F51C7FE}" type="slidenum">
              <a:rPr lang="en-US" altLang="en-US" smtClean="0">
                <a:cs typeface="Arial" panose="020B0604020202020204" pitchFamily="34" charset="0"/>
              </a:rPr>
              <a:pPr/>
              <a:t>4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03F8A-45D0-4221-9EE3-F9067E52F18E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568FC-7299-42B9-8950-4F1119321B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2015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4176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7102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3221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5571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7541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5798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052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6198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1472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8816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03F8A-45D0-4221-9EE3-F9067E52F18E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568FC-7299-42B9-8950-4F1119321B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3859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956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2770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588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8942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5629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594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5383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6112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2013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5828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2717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0012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8571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9067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4491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5084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957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9888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3171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1562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9435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6798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2319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3320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9110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2437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7322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558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694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3179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5208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3554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5752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B9EF08-AFB5-47C6-BD27-3B7D2A4AAD18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99B19-FFCE-4781-A1AE-EF0CAFD83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3353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AAE64-2A7C-4699-AB73-3DEE4B3713D7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5C0EC-BE85-434D-92F2-451AE862F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2496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F067F9-BB3A-46BE-9DBE-9CB207CDCE50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BE991-239E-49C7-BC46-FC8B5F6F5F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0805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97F8FF-C8D6-48B4-A891-23BBD37DE313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CCDDA-DD28-4CC4-A5E0-ECC357982C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4736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F3A5-A7C4-4A60-A581-E4D6500955CC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E698B-6F97-491D-BF96-7904467B66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8659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F3A5-A7C4-4A60-A581-E4D6500955CC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E698B-6F97-491D-BF96-7904467B66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9863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F3A5-A7C4-4A60-A581-E4D6500955CC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E698B-6F97-491D-BF96-7904467B66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7613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42F3A5-A7C4-4A60-A581-E4D6500955CC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E698B-6F97-491D-BF96-7904467B66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0701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F987D0-DE0E-4E0D-B4A7-D17E6E8C5ABF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E606C-2502-4900-BAB9-85AD2A988A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0108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E2F14-9E5E-4B48-AFC4-051E8472D261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4AEBF-C7C1-4F82-8B3B-DE991C97A0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4077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5569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17373B-7542-4D56-8E64-AF0D47684721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2D0DC-3BE4-46DB-80F4-0E7F2D2F36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61574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E53B0-390A-4D6F-ACA1-8A6C59A6C2E8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A113B-CDF5-4644-BA53-4F238E2C2D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4907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2809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8898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04949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8532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83746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4975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2C6485-89EB-47F4-A6E3-A93929B1A311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4592EC-79C8-4698-B5E5-C824A3B8E7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59700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81053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6161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60CC0-92FF-4917-BA38-B510855A16F2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0957-E2B8-4834-B561-343B7F9B5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65947"/>
      </p:ext>
    </p:extLst>
  </p:cSld>
  <p:clrMapOvr>
    <a:masterClrMapping/>
  </p:clrMapOvr>
  <p:transition spd="slow">
    <p:checker dir="vert"/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0DEE5E3-D81D-426D-A57A-A29DF867C8B7}" type="datetimeFigureOut">
              <a:rPr lang="en-US"/>
              <a:pPr/>
              <a:t>11/25/2021</a:t>
            </a:fld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AB9FF4-DF39-4D0E-98AC-90EAEE2B61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702" r:id="rId2"/>
    <p:sldLayoutId id="2147483653" r:id="rId3"/>
    <p:sldLayoutId id="2147483718" r:id="rId4"/>
    <p:sldLayoutId id="2147483717" r:id="rId5"/>
    <p:sldLayoutId id="2147483715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08" r:id="rId12"/>
    <p:sldLayoutId id="2147483707" r:id="rId13"/>
    <p:sldLayoutId id="2147483706" r:id="rId14"/>
    <p:sldLayoutId id="2147483705" r:id="rId15"/>
    <p:sldLayoutId id="2147483704" r:id="rId16"/>
    <p:sldLayoutId id="2147483703" r:id="rId17"/>
    <p:sldLayoutId id="2147483701" r:id="rId18"/>
    <p:sldLayoutId id="2147483700" r:id="rId19"/>
    <p:sldLayoutId id="2147483699" r:id="rId20"/>
    <p:sldLayoutId id="2147483698" r:id="rId21"/>
    <p:sldLayoutId id="2147483697" r:id="rId22"/>
    <p:sldLayoutId id="2147483696" r:id="rId23"/>
    <p:sldLayoutId id="2147483695" r:id="rId24"/>
    <p:sldLayoutId id="2147483694" r:id="rId25"/>
    <p:sldLayoutId id="2147483693" r:id="rId26"/>
    <p:sldLayoutId id="2147483692" r:id="rId27"/>
    <p:sldLayoutId id="2147483691" r:id="rId28"/>
    <p:sldLayoutId id="2147483690" r:id="rId29"/>
    <p:sldLayoutId id="2147483689" r:id="rId30"/>
    <p:sldLayoutId id="2147483688" r:id="rId31"/>
    <p:sldLayoutId id="2147483687" r:id="rId32"/>
    <p:sldLayoutId id="2147483686" r:id="rId33"/>
    <p:sldLayoutId id="2147483685" r:id="rId34"/>
    <p:sldLayoutId id="2147483684" r:id="rId35"/>
    <p:sldLayoutId id="2147483683" r:id="rId36"/>
    <p:sldLayoutId id="2147483682" r:id="rId37"/>
    <p:sldLayoutId id="2147483679" r:id="rId38"/>
    <p:sldLayoutId id="2147483677" r:id="rId39"/>
    <p:sldLayoutId id="2147483676" r:id="rId40"/>
    <p:sldLayoutId id="2147483675" r:id="rId41"/>
    <p:sldLayoutId id="2147483674" r:id="rId42"/>
    <p:sldLayoutId id="2147483673" r:id="rId43"/>
    <p:sldLayoutId id="2147483670" r:id="rId44"/>
    <p:sldLayoutId id="2147483668" r:id="rId45"/>
    <p:sldLayoutId id="2147483667" r:id="rId46"/>
    <p:sldLayoutId id="2147483666" r:id="rId47"/>
    <p:sldLayoutId id="2147483665" r:id="rId48"/>
    <p:sldLayoutId id="2147483664" r:id="rId49"/>
    <p:sldLayoutId id="2147483654" r:id="rId50"/>
    <p:sldLayoutId id="2147483655" r:id="rId51"/>
    <p:sldLayoutId id="2147483656" r:id="rId52"/>
    <p:sldLayoutId id="2147483657" r:id="rId53"/>
    <p:sldLayoutId id="2147483658" r:id="rId54"/>
    <p:sldLayoutId id="2147483719" r:id="rId55"/>
    <p:sldLayoutId id="2147483678" r:id="rId56"/>
    <p:sldLayoutId id="2147483669" r:id="rId57"/>
    <p:sldLayoutId id="2147483659" r:id="rId58"/>
    <p:sldLayoutId id="2147483660" r:id="rId59"/>
    <p:sldLayoutId id="2147483661" r:id="rId60"/>
    <p:sldLayoutId id="2147483662" r:id="rId61"/>
    <p:sldLayoutId id="2147483663" r:id="rId62"/>
    <p:sldLayoutId id="2147483716" r:id="rId63"/>
    <p:sldLayoutId id="2147483714" r:id="rId64"/>
    <p:sldLayoutId id="2147483681" r:id="rId65"/>
    <p:sldLayoutId id="2147483680" r:id="rId66"/>
    <p:sldLayoutId id="2147483672" r:id="rId67"/>
    <p:sldLayoutId id="2147483671" r:id="rId68"/>
  </p:sldLayoutIdLst>
  <p:transition spd="slow">
    <p:checker dir="vert"/>
    <p:sndAc>
      <p:stSnd>
        <p:snd r:embed="rId70" name="cashreg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3.png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2.gif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diagramLayout" Target="../diagrams/layout1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Relationship Id="rId6" Type="http://schemas.openxmlformats.org/officeDocument/2006/relationships/diagramData" Target="../diagrams/data1.xml"/><Relationship Id="rId11" Type="http://schemas.openxmlformats.org/officeDocument/2006/relationships/image" Target="../media/image10.jpeg"/><Relationship Id="rId5" Type="http://schemas.openxmlformats.org/officeDocument/2006/relationships/image" Target="../media/image8.jpeg"/><Relationship Id="rId10" Type="http://schemas.microsoft.com/office/2007/relationships/diagramDrawing" Target="../diagrams/drawing1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3.png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2.gif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:a16="http://schemas.microsoft.com/office/drawing/2014/main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1822848"/>
            <a:ext cx="139304" cy="1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:a16="http://schemas.microsoft.com/office/drawing/2014/main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7337824" y="4569620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0" name="Picture 1">
            <a:extLst>
              <a:ext uri="{FF2B5EF4-FFF2-40B4-BE49-F238E27FC236}">
                <a16:creationId xmlns:a16="http://schemas.microsoft.com/office/drawing/2014/main" id="{2C892067-BCE5-4916-A589-5BABD141E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09800" y="1752600"/>
            <a:ext cx="4953000" cy="2854811"/>
            <a:chOff x="-2983426" y="1826455"/>
            <a:chExt cx="4356362" cy="2675828"/>
          </a:xfrm>
        </p:grpSpPr>
        <p:pic>
          <p:nvPicPr>
            <p:cNvPr id="188432" name="Picture 3">
              <a:extLst>
                <a:ext uri="{FF2B5EF4-FFF2-40B4-BE49-F238E27FC236}">
                  <a16:creationId xmlns:a16="http://schemas.microsoft.com/office/drawing/2014/main" id="{C71D5334-AD45-473D-8159-54206F38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83426" y="1826455"/>
              <a:ext cx="4356362" cy="26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7B35A01-A935-4196-878C-5533D7A4A520}"/>
                </a:ext>
              </a:extLst>
            </p:cNvPr>
            <p:cNvSpPr/>
            <p:nvPr/>
          </p:nvSpPr>
          <p:spPr>
            <a:xfrm>
              <a:off x="-2027245" y="3126400"/>
              <a:ext cx="252890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14350">
                <a:defRPr/>
              </a:pPr>
              <a:r>
                <a:rPr lang="en-US" sz="3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</p:grpSp>
      <p:pic>
        <p:nvPicPr>
          <p:cNvPr id="188431" name="Picture 2">
            <a:extLst>
              <a:ext uri="{FF2B5EF4-FFF2-40B4-BE49-F238E27FC236}">
                <a16:creationId xmlns:a16="http://schemas.microsoft.com/office/drawing/2014/main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3471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6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>
            <a:extLst>
              <a:ext uri="{FF2B5EF4-FFF2-40B4-BE49-F238E27FC236}">
                <a16:creationId xmlns:a16="http://schemas.microsoft.com/office/drawing/2014/main" id="{4071E732-D55D-4525-BB8E-6F5E3F233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598612"/>
            <a:ext cx="67818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74B4A95B-E008-482F-AD9E-F2769DEC3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2362200"/>
            <a:ext cx="8382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63494" name="Text Box 6">
            <a:extLst>
              <a:ext uri="{FF2B5EF4-FFF2-40B4-BE49-F238E27FC236}">
                <a16:creationId xmlns:a16="http://schemas.microsoft.com/office/drawing/2014/main" id="{8DB3FF6B-B51E-4123-9587-88C7EDAE5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3582988"/>
            <a:ext cx="22098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108 000</a:t>
            </a:r>
          </a:p>
        </p:txBody>
      </p:sp>
      <p:sp>
        <p:nvSpPr>
          <p:cNvPr id="63495" name="Text Box 7">
            <a:extLst>
              <a:ext uri="{FF2B5EF4-FFF2-40B4-BE49-F238E27FC236}">
                <a16:creationId xmlns:a16="http://schemas.microsoft.com/office/drawing/2014/main" id="{88FB846B-210F-45CD-9A72-989A56458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850" y="3582988"/>
            <a:ext cx="609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3496" name="Text Box 8">
            <a:extLst>
              <a:ext uri="{FF2B5EF4-FFF2-40B4-BE49-F238E27FC236}">
                <a16:creationId xmlns:a16="http://schemas.microsoft.com/office/drawing/2014/main" id="{A060D8CA-28E0-42C4-9012-C271E7CBB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225" y="2362200"/>
            <a:ext cx="5334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3497" name="Text Box 9">
            <a:extLst>
              <a:ext uri="{FF2B5EF4-FFF2-40B4-BE49-F238E27FC236}">
                <a16:creationId xmlns:a16="http://schemas.microsoft.com/office/drawing/2014/main" id="{F7E908A9-4897-42E1-9E39-6160EC8A2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3582988"/>
            <a:ext cx="1082675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1440</a:t>
            </a:r>
          </a:p>
        </p:txBody>
      </p:sp>
      <p:sp>
        <p:nvSpPr>
          <p:cNvPr id="63498" name="Text Box 10">
            <a:extLst>
              <a:ext uri="{FF2B5EF4-FFF2-40B4-BE49-F238E27FC236}">
                <a16:creationId xmlns:a16="http://schemas.microsoft.com/office/drawing/2014/main" id="{557F7D20-027B-4E72-AAA6-C1CD41A9A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3506788"/>
            <a:ext cx="14478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63499" name="Text Box 11">
            <a:extLst>
              <a:ext uri="{FF2B5EF4-FFF2-40B4-BE49-F238E27FC236}">
                <a16:creationId xmlns:a16="http://schemas.microsoft.com/office/drawing/2014/main" id="{C3B77A0B-C876-4E90-A644-3A27549A7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2362200"/>
            <a:ext cx="19812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1440</a:t>
            </a:r>
          </a:p>
        </p:txBody>
      </p:sp>
      <p:sp>
        <p:nvSpPr>
          <p:cNvPr id="63500" name="Text Box 12">
            <a:extLst>
              <a:ext uri="{FF2B5EF4-FFF2-40B4-BE49-F238E27FC236}">
                <a16:creationId xmlns:a16="http://schemas.microsoft.com/office/drawing/2014/main" id="{8F5C334C-75F0-4A1A-92F8-9C3DC4EBF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2286000"/>
            <a:ext cx="10668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63501" name="Text Box 13">
            <a:extLst>
              <a:ext uri="{FF2B5EF4-FFF2-40B4-BE49-F238E27FC236}">
                <a16:creationId xmlns:a16="http://schemas.microsoft.com/office/drawing/2014/main" id="{729FEBA8-7B09-4C44-A09F-2F41F6D79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14800"/>
            <a:ext cx="5562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108 000 lần </a:t>
            </a:r>
          </a:p>
        </p:txBody>
      </p:sp>
      <p:sp>
        <p:nvSpPr>
          <p:cNvPr id="63502" name="Text Box 14">
            <a:extLst>
              <a:ext uri="{FF2B5EF4-FFF2-40B4-BE49-F238E27FC236}">
                <a16:creationId xmlns:a16="http://schemas.microsoft.com/office/drawing/2014/main" id="{C7433AA4-2035-4220-AC8E-FEFD640FB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2286000"/>
            <a:ext cx="609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3503" name="Text Box 15">
            <a:extLst>
              <a:ext uri="{FF2B5EF4-FFF2-40B4-BE49-F238E27FC236}">
                <a16:creationId xmlns:a16="http://schemas.microsoft.com/office/drawing/2014/main" id="{01C6794D-CBE8-4D91-8C4B-0C6F7A253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95600"/>
            <a:ext cx="84582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504" name="Text Box 16">
            <a:extLst>
              <a:ext uri="{FF2B5EF4-FFF2-40B4-BE49-F238E27FC236}">
                <a16:creationId xmlns:a16="http://schemas.microsoft.com/office/drawing/2014/main" id="{56BC9981-E351-4B40-A5F4-D4A0D39AE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3506788"/>
            <a:ext cx="4572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C49C1455-EAD6-4C39-97ED-24D57EEB9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75" y="3540125"/>
            <a:ext cx="15240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(lần)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E29DA3B6-2536-4451-A9C4-E18458707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286000"/>
            <a:ext cx="15240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(phút)</a:t>
            </a:r>
          </a:p>
        </p:txBody>
      </p:sp>
      <p:sp>
        <p:nvSpPr>
          <p:cNvPr id="8209" name="TextBox 16">
            <a:extLst>
              <a:ext uri="{FF2B5EF4-FFF2-40B4-BE49-F238E27FC236}">
                <a16:creationId xmlns:a16="http://schemas.microsoft.com/office/drawing/2014/main" id="{500ADCCC-46B4-47E9-BF10-57635DBD6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7200"/>
            <a:ext cx="228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3" grpId="0"/>
      <p:bldP spid="63494" grpId="0"/>
      <p:bldP spid="63495" grpId="0"/>
      <p:bldP spid="63496" grpId="0"/>
      <p:bldP spid="63497" grpId="0"/>
      <p:bldP spid="63498" grpId="0"/>
      <p:bldP spid="63499" grpId="0"/>
      <p:bldP spid="63500" grpId="0"/>
      <p:bldP spid="63501" grpId="0"/>
      <p:bldP spid="63502" grpId="0"/>
      <p:bldP spid="63503" grpId="0"/>
      <p:bldP spid="6350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90600" y="3048000"/>
            <a:ext cx="746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.VnTime" panose="020B7200000000000000" pitchFamily="34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667000" y="26670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.VnTime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415" y="233685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101" y="2948682"/>
            <a:ext cx="46637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kg:……….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 kg : 5 200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kg:……….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kg: 5 500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:…..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7059" y="2405390"/>
            <a:ext cx="439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3764290"/>
            <a:ext cx="152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ED3E83CC-D854-4E4C-83B6-9A47B0F52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8991600" cy="181588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kg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5 200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kg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5 500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 Box 5">
            <a:extLst>
              <a:ext uri="{FF2B5EF4-FFF2-40B4-BE49-F238E27FC236}">
                <a16:creationId xmlns:a16="http://schemas.microsoft.com/office/drawing/2014/main" id="{52B1BB1F-E945-4159-BC2B-B3EF16943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9225"/>
            <a:ext cx="69342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kg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5200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5654710B-D311-4007-AF4B-5B0D858FC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2" y="2169502"/>
            <a:ext cx="5502275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5200 x 13 = 67 600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60423" name="Text Box 7">
            <a:extLst>
              <a:ext uri="{FF2B5EF4-FFF2-40B4-BE49-F238E27FC236}">
                <a16:creationId xmlns:a16="http://schemas.microsoft.com/office/drawing/2014/main" id="{ABED66B2-6B8E-472A-9ADB-8BFE9896E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730490"/>
            <a:ext cx="6706454" cy="95410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18kg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5500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430" name="Text Box 14">
            <a:extLst>
              <a:ext uri="{FF2B5EF4-FFF2-40B4-BE49-F238E27FC236}">
                <a16:creationId xmlns:a16="http://schemas.microsoft.com/office/drawing/2014/main" id="{0F1B8DEB-B302-4D2D-9DD4-37EFE2B8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854" y="3429000"/>
            <a:ext cx="571500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5500 x 18 = 99 000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0435" name="Text Box 19">
            <a:extLst>
              <a:ext uri="{FF2B5EF4-FFF2-40B4-BE49-F238E27FC236}">
                <a16:creationId xmlns:a16="http://schemas.microsoft.com/office/drawing/2014/main" id="{F1D03601-5E4A-4707-88C3-CCA72B029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60" y="4099535"/>
            <a:ext cx="6324600" cy="95410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67 600 + 99 000 = 166 600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id="{9AA89426-2EF5-4E8A-A9D4-2816B49A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749300"/>
            <a:ext cx="297180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49CFA4EB-EB41-498B-81C8-D29D4C5FB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159801"/>
            <a:ext cx="63246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166 600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04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2" grpId="0"/>
      <p:bldP spid="60423" grpId="0"/>
      <p:bldP spid="60430" grpId="0"/>
      <p:bldP spid="60435" grpId="0"/>
      <p:bldP spid="1537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990600" y="3048000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667000" y="26670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52400" y="533400"/>
            <a:ext cx="8991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4286" y="2269434"/>
            <a:ext cx="373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 HS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:….HS?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35 HS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:……HS?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:…..HS?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8200" y="2059833"/>
            <a:ext cx="37338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7829" y="3557051"/>
            <a:ext cx="4506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 Box 5">
            <a:extLst>
              <a:ext uri="{FF2B5EF4-FFF2-40B4-BE49-F238E27FC236}">
                <a16:creationId xmlns:a16="http://schemas.microsoft.com/office/drawing/2014/main" id="{2DCD0653-D4DF-4A41-AB09-977A1A85E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0" y="1471612"/>
            <a:ext cx="9144000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71DAA196-ADA2-4A79-B3FF-D48DE21A5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1990725"/>
            <a:ext cx="5502275" cy="523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x 12= 360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60423" name="Text Box 7">
            <a:extLst>
              <a:ext uri="{FF2B5EF4-FFF2-40B4-BE49-F238E27FC236}">
                <a16:creationId xmlns:a16="http://schemas.microsoft.com/office/drawing/2014/main" id="{3A326396-C4E0-4670-9EBB-1CE41C0E6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514600"/>
            <a:ext cx="9385300" cy="95410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430" name="Text Box 14">
            <a:extLst>
              <a:ext uri="{FF2B5EF4-FFF2-40B4-BE49-F238E27FC236}">
                <a16:creationId xmlns:a16="http://schemas.microsoft.com/office/drawing/2014/main" id="{4B5211D8-16B4-4BAB-ABE0-5C1554FC3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987675"/>
            <a:ext cx="571500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x 6 = 210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0435" name="Text Box 19">
            <a:extLst>
              <a:ext uri="{FF2B5EF4-FFF2-40B4-BE49-F238E27FC236}">
                <a16:creationId xmlns:a16="http://schemas.microsoft.com/office/drawing/2014/main" id="{F82BBA1E-2E39-460B-91A6-793F78023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3544888"/>
            <a:ext cx="6324600" cy="95410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360+ 210= 570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id="{1A4A43ED-B1FA-4A43-AFCE-5081F09CB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55637"/>
            <a:ext cx="175260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49" name="Picture 3" descr="j0232133">
            <a:extLst>
              <a:ext uri="{FF2B5EF4-FFF2-40B4-BE49-F238E27FC236}">
                <a16:creationId xmlns:a16="http://schemas.microsoft.com/office/drawing/2014/main" id="{5B130C53-2FC2-4189-B040-013048F1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129088"/>
            <a:ext cx="1333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9">
            <a:extLst>
              <a:ext uri="{FF2B5EF4-FFF2-40B4-BE49-F238E27FC236}">
                <a16:creationId xmlns:a16="http://schemas.microsoft.com/office/drawing/2014/main" id="{FA2F77F7-D5F4-4337-A504-D86B24B2C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4523921"/>
            <a:ext cx="3978275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570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93" decel="100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93" decel="100000"/>
                                        <p:tgtEl>
                                          <p:spTgt spid="604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93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93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2" grpId="0"/>
      <p:bldP spid="60423" grpId="0"/>
      <p:bldP spid="60430" grpId="0"/>
      <p:bldP spid="60435" grpId="0"/>
      <p:bldP spid="1537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>
            <a:extLst>
              <a:ext uri="{FF2B5EF4-FFF2-40B4-BE49-F238E27FC236}">
                <a16:creationId xmlns:a16="http://schemas.microsoft.com/office/drawing/2014/main" id="{6A58E0AF-9AE9-48F7-A639-839940A0DC29}"/>
              </a:ext>
            </a:extLst>
          </p:cNvPr>
          <p:cNvSpPr/>
          <p:nvPr/>
        </p:nvSpPr>
        <p:spPr>
          <a:xfrm>
            <a:off x="1143000" y="1500188"/>
            <a:ext cx="6858000" cy="3857625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>
            <a:extLst>
              <a:ext uri="{FF2B5EF4-FFF2-40B4-BE49-F238E27FC236}">
                <a16:creationId xmlns:a16="http://schemas.microsoft.com/office/drawing/2014/main" id="{4E2E500A-D222-4259-98DC-05B189FA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28" y="2482455"/>
            <a:ext cx="2289572" cy="22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>
            <a:extLst>
              <a:ext uri="{FF2B5EF4-FFF2-40B4-BE49-F238E27FC236}">
                <a16:creationId xmlns:a16="http://schemas.microsoft.com/office/drawing/2014/main" id="{258ADADF-9D82-4845-A861-D1031A0A33EF}"/>
              </a:ext>
            </a:extLst>
          </p:cNvPr>
          <p:cNvSpPr txBox="1"/>
          <p:nvPr/>
        </p:nvSpPr>
        <p:spPr>
          <a:xfrm rot="20124156">
            <a:off x="1713817" y="2767490"/>
            <a:ext cx="9407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784">
              <a:defRPr/>
            </a:pP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pc="-113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pc="-113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0B6F377-E8BC-4C2A-9FF7-E2EC12B2026A}"/>
              </a:ext>
            </a:extLst>
          </p:cNvPr>
          <p:cNvSpPr>
            <a:spLocks/>
          </p:cNvSpPr>
          <p:nvPr/>
        </p:nvSpPr>
        <p:spPr bwMode="auto">
          <a:xfrm>
            <a:off x="4098132" y="1965722"/>
            <a:ext cx="454819" cy="313729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51422" tIns="25711" rIns="51422" bIns="25711"/>
          <a:lstStyle/>
          <a:p>
            <a:pPr defTabSz="685784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>
            <a:extLst>
              <a:ext uri="{FF2B5EF4-FFF2-40B4-BE49-F238E27FC236}">
                <a16:creationId xmlns:a16="http://schemas.microsoft.com/office/drawing/2014/main" id="{05293F9B-2CDD-4A92-AC37-1A060D99BB06}"/>
              </a:ext>
            </a:extLst>
          </p:cNvPr>
          <p:cNvGrpSpPr>
            <a:grpSpLocks/>
          </p:cNvGrpSpPr>
          <p:nvPr/>
        </p:nvGrpSpPr>
        <p:grpSpPr bwMode="auto">
          <a:xfrm>
            <a:off x="4098132" y="2066926"/>
            <a:ext cx="2984897" cy="794700"/>
            <a:chOff x="4441090" y="670090"/>
            <a:chExt cx="6037759" cy="1593658"/>
          </a:xfrm>
        </p:grpSpPr>
        <p:grpSp>
          <p:nvGrpSpPr>
            <p:cNvPr id="188444" name="组合 143">
              <a:extLst>
                <a:ext uri="{FF2B5EF4-FFF2-40B4-BE49-F238E27FC236}">
                  <a16:creationId xmlns:a16="http://schemas.microsoft.com/office/drawing/2014/main" id="{64890489-4FF3-4957-B843-4938910F3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90" y="760819"/>
              <a:ext cx="844068" cy="850669"/>
              <a:chOff x="4339492" y="760819"/>
              <a:chExt cx="844068" cy="850669"/>
            </a:xfrm>
          </p:grpSpPr>
          <p:sp>
            <p:nvSpPr>
              <p:cNvPr id="11" name="任意多边形 82">
                <a:extLst>
                  <a:ext uri="{FF2B5EF4-FFF2-40B4-BE49-F238E27FC236}">
                    <a16:creationId xmlns:a16="http://schemas.microsoft.com/office/drawing/2014/main" id="{4937EB44-E064-4775-AC4C-C959DC10167B}"/>
                  </a:ext>
                </a:extLst>
              </p:cNvPr>
              <p:cNvSpPr/>
              <p:nvPr/>
            </p:nvSpPr>
            <p:spPr bwMode="auto">
              <a:xfrm rot="3738964">
                <a:off x="4336652" y="763659"/>
                <a:ext cx="733003" cy="72732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sz="1575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2EEE13-73D9-4006-85C6-AC44F5D6D8B1}"/>
                  </a:ext>
                </a:extLst>
              </p:cNvPr>
              <p:cNvSpPr txBox="1"/>
              <p:nvPr/>
            </p:nvSpPr>
            <p:spPr>
              <a:xfrm>
                <a:off x="4474358" y="801409"/>
                <a:ext cx="709202" cy="8100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z="2025" spc="169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025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5" name="矩形 39">
              <a:extLst>
                <a:ext uri="{FF2B5EF4-FFF2-40B4-BE49-F238E27FC236}">
                  <a16:creationId xmlns:a16="http://schemas.microsoft.com/office/drawing/2014/main" id="{D2B8F359-8B8C-461D-A1F7-A143F43D6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3789" y="1557824"/>
              <a:ext cx="5185060" cy="70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Nhắc lại nội quy lớp học.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6" name="矩形 39">
              <a:extLst>
                <a:ext uri="{FF2B5EF4-FFF2-40B4-BE49-F238E27FC236}">
                  <a16:creationId xmlns:a16="http://schemas.microsoft.com/office/drawing/2014/main" id="{207C313E-A7CF-42ED-9BD4-D9C399997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1" y="670090"/>
              <a:ext cx="3762378" cy="112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C6E5B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2025">
                <a:solidFill>
                  <a:srgbClr val="FC6E5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>
            <a:extLst>
              <a:ext uri="{FF2B5EF4-FFF2-40B4-BE49-F238E27FC236}">
                <a16:creationId xmlns:a16="http://schemas.microsoft.com/office/drawing/2014/main" id="{FD1AB969-ED51-4AEC-803B-E18FF12BE660}"/>
              </a:ext>
            </a:extLst>
          </p:cNvPr>
          <p:cNvGrpSpPr>
            <a:grpSpLocks/>
          </p:cNvGrpSpPr>
          <p:nvPr/>
        </p:nvGrpSpPr>
        <p:grpSpPr bwMode="auto">
          <a:xfrm>
            <a:off x="4302920" y="2677716"/>
            <a:ext cx="3504009" cy="1703888"/>
            <a:chOff x="4441089" y="302494"/>
            <a:chExt cx="6230440" cy="3028896"/>
          </a:xfrm>
        </p:grpSpPr>
        <p:grpSp>
          <p:nvGrpSpPr>
            <p:cNvPr id="188439" name="组合 149">
              <a:extLst>
                <a:ext uri="{FF2B5EF4-FFF2-40B4-BE49-F238E27FC236}">
                  <a16:creationId xmlns:a16="http://schemas.microsoft.com/office/drawing/2014/main" id="{DEE2F938-B036-49F3-B32A-8024F69A8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773"/>
              <a:ext cx="730401" cy="730193"/>
              <a:chOff x="4339491" y="761773"/>
              <a:chExt cx="730401" cy="730193"/>
            </a:xfrm>
          </p:grpSpPr>
          <p:sp>
            <p:nvSpPr>
              <p:cNvPr id="17" name="任意多边形 82">
                <a:extLst>
                  <a:ext uri="{FF2B5EF4-FFF2-40B4-BE49-F238E27FC236}">
                    <a16:creationId xmlns:a16="http://schemas.microsoft.com/office/drawing/2014/main" id="{FBE89B2D-2448-4F45-9648-3D1E2632CAF0}"/>
                  </a:ext>
                </a:extLst>
              </p:cNvPr>
              <p:cNvSpPr/>
              <p:nvPr/>
            </p:nvSpPr>
            <p:spPr bwMode="auto">
              <a:xfrm rot="3738964">
                <a:off x="4337466" y="763798"/>
                <a:ext cx="730193" cy="72614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E95B354-D0E4-4BA7-8ABF-F3E756AD8321}"/>
                  </a:ext>
                </a:extLst>
              </p:cNvPr>
              <p:cNvSpPr txBox="1"/>
              <p:nvPr/>
            </p:nvSpPr>
            <p:spPr>
              <a:xfrm>
                <a:off x="4474980" y="801988"/>
                <a:ext cx="594912" cy="6565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0" name="矩形 39">
              <a:extLst>
                <a:ext uri="{FF2B5EF4-FFF2-40B4-BE49-F238E27FC236}">
                  <a16:creationId xmlns:a16="http://schemas.microsoft.com/office/drawing/2014/main" id="{66316BA4-5A67-4862-9803-F86887498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228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Tính nhẩm, đặt tính các số trong phạm vi 100 000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So sánh số có 5 chữ số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Giải toán.</a:t>
              </a:r>
              <a:endParaRPr lang="zh-CN" altLang="en-US" sz="750" b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1" name="矩形 39">
              <a:extLst>
                <a:ext uri="{FF2B5EF4-FFF2-40B4-BE49-F238E27FC236}">
                  <a16:creationId xmlns:a16="http://schemas.microsoft.com/office/drawing/2014/main" id="{C8EC5548-90CE-44D3-BC41-95B9AF8C6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995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18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1800">
                <a:solidFill>
                  <a:srgbClr val="FBC75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>
            <a:extLst>
              <a:ext uri="{FF2B5EF4-FFF2-40B4-BE49-F238E27FC236}">
                <a16:creationId xmlns:a16="http://schemas.microsoft.com/office/drawing/2014/main" id="{45232D06-D538-4D9A-94FF-7503ED2D1D5E}"/>
              </a:ext>
            </a:extLst>
          </p:cNvPr>
          <p:cNvGrpSpPr>
            <a:grpSpLocks/>
          </p:cNvGrpSpPr>
          <p:nvPr/>
        </p:nvGrpSpPr>
        <p:grpSpPr bwMode="auto">
          <a:xfrm>
            <a:off x="4241008" y="4302919"/>
            <a:ext cx="2770584" cy="740852"/>
            <a:chOff x="4441089" y="638359"/>
            <a:chExt cx="4927028" cy="1316613"/>
          </a:xfrm>
        </p:grpSpPr>
        <p:grpSp>
          <p:nvGrpSpPr>
            <p:cNvPr id="188434" name="组合 161">
              <a:extLst>
                <a:ext uri="{FF2B5EF4-FFF2-40B4-BE49-F238E27FC236}">
                  <a16:creationId xmlns:a16="http://schemas.microsoft.com/office/drawing/2014/main" id="{7BCFF7E6-5C2A-4F02-9689-4F00453CB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3200"/>
              <a:ext cx="779200" cy="727881"/>
              <a:chOff x="4339491" y="763200"/>
              <a:chExt cx="779200" cy="727881"/>
            </a:xfrm>
          </p:grpSpPr>
          <p:sp>
            <p:nvSpPr>
              <p:cNvPr id="23" name="任意多边形 82">
                <a:extLst>
                  <a:ext uri="{FF2B5EF4-FFF2-40B4-BE49-F238E27FC236}">
                    <a16:creationId xmlns:a16="http://schemas.microsoft.com/office/drawing/2014/main" id="{D6AFF14D-5EC8-4F34-BB93-3E435C337D7A}"/>
                  </a:ext>
                </a:extLst>
              </p:cNvPr>
              <p:cNvSpPr/>
              <p:nvPr/>
            </p:nvSpPr>
            <p:spPr bwMode="auto">
              <a:xfrm rot="3738964">
                <a:off x="4338673" y="764018"/>
                <a:ext cx="727881" cy="72624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631B37-01DA-4BC8-8255-DBD4DA15349D}"/>
                  </a:ext>
                </a:extLst>
              </p:cNvPr>
              <p:cNvSpPr txBox="1"/>
              <p:nvPr/>
            </p:nvSpPr>
            <p:spPr>
              <a:xfrm>
                <a:off x="4523698" y="807634"/>
                <a:ext cx="594993" cy="6563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35" name="矩形 39">
              <a:extLst>
                <a:ext uri="{FF2B5EF4-FFF2-40B4-BE49-F238E27FC236}">
                  <a16:creationId xmlns:a16="http://schemas.microsoft.com/office/drawing/2014/main" id="{10E07411-43B9-470E-8F4C-F0DF412C9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831" y="1329378"/>
              <a:ext cx="4087286" cy="62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36" name="矩形 39">
              <a:extLst>
                <a:ext uri="{FF2B5EF4-FFF2-40B4-BE49-F238E27FC236}">
                  <a16:creationId xmlns:a16="http://schemas.microsoft.com/office/drawing/2014/main" id="{045A7169-208E-4998-A3D5-6B0496EE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638359"/>
              <a:ext cx="3762376" cy="99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8CC0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2025">
                <a:solidFill>
                  <a:srgbClr val="8CC0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:a16="http://schemas.microsoft.com/office/drawing/2014/main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1822848"/>
            <a:ext cx="139304" cy="1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:a16="http://schemas.microsoft.com/office/drawing/2014/main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7337824" y="4569620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50D6C98D-BF43-4E65-B545-4037BED5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729978" y="4031458"/>
            <a:ext cx="71913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07F678FA-65FD-47A4-A4AF-E41E627B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432323" y="3613549"/>
            <a:ext cx="72032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>
            <a:extLst>
              <a:ext uri="{FF2B5EF4-FFF2-40B4-BE49-F238E27FC236}">
                <a16:creationId xmlns:a16="http://schemas.microsoft.com/office/drawing/2014/main" id="{4BA9B46F-407C-48B1-A319-726482A22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30" y="1685926"/>
            <a:ext cx="378619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0" name="Picture 1">
            <a:extLst>
              <a:ext uri="{FF2B5EF4-FFF2-40B4-BE49-F238E27FC236}">
                <a16:creationId xmlns:a16="http://schemas.microsoft.com/office/drawing/2014/main" id="{2C892067-BCE5-4916-A589-5BABD141E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48"/>
            <a:ext cx="9144000" cy="68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1" name="Picture 2">
            <a:extLst>
              <a:ext uri="{FF2B5EF4-FFF2-40B4-BE49-F238E27FC236}">
                <a16:creationId xmlns:a16="http://schemas.microsoft.com/office/drawing/2014/main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3471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11283" y="1828800"/>
            <a:ext cx="4953000" cy="2854811"/>
            <a:chOff x="2461871" y="1721841"/>
            <a:chExt cx="4356362" cy="2675828"/>
          </a:xfrm>
        </p:grpSpPr>
        <p:pic>
          <p:nvPicPr>
            <p:cNvPr id="188432" name="Picture 3">
              <a:extLst>
                <a:ext uri="{FF2B5EF4-FFF2-40B4-BE49-F238E27FC236}">
                  <a16:creationId xmlns:a16="http://schemas.microsoft.com/office/drawing/2014/main" id="{C71D5334-AD45-473D-8159-54206F38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871" y="1721841"/>
              <a:ext cx="4356362" cy="26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7B35A01-A935-4196-878C-5533D7A4A520}"/>
                </a:ext>
              </a:extLst>
            </p:cNvPr>
            <p:cNvSpPr/>
            <p:nvPr/>
          </p:nvSpPr>
          <p:spPr>
            <a:xfrm>
              <a:off x="3467186" y="2720581"/>
              <a:ext cx="2479775" cy="1125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14350">
                <a:lnSpc>
                  <a:spcPct val="150000"/>
                </a:lnSpc>
                <a:defRPr/>
              </a:pPr>
              <a:r>
                <a:rPr lang="en-US" sz="24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– </a:t>
              </a:r>
            </a:p>
            <a:p>
              <a:pPr algn="ctr" defTabSz="514350">
                <a:lnSpc>
                  <a:spcPct val="150000"/>
                </a:lnSpc>
                <a:defRPr/>
              </a:pPr>
              <a:r>
                <a:rPr lang="en-US" sz="24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TRẢI NGHIỆM</a:t>
              </a:r>
              <a:endPara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2761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800600" y="2438400"/>
            <a:ext cx="4343400" cy="4267200"/>
          </a:xfrm>
          <a:prstGeom prst="rect">
            <a:avLst/>
          </a:prstGeom>
          <a:solidFill>
            <a:srgbClr val="F1E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   1. Ôn lại các tính chất </a:t>
            </a:r>
            <a:b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</a:br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của phép nhân</a:t>
            </a:r>
            <a:b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</a:br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2. Chuẩn bị: Nhân </a:t>
            </a:r>
            <a:b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</a:br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nhẩm số có hai chữ số</a:t>
            </a:r>
          </a:p>
          <a:p>
            <a:pPr eaLnBrk="1" hangingPunct="1"/>
            <a:r>
              <a:rPr lang="en-US" sz="3200">
                <a:solidFill>
                  <a:srgbClr val="663300"/>
                </a:solidFill>
                <a:latin typeface="Times New Roman" panose="02020603050405020304" pitchFamily="18" charset="0"/>
              </a:rPr>
              <a:t>    với 11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5181600" y="1295400"/>
            <a:ext cx="3276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</p:txBody>
      </p:sp>
    </p:spTree>
  </p:cSld>
  <p:clrMapOvr>
    <a:masterClrMapping/>
  </p:clrMapOvr>
  <p:transition spd="slow" advClick="0" advTm="30000">
    <p:push dir="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0" y="-90678"/>
            <a:ext cx="9156700" cy="69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6441" y="1371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Nêu các bước nhân với số có 2 chữ số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041" y="2356824"/>
            <a:ext cx="6858000" cy="224676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nhân: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lần 1: 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tích riêng thứ 1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lần 2: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được tích riêng thứ 2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</a:t>
            </a:r>
            <a:r>
              <a:rPr 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2 tích riêng: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kết quả </a:t>
            </a:r>
          </a:p>
        </p:txBody>
      </p:sp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492" y="990600"/>
            <a:ext cx="8229600" cy="1143000"/>
          </a:xfrm>
        </p:spPr>
        <p:txBody>
          <a:bodyPr/>
          <a:lstStyle/>
          <a:p>
            <a:r>
              <a:rPr 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8229600" cy="1524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(trang 69)</a:t>
            </a:r>
          </a:p>
        </p:txBody>
      </p:sp>
      <p:pic>
        <p:nvPicPr>
          <p:cNvPr id="4" name="Picture 2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0" y="-90678"/>
            <a:ext cx="9156700" cy="69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013788"/>
      </p:ext>
    </p:extLst>
  </p:cSld>
  <p:clrMapOvr>
    <a:masterClrMapping/>
  </p:clrMapOvr>
  <p:transition spd="slow">
    <p:checker dir="vert"/>
    <p:sndAc>
      <p:stSnd>
        <p:snd r:embed="rId2" name="cashreg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Related image">
            <a:extLst>
              <a:ext uri="{FF2B5EF4-FFF2-40B4-BE49-F238E27FC236}">
                <a16:creationId xmlns:a16="http://schemas.microsoft.com/office/drawing/2014/main" id="{BE28ACCD-1976-415A-BB87-E6C93EAB0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857250"/>
            <a:ext cx="8054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5" name="Title 1">
            <a:extLst>
              <a:ext uri="{FF2B5EF4-FFF2-40B4-BE49-F238E27FC236}">
                <a16:creationId xmlns:a16="http://schemas.microsoft.com/office/drawing/2014/main" id="{9742EABD-8434-4AC3-8C9D-18B790008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1082675"/>
            <a:ext cx="5915025" cy="9937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5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8196" name="Picture 2" descr="Káº¿t quáº£ hÃ¬nh áº£nh cho clipart GOAL">
            <a:extLst>
              <a:ext uri="{FF2B5EF4-FFF2-40B4-BE49-F238E27FC236}">
                <a16:creationId xmlns:a16="http://schemas.microsoft.com/office/drawing/2014/main" id="{A84FFBED-668B-460A-B866-011435B86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919163"/>
            <a:ext cx="15748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E698F9D-98ED-4DE8-B335-B9BB33249C9F}"/>
              </a:ext>
            </a:extLst>
          </p:cNvPr>
          <p:cNvGraphicFramePr/>
          <p:nvPr/>
        </p:nvGraphicFramePr>
        <p:xfrm>
          <a:off x="1200150" y="1569427"/>
          <a:ext cx="7655020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490CD56-FF84-4EE6-B44A-4AD880225AD3}"/>
              </a:ext>
            </a:extLst>
          </p:cNvPr>
          <p:cNvSpPr/>
          <p:nvPr/>
        </p:nvSpPr>
        <p:spPr>
          <a:xfrm>
            <a:off x="1123950" y="1785938"/>
            <a:ext cx="1085850" cy="1057275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506BAE-1347-42A9-A6F6-47718BCD9933}"/>
              </a:ext>
            </a:extLst>
          </p:cNvPr>
          <p:cNvSpPr/>
          <p:nvPr/>
        </p:nvSpPr>
        <p:spPr>
          <a:xfrm>
            <a:off x="1200150" y="3014663"/>
            <a:ext cx="1085850" cy="1143000"/>
          </a:xfrm>
          <a:prstGeom prst="ellipse">
            <a:avLst/>
          </a:prstGeom>
          <a:blipFill rotWithShape="0">
            <a:blip r:embed="rId12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905AA5-413B-4AE0-88DD-E2872726A593}"/>
              </a:ext>
            </a:extLst>
          </p:cNvPr>
          <p:cNvSpPr/>
          <p:nvPr/>
        </p:nvSpPr>
        <p:spPr>
          <a:xfrm>
            <a:off x="2303511" y="3148248"/>
            <a:ext cx="653414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F02418-8B88-4DC3-90C4-1BB5142F2748}"/>
              </a:ext>
            </a:extLst>
          </p:cNvPr>
          <p:cNvSpPr/>
          <p:nvPr/>
        </p:nvSpPr>
        <p:spPr>
          <a:xfrm>
            <a:off x="2321021" y="1996075"/>
            <a:ext cx="6422929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D3C003-9D6A-49D9-B3C9-95869C43E5D3}"/>
              </a:ext>
            </a:extLst>
          </p:cNvPr>
          <p:cNvSpPr/>
          <p:nvPr/>
        </p:nvSpPr>
        <p:spPr>
          <a:xfrm>
            <a:off x="1200150" y="4329113"/>
            <a:ext cx="1028700" cy="1025525"/>
          </a:xfrm>
          <a:prstGeom prst="ellipse">
            <a:avLst/>
          </a:prstGeom>
          <a:blipFill rotWithShape="0">
            <a:blip r:embed="rId13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847687-7A19-4A2B-8C5F-271F269BF1B9}"/>
              </a:ext>
            </a:extLst>
          </p:cNvPr>
          <p:cNvSpPr/>
          <p:nvPr/>
        </p:nvSpPr>
        <p:spPr>
          <a:xfrm>
            <a:off x="2432425" y="4314954"/>
            <a:ext cx="5568575" cy="5078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3" name="cashreg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5">
            <a:extLst>
              <a:ext uri="{FF2B5EF4-FFF2-40B4-BE49-F238E27FC236}">
                <a16:creationId xmlns:a16="http://schemas.microsoft.com/office/drawing/2014/main" id="{6A58E0AF-9AE9-48F7-A639-839940A0DC29}"/>
              </a:ext>
            </a:extLst>
          </p:cNvPr>
          <p:cNvSpPr/>
          <p:nvPr/>
        </p:nvSpPr>
        <p:spPr>
          <a:xfrm>
            <a:off x="1143000" y="1500188"/>
            <a:ext cx="6858000" cy="3857625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" name="Picture 2" descr="C:\Users\Administrator\Desktop\4499633_211107066366_2副本.png">
            <a:extLst>
              <a:ext uri="{FF2B5EF4-FFF2-40B4-BE49-F238E27FC236}">
                <a16:creationId xmlns:a16="http://schemas.microsoft.com/office/drawing/2014/main" id="{4E2E500A-D222-4259-98DC-05B189FA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28" y="2482455"/>
            <a:ext cx="2289572" cy="22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3">
            <a:extLst>
              <a:ext uri="{FF2B5EF4-FFF2-40B4-BE49-F238E27FC236}">
                <a16:creationId xmlns:a16="http://schemas.microsoft.com/office/drawing/2014/main" id="{258ADADF-9D82-4845-A861-D1031A0A33EF}"/>
              </a:ext>
            </a:extLst>
          </p:cNvPr>
          <p:cNvSpPr txBox="1"/>
          <p:nvPr/>
        </p:nvSpPr>
        <p:spPr>
          <a:xfrm rot="20124156">
            <a:off x="1713817" y="2767490"/>
            <a:ext cx="9407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784">
              <a:defRPr/>
            </a:pP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Mục</a:t>
            </a:r>
            <a:r>
              <a:rPr lang="en-US" altLang="zh-CN" spc="-113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 </a:t>
            </a:r>
            <a:r>
              <a:rPr lang="en-US" altLang="zh-CN" spc="-113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itchFamily="65" charset="-122"/>
              </a:rPr>
              <a:t>tiêu</a:t>
            </a:r>
            <a:endParaRPr lang="zh-CN" altLang="en-US" spc="-113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itchFamily="65" charset="-12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0B6F377-E8BC-4C2A-9FF7-E2EC12B2026A}"/>
              </a:ext>
            </a:extLst>
          </p:cNvPr>
          <p:cNvSpPr>
            <a:spLocks/>
          </p:cNvSpPr>
          <p:nvPr/>
        </p:nvSpPr>
        <p:spPr bwMode="auto">
          <a:xfrm>
            <a:off x="4098132" y="1965722"/>
            <a:ext cx="454819" cy="3137297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51422" tIns="25711" rIns="51422" bIns="25711"/>
          <a:lstStyle/>
          <a:p>
            <a:pPr defTabSz="685784">
              <a:defRPr/>
            </a:pPr>
            <a:endParaRPr lang="zh-CN" alt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7" name="组合 142">
            <a:extLst>
              <a:ext uri="{FF2B5EF4-FFF2-40B4-BE49-F238E27FC236}">
                <a16:creationId xmlns:a16="http://schemas.microsoft.com/office/drawing/2014/main" id="{05293F9B-2CDD-4A92-AC37-1A060D99BB06}"/>
              </a:ext>
            </a:extLst>
          </p:cNvPr>
          <p:cNvGrpSpPr>
            <a:grpSpLocks/>
          </p:cNvGrpSpPr>
          <p:nvPr/>
        </p:nvGrpSpPr>
        <p:grpSpPr bwMode="auto">
          <a:xfrm>
            <a:off x="4098132" y="2066926"/>
            <a:ext cx="2984897" cy="794700"/>
            <a:chOff x="4441090" y="670090"/>
            <a:chExt cx="6037759" cy="1593658"/>
          </a:xfrm>
        </p:grpSpPr>
        <p:grpSp>
          <p:nvGrpSpPr>
            <p:cNvPr id="188444" name="组合 143">
              <a:extLst>
                <a:ext uri="{FF2B5EF4-FFF2-40B4-BE49-F238E27FC236}">
                  <a16:creationId xmlns:a16="http://schemas.microsoft.com/office/drawing/2014/main" id="{64890489-4FF3-4957-B843-4938910F3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90" y="760819"/>
              <a:ext cx="844068" cy="850669"/>
              <a:chOff x="4339492" y="760819"/>
              <a:chExt cx="844068" cy="850669"/>
            </a:xfrm>
          </p:grpSpPr>
          <p:sp>
            <p:nvSpPr>
              <p:cNvPr id="11" name="任意多边形 82">
                <a:extLst>
                  <a:ext uri="{FF2B5EF4-FFF2-40B4-BE49-F238E27FC236}">
                    <a16:creationId xmlns:a16="http://schemas.microsoft.com/office/drawing/2014/main" id="{4937EB44-E064-4775-AC4C-C959DC10167B}"/>
                  </a:ext>
                </a:extLst>
              </p:cNvPr>
              <p:cNvSpPr/>
              <p:nvPr/>
            </p:nvSpPr>
            <p:spPr bwMode="auto">
              <a:xfrm rot="3738964">
                <a:off x="4336652" y="763659"/>
                <a:ext cx="733003" cy="72732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sz="1575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A2EEE13-73D9-4006-85C6-AC44F5D6D8B1}"/>
                  </a:ext>
                </a:extLst>
              </p:cNvPr>
              <p:cNvSpPr txBox="1"/>
              <p:nvPr/>
            </p:nvSpPr>
            <p:spPr>
              <a:xfrm>
                <a:off x="4474358" y="801409"/>
                <a:ext cx="709202" cy="81007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z="2025" spc="169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025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5" name="矩形 39">
              <a:extLst>
                <a:ext uri="{FF2B5EF4-FFF2-40B4-BE49-F238E27FC236}">
                  <a16:creationId xmlns:a16="http://schemas.microsoft.com/office/drawing/2014/main" id="{D2B8F359-8B8C-461D-A1F7-A143F43D6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3789" y="1557824"/>
              <a:ext cx="5185060" cy="70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Nhắc lại nội quy lớp học.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6" name="矩形 39">
              <a:extLst>
                <a:ext uri="{FF2B5EF4-FFF2-40B4-BE49-F238E27FC236}">
                  <a16:creationId xmlns:a16="http://schemas.microsoft.com/office/drawing/2014/main" id="{207C313E-A7CF-42ED-9BD4-D9C399997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1" y="670090"/>
              <a:ext cx="3762378" cy="112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C6E5B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2025">
                <a:solidFill>
                  <a:srgbClr val="FC6E5B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3" name="组合 148">
            <a:extLst>
              <a:ext uri="{FF2B5EF4-FFF2-40B4-BE49-F238E27FC236}">
                <a16:creationId xmlns:a16="http://schemas.microsoft.com/office/drawing/2014/main" id="{FD1AB969-ED51-4AEC-803B-E18FF12BE660}"/>
              </a:ext>
            </a:extLst>
          </p:cNvPr>
          <p:cNvGrpSpPr>
            <a:grpSpLocks/>
          </p:cNvGrpSpPr>
          <p:nvPr/>
        </p:nvGrpSpPr>
        <p:grpSpPr bwMode="auto">
          <a:xfrm>
            <a:off x="4302920" y="2677716"/>
            <a:ext cx="3504009" cy="1703888"/>
            <a:chOff x="4441089" y="302494"/>
            <a:chExt cx="6230440" cy="3028896"/>
          </a:xfrm>
        </p:grpSpPr>
        <p:grpSp>
          <p:nvGrpSpPr>
            <p:cNvPr id="188439" name="组合 149">
              <a:extLst>
                <a:ext uri="{FF2B5EF4-FFF2-40B4-BE49-F238E27FC236}">
                  <a16:creationId xmlns:a16="http://schemas.microsoft.com/office/drawing/2014/main" id="{DEE2F938-B036-49F3-B32A-8024F69A8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1773"/>
              <a:ext cx="730401" cy="730193"/>
              <a:chOff x="4339491" y="761773"/>
              <a:chExt cx="730401" cy="730193"/>
            </a:xfrm>
          </p:grpSpPr>
          <p:sp>
            <p:nvSpPr>
              <p:cNvPr id="17" name="任意多边形 82">
                <a:extLst>
                  <a:ext uri="{FF2B5EF4-FFF2-40B4-BE49-F238E27FC236}">
                    <a16:creationId xmlns:a16="http://schemas.microsoft.com/office/drawing/2014/main" id="{FBE89B2D-2448-4F45-9648-3D1E2632CAF0}"/>
                  </a:ext>
                </a:extLst>
              </p:cNvPr>
              <p:cNvSpPr/>
              <p:nvPr/>
            </p:nvSpPr>
            <p:spPr bwMode="auto">
              <a:xfrm rot="3738964">
                <a:off x="4337466" y="763798"/>
                <a:ext cx="730193" cy="72614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E95B354-D0E4-4BA7-8ABF-F3E756AD8321}"/>
                  </a:ext>
                </a:extLst>
              </p:cNvPr>
              <p:cNvSpPr txBox="1"/>
              <p:nvPr/>
            </p:nvSpPr>
            <p:spPr>
              <a:xfrm>
                <a:off x="4474980" y="801988"/>
                <a:ext cx="594912" cy="65653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40" name="矩形 39">
              <a:extLst>
                <a:ext uri="{FF2B5EF4-FFF2-40B4-BE49-F238E27FC236}">
                  <a16:creationId xmlns:a16="http://schemas.microsoft.com/office/drawing/2014/main" id="{66316BA4-5A67-4862-9803-F86887498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2284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1281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Tính nhẩm, đặt tính các số trong phạm vi 100 000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So sánh số có 5 chữ số</a:t>
              </a:r>
            </a:p>
            <a:p>
              <a:pPr>
                <a:lnSpc>
                  <a:spcPct val="150000"/>
                </a:lnSpc>
                <a:spcBef>
                  <a:spcPts val="563"/>
                </a:spcBef>
                <a:buFont typeface="Arial" panose="020B0604020202020204" pitchFamily="34" charset="0"/>
                <a:buChar char="•"/>
              </a:pPr>
              <a:r>
                <a:rPr lang="en-US" altLang="zh-CN" sz="1125" b="0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Giải toán.</a:t>
              </a:r>
              <a:endParaRPr lang="zh-CN" altLang="en-US" sz="750" b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41" name="矩形 39">
              <a:extLst>
                <a:ext uri="{FF2B5EF4-FFF2-40B4-BE49-F238E27FC236}">
                  <a16:creationId xmlns:a16="http://schemas.microsoft.com/office/drawing/2014/main" id="{C8EC5548-90CE-44D3-BC41-95B9AF8C6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995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1800">
                  <a:solidFill>
                    <a:srgbClr val="FBC75D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1800">
                <a:solidFill>
                  <a:srgbClr val="FBC75D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9" name="组合 160">
            <a:extLst>
              <a:ext uri="{FF2B5EF4-FFF2-40B4-BE49-F238E27FC236}">
                <a16:creationId xmlns:a16="http://schemas.microsoft.com/office/drawing/2014/main" id="{45232D06-D538-4D9A-94FF-7503ED2D1D5E}"/>
              </a:ext>
            </a:extLst>
          </p:cNvPr>
          <p:cNvGrpSpPr>
            <a:grpSpLocks/>
          </p:cNvGrpSpPr>
          <p:nvPr/>
        </p:nvGrpSpPr>
        <p:grpSpPr bwMode="auto">
          <a:xfrm>
            <a:off x="4241008" y="4302919"/>
            <a:ext cx="2770584" cy="740852"/>
            <a:chOff x="4441089" y="638359"/>
            <a:chExt cx="4927028" cy="1316613"/>
          </a:xfrm>
        </p:grpSpPr>
        <p:grpSp>
          <p:nvGrpSpPr>
            <p:cNvPr id="188434" name="组合 161">
              <a:extLst>
                <a:ext uri="{FF2B5EF4-FFF2-40B4-BE49-F238E27FC236}">
                  <a16:creationId xmlns:a16="http://schemas.microsoft.com/office/drawing/2014/main" id="{7BCFF7E6-5C2A-4F02-9689-4F00453CB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9" y="763200"/>
              <a:ext cx="779200" cy="727881"/>
              <a:chOff x="4339491" y="763200"/>
              <a:chExt cx="779200" cy="727881"/>
            </a:xfrm>
          </p:grpSpPr>
          <p:sp>
            <p:nvSpPr>
              <p:cNvPr id="23" name="任意多边形 82">
                <a:extLst>
                  <a:ext uri="{FF2B5EF4-FFF2-40B4-BE49-F238E27FC236}">
                    <a16:creationId xmlns:a16="http://schemas.microsoft.com/office/drawing/2014/main" id="{D6AFF14D-5EC8-4F34-BB93-3E435C337D7A}"/>
                  </a:ext>
                </a:extLst>
              </p:cNvPr>
              <p:cNvSpPr/>
              <p:nvPr/>
            </p:nvSpPr>
            <p:spPr bwMode="auto">
              <a:xfrm rot="3738964">
                <a:off x="4338673" y="764018"/>
                <a:ext cx="727881" cy="72624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4">
                  <a:defRPr/>
                </a:pPr>
                <a:endParaRPr lang="zh-CN" altLang="en-US" ker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631B37-01DA-4BC8-8255-DBD4DA15349D}"/>
                  </a:ext>
                </a:extLst>
              </p:cNvPr>
              <p:cNvSpPr txBox="1"/>
              <p:nvPr/>
            </p:nvSpPr>
            <p:spPr>
              <a:xfrm>
                <a:off x="4523698" y="807634"/>
                <a:ext cx="594993" cy="6563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685784">
                  <a:defRPr/>
                </a:pPr>
                <a:r>
                  <a:rPr lang="en-US" altLang="zh-CN" spc="169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pc="169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188435" name="矩形 39">
              <a:extLst>
                <a:ext uri="{FF2B5EF4-FFF2-40B4-BE49-F238E27FC236}">
                  <a16:creationId xmlns:a16="http://schemas.microsoft.com/office/drawing/2014/main" id="{10E07411-43B9-470E-8F4C-F0DF412C9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831" y="1329378"/>
              <a:ext cx="4087286" cy="625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25">
                  <a:solidFill>
                    <a:srgbClr val="26262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1125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88436" name="矩形 39">
              <a:extLst>
                <a:ext uri="{FF2B5EF4-FFF2-40B4-BE49-F238E27FC236}">
                  <a16:creationId xmlns:a16="http://schemas.microsoft.com/office/drawing/2014/main" id="{045A7169-208E-4998-A3D5-6B0496EE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638359"/>
              <a:ext cx="3762376" cy="99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2025">
                  <a:solidFill>
                    <a:srgbClr val="8CC0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SimSun" panose="02010600030101010101" pitchFamily="2" charset="-122"/>
                </a:rPr>
                <a:t>Vận dụng</a:t>
              </a:r>
              <a:endParaRPr lang="zh-CN" altLang="en-US" sz="2025">
                <a:solidFill>
                  <a:srgbClr val="8CC0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5" name="12 Track 12 (mp3cut.net).mp3">
            <a:hlinkClick r:id="" action="ppaction://media"/>
            <a:extLst>
              <a:ext uri="{FF2B5EF4-FFF2-40B4-BE49-F238E27FC236}">
                <a16:creationId xmlns:a16="http://schemas.microsoft.com/office/drawing/2014/main" id="{B1154101-A9BD-4C26-8E38-BA0104CCEC9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1822848"/>
            <a:ext cx="139304" cy="14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59" descr="10004015438746072987">
            <a:extLst>
              <a:ext uri="{FF2B5EF4-FFF2-40B4-BE49-F238E27FC236}">
                <a16:creationId xmlns:a16="http://schemas.microsoft.com/office/drawing/2014/main" id="{54BDC2FB-27B8-4C20-913C-8FC73B4E3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7337824" y="4569620"/>
            <a:ext cx="744140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50D6C98D-BF43-4E65-B545-4037BED5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729978" y="4031458"/>
            <a:ext cx="71913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07F678FA-65FD-47A4-A4AF-E41E627B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432323" y="3613549"/>
            <a:ext cx="720328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58" descr="200712419435657_1">
            <a:extLst>
              <a:ext uri="{FF2B5EF4-FFF2-40B4-BE49-F238E27FC236}">
                <a16:creationId xmlns:a16="http://schemas.microsoft.com/office/drawing/2014/main" id="{4BA9B46F-407C-48B1-A319-726482A22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30" y="1685926"/>
            <a:ext cx="378619" cy="37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0" name="Picture 1">
            <a:extLst>
              <a:ext uri="{FF2B5EF4-FFF2-40B4-BE49-F238E27FC236}">
                <a16:creationId xmlns:a16="http://schemas.microsoft.com/office/drawing/2014/main" id="{2C892067-BCE5-4916-A589-5BABD141E6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" y="-16821"/>
            <a:ext cx="9144000" cy="68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31" name="Picture 2">
            <a:extLst>
              <a:ext uri="{FF2B5EF4-FFF2-40B4-BE49-F238E27FC236}">
                <a16:creationId xmlns:a16="http://schemas.microsoft.com/office/drawing/2014/main" id="{DC15EF59-3500-44BB-8C2B-DBCCE1C7E7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3471" y="4252583"/>
            <a:ext cx="2240061" cy="185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09799" y="1828800"/>
            <a:ext cx="4953000" cy="2854811"/>
            <a:chOff x="2461871" y="1721841"/>
            <a:chExt cx="4356362" cy="2675828"/>
          </a:xfrm>
        </p:grpSpPr>
        <p:pic>
          <p:nvPicPr>
            <p:cNvPr id="188432" name="Picture 3">
              <a:extLst>
                <a:ext uri="{FF2B5EF4-FFF2-40B4-BE49-F238E27FC236}">
                  <a16:creationId xmlns:a16="http://schemas.microsoft.com/office/drawing/2014/main" id="{C71D5334-AD45-473D-8159-54206F38C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871" y="1721841"/>
              <a:ext cx="4356362" cy="2675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7B35A01-A935-4196-878C-5533D7A4A520}"/>
                </a:ext>
              </a:extLst>
            </p:cNvPr>
            <p:cNvSpPr/>
            <p:nvPr/>
          </p:nvSpPr>
          <p:spPr>
            <a:xfrm>
              <a:off x="3446093" y="3027402"/>
              <a:ext cx="2528908" cy="519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14350">
                <a:defRPr/>
              </a:pPr>
              <a:r>
                <a:rPr lang="en-US" sz="3000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</a:t>
              </a:r>
              <a:endPara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650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4876800" cy="822960"/>
          </a:xfrm>
        </p:spPr>
        <p:txBody>
          <a:bodyPr/>
          <a:lstStyle/>
          <a:p>
            <a:pPr marL="0" indent="0">
              <a:buNone/>
            </a:pPr>
            <a:r>
              <a:rPr lang="en-US"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Đặt tính rồi tính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1609" y="1926722"/>
            <a:ext cx="9144000" cy="58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17 x 86            b, 428 x 39          c, 2057 x 23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01786" y="424644"/>
            <a:ext cx="3643383" cy="53769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5570079"/>
            <a:ext cx="7010400" cy="822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Nêu ý nghĩa của phép nhân ở phần a.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64987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17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86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091" y="2896849"/>
            <a:ext cx="65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26091" y="3732775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4982" y="3728770"/>
            <a:ext cx="156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3555" y="4185462"/>
            <a:ext cx="156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52082" y="4781378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7991" y="4840183"/>
            <a:ext cx="156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34351" y="2647256"/>
            <a:ext cx="2796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428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39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8043" y="2894235"/>
            <a:ext cx="65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08043" y="3730161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04782" y="3767836"/>
            <a:ext cx="2197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3852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01495" y="4205344"/>
            <a:ext cx="199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1284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334034" y="4778764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47765" y="4840183"/>
            <a:ext cx="156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26692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66630" y="2564087"/>
            <a:ext cx="2720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2057 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23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0321" y="2811066"/>
            <a:ext cx="65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609212" y="3641305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50498" y="3595896"/>
            <a:ext cx="226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6171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47288" y="4065680"/>
            <a:ext cx="2270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4114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266312" y="4695595"/>
            <a:ext cx="11265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71629" y="4620356"/>
            <a:ext cx="3019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47311</a:t>
            </a:r>
          </a:p>
        </p:txBody>
      </p:sp>
    </p:spTree>
    <p:extLst>
      <p:ext uri="{BB962C8B-B14F-4D97-AF65-F5344CB8AC3E}">
        <p14:creationId xmlns:p14="http://schemas.microsoft.com/office/powerpoint/2010/main" val="1002255076"/>
      </p:ext>
    </p:extLst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7" grpId="0" animBg="1"/>
      <p:bldP spid="9" grpId="0"/>
      <p:bldP spid="10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7" grpId="0"/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9372600" cy="822960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Viết giá trị của biểu thức vào ô trống: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032286"/>
              </p:ext>
            </p:extLst>
          </p:nvPr>
        </p:nvGraphicFramePr>
        <p:xfrm>
          <a:off x="381000" y="1127760"/>
          <a:ext cx="83058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x 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09800" y="2438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2438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2340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6164" y="2438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1794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6364" y="2438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17940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4527" y="3429000"/>
            <a:ext cx="226780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9778" y="4648200"/>
            <a:ext cx="8407022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này, 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7357049"/>
      </p:ext>
    </p:extLst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  <p:bldP spid="10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34" y="304800"/>
            <a:ext cx="8412708" cy="1463040"/>
          </a:xfrm>
        </p:spPr>
        <p:txBody>
          <a:bodyPr/>
          <a:lstStyle/>
          <a:p>
            <a:pPr algn="l"/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Tim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1874520"/>
            <a:ext cx="8229600" cy="64008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17227" y="2514600"/>
            <a:ext cx="3745173" cy="90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57767" y="1924505"/>
            <a:ext cx="5145205" cy="8839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781567" y="2965090"/>
            <a:ext cx="5145205" cy="61579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438400" y="3880026"/>
            <a:ext cx="6858000" cy="88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3880026"/>
            <a:ext cx="374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x 24=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334" y="4763946"/>
            <a:ext cx="4300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1936590"/>
      </p:ext>
    </p:extLst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7" grpId="0" animBg="1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 Box 5">
            <a:extLst>
              <a:ext uri="{FF2B5EF4-FFF2-40B4-BE49-F238E27FC236}">
                <a16:creationId xmlns:a16="http://schemas.microsoft.com/office/drawing/2014/main" id="{EF0B032B-CDBB-4A60-892E-89505511A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84325"/>
            <a:ext cx="91440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F8CD56FC-92BA-435C-A90E-7BEC50011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043113"/>
            <a:ext cx="990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</a:p>
        </p:txBody>
      </p:sp>
      <p:sp>
        <p:nvSpPr>
          <p:cNvPr id="60423" name="Text Box 7">
            <a:extLst>
              <a:ext uri="{FF2B5EF4-FFF2-40B4-BE49-F238E27FC236}">
                <a16:creationId xmlns:a16="http://schemas.microsoft.com/office/drawing/2014/main" id="{8E3FCCCE-64C7-443B-9576-84E1EF8A9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93963"/>
            <a:ext cx="94488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lần tim người đó đập trong 24 giờ là: </a:t>
            </a:r>
          </a:p>
        </p:txBody>
      </p:sp>
      <p:sp>
        <p:nvSpPr>
          <p:cNvPr id="60424" name="Text Box 8">
            <a:extLst>
              <a:ext uri="{FF2B5EF4-FFF2-40B4-BE49-F238E27FC236}">
                <a16:creationId xmlns:a16="http://schemas.microsoft.com/office/drawing/2014/main" id="{837D566F-ECAD-4956-8F36-14350BE45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043113"/>
            <a:ext cx="609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</p:txBody>
      </p:sp>
      <p:sp>
        <p:nvSpPr>
          <p:cNvPr id="60425" name="Text Box 9">
            <a:extLst>
              <a:ext uri="{FF2B5EF4-FFF2-40B4-BE49-F238E27FC236}">
                <a16:creationId xmlns:a16="http://schemas.microsoft.com/office/drawing/2014/main" id="{54F2666B-B26D-49E4-B761-E3C7F2C26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043113"/>
            <a:ext cx="12954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</a:p>
        </p:txBody>
      </p:sp>
      <p:sp>
        <p:nvSpPr>
          <p:cNvPr id="60426" name="Text Box 10">
            <a:extLst>
              <a:ext uri="{FF2B5EF4-FFF2-40B4-BE49-F238E27FC236}">
                <a16:creationId xmlns:a16="http://schemas.microsoft.com/office/drawing/2014/main" id="{4C0C58FD-228E-4536-BCFC-CBB3EF7AE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027238"/>
            <a:ext cx="609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0427" name="Text Box 11">
            <a:extLst>
              <a:ext uri="{FF2B5EF4-FFF2-40B4-BE49-F238E27FC236}">
                <a16:creationId xmlns:a16="http://schemas.microsoft.com/office/drawing/2014/main" id="{6748FC79-7F55-4F39-9FFE-9336CFE92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043113"/>
            <a:ext cx="22098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4500</a:t>
            </a:r>
          </a:p>
        </p:txBody>
      </p:sp>
      <p:sp>
        <p:nvSpPr>
          <p:cNvPr id="60428" name="Text Box 12">
            <a:extLst>
              <a:ext uri="{FF2B5EF4-FFF2-40B4-BE49-F238E27FC236}">
                <a16:creationId xmlns:a16="http://schemas.microsoft.com/office/drawing/2014/main" id="{B1CE0F04-285A-49B7-9976-5980B9798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638" y="1992313"/>
            <a:ext cx="12192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(lần)</a:t>
            </a:r>
          </a:p>
        </p:txBody>
      </p:sp>
      <p:sp>
        <p:nvSpPr>
          <p:cNvPr id="60429" name="Text Box 13">
            <a:extLst>
              <a:ext uri="{FF2B5EF4-FFF2-40B4-BE49-F238E27FC236}">
                <a16:creationId xmlns:a16="http://schemas.microsoft.com/office/drawing/2014/main" id="{206689E0-0869-4FF2-A5CD-BE1FF0F12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94038"/>
            <a:ext cx="9144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60430" name="Text Box 14">
            <a:extLst>
              <a:ext uri="{FF2B5EF4-FFF2-40B4-BE49-F238E27FC236}">
                <a16:creationId xmlns:a16="http://schemas.microsoft.com/office/drawing/2014/main" id="{A2ED452F-ABB2-475F-AEDD-DEC04718C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033713"/>
            <a:ext cx="16002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4500</a:t>
            </a:r>
          </a:p>
        </p:txBody>
      </p:sp>
      <p:sp>
        <p:nvSpPr>
          <p:cNvPr id="60431" name="Text Box 15">
            <a:extLst>
              <a:ext uri="{FF2B5EF4-FFF2-40B4-BE49-F238E27FC236}">
                <a16:creationId xmlns:a16="http://schemas.microsoft.com/office/drawing/2014/main" id="{EF6F6B93-F6C3-4569-B006-3F30B149C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094038"/>
            <a:ext cx="609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0432" name="Text Box 16">
            <a:extLst>
              <a:ext uri="{FF2B5EF4-FFF2-40B4-BE49-F238E27FC236}">
                <a16:creationId xmlns:a16="http://schemas.microsoft.com/office/drawing/2014/main" id="{8C530480-14FC-4302-9C52-5B3E29F18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968625"/>
            <a:ext cx="14478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(lần)</a:t>
            </a:r>
          </a:p>
        </p:txBody>
      </p:sp>
      <p:sp>
        <p:nvSpPr>
          <p:cNvPr id="60433" name="Text Box 17">
            <a:extLst>
              <a:ext uri="{FF2B5EF4-FFF2-40B4-BE49-F238E27FC236}">
                <a16:creationId xmlns:a16="http://schemas.microsoft.com/office/drawing/2014/main" id="{81A78A32-0280-46E1-89DE-1D6706C0B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33713"/>
            <a:ext cx="609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</p:txBody>
      </p:sp>
      <p:sp>
        <p:nvSpPr>
          <p:cNvPr id="60434" name="Text Box 18">
            <a:extLst>
              <a:ext uri="{FF2B5EF4-FFF2-40B4-BE49-F238E27FC236}">
                <a16:creationId xmlns:a16="http://schemas.microsoft.com/office/drawing/2014/main" id="{EC075B4B-4148-43BC-9861-ED5583003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017838"/>
            <a:ext cx="27432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108 000</a:t>
            </a:r>
          </a:p>
        </p:txBody>
      </p:sp>
      <p:sp>
        <p:nvSpPr>
          <p:cNvPr id="60435" name="Text Box 19">
            <a:extLst>
              <a:ext uri="{FF2B5EF4-FFF2-40B4-BE49-F238E27FC236}">
                <a16:creationId xmlns:a16="http://schemas.microsoft.com/office/drawing/2014/main" id="{86F9579C-786A-44F3-88BC-96E100F2F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739138"/>
            <a:ext cx="63246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108 000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id="{9B6AF574-9CC0-4CEB-B173-B09EDD5FD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990600"/>
            <a:ext cx="2971800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87" name="Picture 3" descr="j0232133">
            <a:extLst>
              <a:ext uri="{FF2B5EF4-FFF2-40B4-BE49-F238E27FC236}">
                <a16:creationId xmlns:a16="http://schemas.microsoft.com/office/drawing/2014/main" id="{A3DE334D-1F15-4E81-9380-53CE5BF2C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744094"/>
            <a:ext cx="1447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89" decel="100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89" decel="100000"/>
                                        <p:tgtEl>
                                          <p:spTgt spid="604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461" accel="100000" fill="hold">
                                          <p:stCondLst>
                                            <p:cond delay="28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289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461" accel="100000" fill="hold">
                                          <p:stCondLst>
                                            <p:cond delay="28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289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461" accel="100000" fill="hold">
                                          <p:stCondLst>
                                            <p:cond delay="28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85" decel="100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85" decel="100000"/>
                                        <p:tgtEl>
                                          <p:spTgt spid="604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604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89" decel="100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89" decel="100000"/>
                                        <p:tgtEl>
                                          <p:spTgt spid="604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461" accel="100000" fill="hold">
                                          <p:stCondLst>
                                            <p:cond delay="289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289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461" accel="100000" fill="hold">
                                          <p:stCondLst>
                                            <p:cond delay="289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289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461" accel="100000" fill="hold">
                                          <p:stCondLst>
                                            <p:cond delay="289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604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85" decel="100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385" decel="100000"/>
                                        <p:tgtEl>
                                          <p:spTgt spid="604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385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385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604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85" decel="100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385" decel="100000"/>
                                        <p:tgtEl>
                                          <p:spTgt spid="604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" dur="385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385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70" decel="100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770" decel="100000"/>
                                        <p:tgtEl>
                                          <p:spTgt spid="604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385" decel="1000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385" decel="100000"/>
                                        <p:tgtEl>
                                          <p:spTgt spid="60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3" dur="385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385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70" decel="100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770" decel="100000"/>
                                        <p:tgtEl>
                                          <p:spTgt spid="604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4" dur="77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2" grpId="0"/>
      <p:bldP spid="60423" grpId="0"/>
      <p:bldP spid="60424" grpId="0"/>
      <p:bldP spid="60425" grpId="0"/>
      <p:bldP spid="60426" grpId="0"/>
      <p:bldP spid="60427" grpId="0"/>
      <p:bldP spid="60428" grpId="0"/>
      <p:bldP spid="60429" grpId="0"/>
      <p:bldP spid="60430" grpId="0"/>
      <p:bldP spid="60431" grpId="0"/>
      <p:bldP spid="60432" grpId="0"/>
      <p:bldP spid="60433" grpId="0"/>
      <p:bldP spid="60434" grpId="0"/>
      <p:bldP spid="60435" grpId="0"/>
      <p:bldP spid="1537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7557230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830</Words>
  <Application>Microsoft Office PowerPoint</Application>
  <PresentationFormat>On-screen Show (4:3)</PresentationFormat>
  <Paragraphs>157</Paragraphs>
  <Slides>16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.VnTime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TOÁN</vt:lpstr>
      <vt:lpstr>PowerPoint Presentation</vt:lpstr>
      <vt:lpstr>PowerPoint Presentation</vt:lpstr>
      <vt:lpstr>PowerPoint Presentation</vt:lpstr>
      <vt:lpstr>PowerPoint Presentation</vt:lpstr>
      <vt:lpstr>Bài 3: Tim một người khỏe mạnh bình thường mỗi phút đập khoảng 75 lần. Hãy tính số lần đập của tim người đó trong 24 giờ.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TOAN</dc:creator>
  <cp:lastModifiedBy>Hương Đào</cp:lastModifiedBy>
  <cp:revision>104</cp:revision>
  <dcterms:created xsi:type="dcterms:W3CDTF">2009-11-26T03:11:28Z</dcterms:created>
  <dcterms:modified xsi:type="dcterms:W3CDTF">2021-11-25T13:29:20Z</dcterms:modified>
</cp:coreProperties>
</file>