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98" r:id="rId3"/>
    <p:sldId id="284" r:id="rId4"/>
    <p:sldId id="299" r:id="rId5"/>
    <p:sldId id="300" r:id="rId6"/>
    <p:sldId id="285" r:id="rId7"/>
    <p:sldId id="286" r:id="rId8"/>
    <p:sldId id="287" r:id="rId9"/>
    <p:sldId id="295" r:id="rId10"/>
    <p:sldId id="301" r:id="rId11"/>
    <p:sldId id="302" r:id="rId12"/>
    <p:sldId id="303" r:id="rId13"/>
    <p:sldId id="297" r:id="rId14"/>
    <p:sldId id="304" r:id="rId15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798"/>
    <a:srgbClr val="C4ECF4"/>
    <a:srgbClr val="FFD279"/>
    <a:srgbClr val="FFE07D"/>
    <a:srgbClr val="FFD653"/>
    <a:srgbClr val="FFE1FF"/>
    <a:srgbClr val="FF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59" autoAdjust="0"/>
  </p:normalViewPr>
  <p:slideViewPr>
    <p:cSldViewPr>
      <p:cViewPr varScale="1">
        <p:scale>
          <a:sx n="64" d="100"/>
          <a:sy n="64" d="100"/>
        </p:scale>
        <p:origin x="960" y="6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08/11/2023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4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Sách</a:t>
            </a:r>
            <a:r>
              <a:rPr lang="en-US" baseline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41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08/11/2023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08/11/2023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08/11/2023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08/11/2023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:\AAA-LÀM ẢNH SLIDE\Bai10-LT1-1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819" y="1905000"/>
            <a:ext cx="11752361" cy="3054584"/>
          </a:xfrm>
          <a:prstGeom prst="rect">
            <a:avLst/>
          </a:prstGeom>
          <a:noFill/>
        </p:spPr>
      </p:pic>
      <p:pic>
        <p:nvPicPr>
          <p:cNvPr id="3" name="Picture 2" descr="F:\AAA-LÀM ẢNH SLIDE\Bai10-HĐ3-3a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8399" y="2323971"/>
            <a:ext cx="2211072" cy="2216641"/>
          </a:xfrm>
          <a:prstGeom prst="rect">
            <a:avLst/>
          </a:prstGeom>
          <a:noFill/>
        </p:spPr>
      </p:pic>
      <p:pic>
        <p:nvPicPr>
          <p:cNvPr id="4" name="Picture 3" descr="F:\AAA-LÀM ẢNH SLIDE\Bai10-HĐ3-3a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5045" y="2323971"/>
            <a:ext cx="2211072" cy="2216641"/>
          </a:xfrm>
          <a:prstGeom prst="rect">
            <a:avLst/>
          </a:prstGeom>
          <a:noFill/>
        </p:spPr>
      </p:pic>
      <p:grpSp>
        <p:nvGrpSpPr>
          <p:cNvPr id="5" name="Group 21"/>
          <p:cNvGrpSpPr/>
          <p:nvPr/>
        </p:nvGrpSpPr>
        <p:grpSpPr>
          <a:xfrm>
            <a:off x="10143956" y="2998224"/>
            <a:ext cx="796392" cy="817813"/>
            <a:chOff x="7632352" y="2681286"/>
            <a:chExt cx="405942" cy="415815"/>
          </a:xfrm>
        </p:grpSpPr>
        <p:sp>
          <p:nvSpPr>
            <p:cNvPr id="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8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8" name="Group 51"/>
          <p:cNvGrpSpPr/>
          <p:nvPr/>
        </p:nvGrpSpPr>
        <p:grpSpPr>
          <a:xfrm>
            <a:off x="6964644" y="2998224"/>
            <a:ext cx="796392" cy="817813"/>
            <a:chOff x="7632352" y="2681286"/>
            <a:chExt cx="405942" cy="415815"/>
          </a:xfrm>
        </p:grpSpPr>
        <p:sp>
          <p:nvSpPr>
            <p:cNvPr id="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8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922868" y="3018778"/>
            <a:ext cx="463355" cy="776706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511184" y="3018778"/>
            <a:ext cx="463355" cy="776706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13" name="Group 59"/>
          <p:cNvGrpSpPr/>
          <p:nvPr/>
        </p:nvGrpSpPr>
        <p:grpSpPr>
          <a:xfrm>
            <a:off x="6957141" y="2995193"/>
            <a:ext cx="796392" cy="817813"/>
            <a:chOff x="7632352" y="2681286"/>
            <a:chExt cx="405942" cy="415815"/>
          </a:xfrm>
        </p:grpSpPr>
        <p:sp>
          <p:nvSpPr>
            <p:cNvPr id="1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8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16" name="Group 62"/>
          <p:cNvGrpSpPr/>
          <p:nvPr/>
        </p:nvGrpSpPr>
        <p:grpSpPr>
          <a:xfrm>
            <a:off x="10150928" y="2995192"/>
            <a:ext cx="796392" cy="817813"/>
            <a:chOff x="7632352" y="2681286"/>
            <a:chExt cx="405942" cy="415815"/>
          </a:xfrm>
        </p:grpSpPr>
        <p:sp>
          <p:nvSpPr>
            <p:cNvPr id="1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8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19" name="Group 51"/>
          <p:cNvGrpSpPr/>
          <p:nvPr/>
        </p:nvGrpSpPr>
        <p:grpSpPr>
          <a:xfrm>
            <a:off x="8585660" y="2998224"/>
            <a:ext cx="796392" cy="817813"/>
            <a:chOff x="7632352" y="2681286"/>
            <a:chExt cx="405942" cy="415815"/>
          </a:xfrm>
        </p:grpSpPr>
        <p:sp>
          <p:nvSpPr>
            <p:cNvPr id="2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8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2" name="Group 59"/>
          <p:cNvGrpSpPr/>
          <p:nvPr/>
        </p:nvGrpSpPr>
        <p:grpSpPr>
          <a:xfrm>
            <a:off x="8578158" y="2995193"/>
            <a:ext cx="796392" cy="817813"/>
            <a:chOff x="7632352" y="2681286"/>
            <a:chExt cx="405942" cy="415815"/>
          </a:xfrm>
        </p:grpSpPr>
        <p:sp>
          <p:nvSpPr>
            <p:cNvPr id="2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8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0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47754" y="846088"/>
            <a:ext cx="817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244945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:\AAA-LÀM ẢNH SLIDE\Bai10-LT1-1(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450" y="1829981"/>
            <a:ext cx="11752361" cy="3957414"/>
          </a:xfrm>
          <a:prstGeom prst="rect">
            <a:avLst/>
          </a:prstGeom>
          <a:noFill/>
        </p:spPr>
      </p:pic>
      <p:grpSp>
        <p:nvGrpSpPr>
          <p:cNvPr id="3" name="Group 21"/>
          <p:cNvGrpSpPr/>
          <p:nvPr/>
        </p:nvGrpSpPr>
        <p:grpSpPr>
          <a:xfrm>
            <a:off x="10126586" y="3419765"/>
            <a:ext cx="796392" cy="817813"/>
            <a:chOff x="7632352" y="2681286"/>
            <a:chExt cx="405942" cy="415815"/>
          </a:xfrm>
        </p:grpSpPr>
        <p:sp>
          <p:nvSpPr>
            <p:cNvPr id="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8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" name="Group 51"/>
          <p:cNvGrpSpPr/>
          <p:nvPr/>
        </p:nvGrpSpPr>
        <p:grpSpPr>
          <a:xfrm>
            <a:off x="6947274" y="3419765"/>
            <a:ext cx="796392" cy="817813"/>
            <a:chOff x="7632352" y="2681286"/>
            <a:chExt cx="405942" cy="415815"/>
          </a:xfrm>
        </p:grpSpPr>
        <p:sp>
          <p:nvSpPr>
            <p:cNvPr id="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8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905499" y="3440318"/>
            <a:ext cx="463355" cy="776706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493815" y="3440318"/>
            <a:ext cx="463355" cy="776706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b="1" dirty="0">
                <a:solidFill>
                  <a:schemeClr val="accent1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11" name="Group 59"/>
          <p:cNvGrpSpPr/>
          <p:nvPr/>
        </p:nvGrpSpPr>
        <p:grpSpPr>
          <a:xfrm>
            <a:off x="6939771" y="3416734"/>
            <a:ext cx="796392" cy="817813"/>
            <a:chOff x="7632352" y="2681286"/>
            <a:chExt cx="405942" cy="415815"/>
          </a:xfrm>
        </p:grpSpPr>
        <p:sp>
          <p:nvSpPr>
            <p:cNvPr id="1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800" b="1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48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4" name="Group 62"/>
          <p:cNvGrpSpPr/>
          <p:nvPr/>
        </p:nvGrpSpPr>
        <p:grpSpPr>
          <a:xfrm>
            <a:off x="10133559" y="3416732"/>
            <a:ext cx="796392" cy="817813"/>
            <a:chOff x="7632352" y="2681286"/>
            <a:chExt cx="405942" cy="415815"/>
          </a:xfrm>
        </p:grpSpPr>
        <p:sp>
          <p:nvSpPr>
            <p:cNvPr id="1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800" b="1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7</a:t>
              </a:r>
              <a:endParaRPr lang="en-GB" sz="48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7" name="Group 51"/>
          <p:cNvGrpSpPr/>
          <p:nvPr/>
        </p:nvGrpSpPr>
        <p:grpSpPr>
          <a:xfrm>
            <a:off x="8568291" y="3419765"/>
            <a:ext cx="796392" cy="817813"/>
            <a:chOff x="7632352" y="2681286"/>
            <a:chExt cx="405942" cy="415815"/>
          </a:xfrm>
        </p:grpSpPr>
        <p:sp>
          <p:nvSpPr>
            <p:cNvPr id="1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8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0" name="Group 59"/>
          <p:cNvGrpSpPr/>
          <p:nvPr/>
        </p:nvGrpSpPr>
        <p:grpSpPr>
          <a:xfrm>
            <a:off x="8560788" y="3416734"/>
            <a:ext cx="796392" cy="817813"/>
            <a:chOff x="7632352" y="2681286"/>
            <a:chExt cx="405942" cy="415815"/>
          </a:xfrm>
        </p:grpSpPr>
        <p:sp>
          <p:nvSpPr>
            <p:cNvPr id="2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800" b="1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48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pic>
        <p:nvPicPr>
          <p:cNvPr id="23" name="Picture 5" descr="F:\AAA-LÀM ẢNH SLIDE\Bai10-HĐ3-3b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451" y="3928358"/>
            <a:ext cx="1344047" cy="1347432"/>
          </a:xfrm>
          <a:prstGeom prst="rect">
            <a:avLst/>
          </a:prstGeom>
          <a:noFill/>
        </p:spPr>
      </p:pic>
      <p:pic>
        <p:nvPicPr>
          <p:cNvPr id="24" name="Picture 4" descr="F:\AAA-LÀM ẢNH SLIDE\Bai10-HĐ3-3b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8653" y="2464783"/>
            <a:ext cx="1344047" cy="1347432"/>
          </a:xfrm>
          <a:prstGeom prst="rect">
            <a:avLst/>
          </a:prstGeom>
          <a:noFill/>
        </p:spPr>
      </p:pic>
      <p:pic>
        <p:nvPicPr>
          <p:cNvPr id="25" name="Picture 5" descr="F:\AAA-LÀM ẢNH SLIDE\Bai10-HĐ3-3b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8653" y="3928358"/>
            <a:ext cx="1344047" cy="1347432"/>
          </a:xfrm>
          <a:prstGeom prst="rect">
            <a:avLst/>
          </a:prstGeom>
          <a:noFill/>
        </p:spPr>
      </p:pic>
      <p:pic>
        <p:nvPicPr>
          <p:cNvPr id="26" name="Picture 4" descr="F:\AAA-LÀM ẢNH SLIDE\Bai10-HĐ3-3b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52854" y="2464783"/>
            <a:ext cx="1344047" cy="1347432"/>
          </a:xfrm>
          <a:prstGeom prst="rect">
            <a:avLst/>
          </a:prstGeom>
          <a:noFill/>
        </p:spPr>
      </p:pic>
      <p:pic>
        <p:nvPicPr>
          <p:cNvPr id="27" name="Picture 5" descr="F:\AAA-LÀM ẢNH SLIDE\Bai10-HĐ3-3b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2854" y="3928358"/>
            <a:ext cx="1344047" cy="1347432"/>
          </a:xfrm>
          <a:prstGeom prst="rect">
            <a:avLst/>
          </a:prstGeom>
          <a:noFill/>
        </p:spPr>
      </p:pic>
      <p:pic>
        <p:nvPicPr>
          <p:cNvPr id="28" name="Picture 4" descr="F:\AAA-LÀM ẢNH SLIDE\Bai10-HĐ3-3b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7056" y="2464783"/>
            <a:ext cx="1344047" cy="1347432"/>
          </a:xfrm>
          <a:prstGeom prst="rect">
            <a:avLst/>
          </a:prstGeom>
          <a:noFill/>
        </p:spPr>
      </p:pic>
      <p:pic>
        <p:nvPicPr>
          <p:cNvPr id="29" name="Picture 5" descr="F:\AAA-LÀM ẢNH SLIDE\Bai10-HĐ3-3b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7056" y="3928358"/>
            <a:ext cx="1344047" cy="1347432"/>
          </a:xfrm>
          <a:prstGeom prst="rect">
            <a:avLst/>
          </a:prstGeom>
          <a:noFill/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45806" y="990600"/>
            <a:ext cx="2144340" cy="575248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dirty="0"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88939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827397" y="4172404"/>
            <a:ext cx="1786119" cy="1760523"/>
          </a:xfrm>
          <a:custGeom>
            <a:avLst/>
            <a:gdLst>
              <a:gd name="connsiteX0" fmla="*/ 0 w 1343378"/>
              <a:gd name="connsiteY0" fmla="*/ 0 h 1320800"/>
              <a:gd name="connsiteX1" fmla="*/ 643467 w 1343378"/>
              <a:gd name="connsiteY1" fmla="*/ 406400 h 1320800"/>
              <a:gd name="connsiteX2" fmla="*/ 428978 w 1343378"/>
              <a:gd name="connsiteY2" fmla="*/ 1016000 h 1320800"/>
              <a:gd name="connsiteX3" fmla="*/ 1343378 w 1343378"/>
              <a:gd name="connsiteY3" fmla="*/ 13208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3378" h="1320800">
                <a:moveTo>
                  <a:pt x="0" y="0"/>
                </a:moveTo>
                <a:cubicBezTo>
                  <a:pt x="285985" y="118533"/>
                  <a:pt x="571971" y="237067"/>
                  <a:pt x="643467" y="406400"/>
                </a:cubicBezTo>
                <a:cubicBezTo>
                  <a:pt x="714963" y="575733"/>
                  <a:pt x="312326" y="863600"/>
                  <a:pt x="428978" y="1016000"/>
                </a:cubicBezTo>
                <a:cubicBezTo>
                  <a:pt x="545630" y="1168400"/>
                  <a:pt x="1044223" y="1266237"/>
                  <a:pt x="1343378" y="1320800"/>
                </a:cubicBezTo>
              </a:path>
            </a:pathLst>
          </a:cu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679" tIns="60840" rIns="121679" bIns="60840"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903694" y="2306549"/>
            <a:ext cx="707943" cy="1038258"/>
          </a:xfrm>
          <a:custGeom>
            <a:avLst/>
            <a:gdLst>
              <a:gd name="connsiteX0" fmla="*/ 532459 w 532459"/>
              <a:gd name="connsiteY0" fmla="*/ 0 h 778934"/>
              <a:gd name="connsiteX1" fmla="*/ 24459 w 532459"/>
              <a:gd name="connsiteY1" fmla="*/ 293512 h 778934"/>
              <a:gd name="connsiteX2" fmla="*/ 385703 w 532459"/>
              <a:gd name="connsiteY2" fmla="*/ 496712 h 778934"/>
              <a:gd name="connsiteX3" fmla="*/ 430859 w 532459"/>
              <a:gd name="connsiteY3" fmla="*/ 778934 h 778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459" h="778934">
                <a:moveTo>
                  <a:pt x="532459" y="0"/>
                </a:moveTo>
                <a:cubicBezTo>
                  <a:pt x="290688" y="105363"/>
                  <a:pt x="48918" y="210727"/>
                  <a:pt x="24459" y="293512"/>
                </a:cubicBezTo>
                <a:cubicBezTo>
                  <a:pt x="0" y="376297"/>
                  <a:pt x="317970" y="415809"/>
                  <a:pt x="385703" y="496712"/>
                </a:cubicBezTo>
                <a:cubicBezTo>
                  <a:pt x="453436" y="577615"/>
                  <a:pt x="442147" y="678274"/>
                  <a:pt x="430859" y="778934"/>
                </a:cubicBezTo>
              </a:path>
            </a:pathLst>
          </a:cu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679" tIns="60840" rIns="121679" bIns="60840"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6333969" y="2479591"/>
            <a:ext cx="1846156" cy="835121"/>
          </a:xfrm>
          <a:custGeom>
            <a:avLst/>
            <a:gdLst>
              <a:gd name="connsiteX0" fmla="*/ 0 w 1388533"/>
              <a:gd name="connsiteY0" fmla="*/ 118534 h 626534"/>
              <a:gd name="connsiteX1" fmla="*/ 756356 w 1388533"/>
              <a:gd name="connsiteY1" fmla="*/ 84667 h 626534"/>
              <a:gd name="connsiteX2" fmla="*/ 1388533 w 1388533"/>
              <a:gd name="connsiteY2" fmla="*/ 626534 h 62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8533" h="626534">
                <a:moveTo>
                  <a:pt x="0" y="118534"/>
                </a:moveTo>
                <a:cubicBezTo>
                  <a:pt x="262467" y="59267"/>
                  <a:pt x="524934" y="0"/>
                  <a:pt x="756356" y="84667"/>
                </a:cubicBezTo>
                <a:cubicBezTo>
                  <a:pt x="987778" y="169334"/>
                  <a:pt x="1188155" y="397934"/>
                  <a:pt x="1388533" y="626534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679" tIns="60840" rIns="121679" bIns="60840"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739222" y="2381787"/>
            <a:ext cx="1801129" cy="963021"/>
          </a:xfrm>
          <a:custGeom>
            <a:avLst/>
            <a:gdLst>
              <a:gd name="connsiteX0" fmla="*/ 1354667 w 1354667"/>
              <a:gd name="connsiteY0" fmla="*/ 0 h 722489"/>
              <a:gd name="connsiteX1" fmla="*/ 395111 w 1354667"/>
              <a:gd name="connsiteY1" fmla="*/ 191911 h 722489"/>
              <a:gd name="connsiteX2" fmla="*/ 0 w 1354667"/>
              <a:gd name="connsiteY2" fmla="*/ 722489 h 72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4667" h="722489">
                <a:moveTo>
                  <a:pt x="1354667" y="0"/>
                </a:moveTo>
                <a:cubicBezTo>
                  <a:pt x="987778" y="35748"/>
                  <a:pt x="620889" y="71496"/>
                  <a:pt x="395111" y="191911"/>
                </a:cubicBezTo>
                <a:cubicBezTo>
                  <a:pt x="169333" y="312326"/>
                  <a:pt x="84666" y="517407"/>
                  <a:pt x="0" y="722489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679" tIns="60840" rIns="121679" bIns="60840"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9110709" y="4142309"/>
            <a:ext cx="1460915" cy="1655193"/>
          </a:xfrm>
          <a:custGeom>
            <a:avLst/>
            <a:gdLst>
              <a:gd name="connsiteX0" fmla="*/ 0 w 1098785"/>
              <a:gd name="connsiteY0" fmla="*/ 1241778 h 1241778"/>
              <a:gd name="connsiteX1" fmla="*/ 1049866 w 1098785"/>
              <a:gd name="connsiteY1" fmla="*/ 948267 h 1241778"/>
              <a:gd name="connsiteX2" fmla="*/ 293511 w 1098785"/>
              <a:gd name="connsiteY2" fmla="*/ 508000 h 1241778"/>
              <a:gd name="connsiteX3" fmla="*/ 417688 w 1098785"/>
              <a:gd name="connsiteY3" fmla="*/ 0 h 1241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785" h="1241778">
                <a:moveTo>
                  <a:pt x="0" y="1241778"/>
                </a:moveTo>
                <a:cubicBezTo>
                  <a:pt x="500473" y="1156170"/>
                  <a:pt x="1000947" y="1070563"/>
                  <a:pt x="1049866" y="948267"/>
                </a:cubicBezTo>
                <a:cubicBezTo>
                  <a:pt x="1098785" y="825971"/>
                  <a:pt x="398874" y="666044"/>
                  <a:pt x="293511" y="508000"/>
                </a:cubicBezTo>
                <a:cubicBezTo>
                  <a:pt x="188148" y="349956"/>
                  <a:pt x="302918" y="174978"/>
                  <a:pt x="417688" y="0"/>
                </a:cubicBezTo>
              </a:path>
            </a:pathLst>
          </a:cu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679" tIns="60840" rIns="121679" bIns="60840"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437154" y="4052026"/>
            <a:ext cx="1771108" cy="2038896"/>
          </a:xfrm>
          <a:custGeom>
            <a:avLst/>
            <a:gdLst>
              <a:gd name="connsiteX0" fmla="*/ 0 w 1332088"/>
              <a:gd name="connsiteY0" fmla="*/ 1388533 h 1529644"/>
              <a:gd name="connsiteX1" fmla="*/ 891822 w 1332088"/>
              <a:gd name="connsiteY1" fmla="*/ 1298222 h 1529644"/>
              <a:gd name="connsiteX2" fmla="*/ 1332088 w 1332088"/>
              <a:gd name="connsiteY2" fmla="*/ 0 h 152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2088" h="1529644">
                <a:moveTo>
                  <a:pt x="0" y="1388533"/>
                </a:moveTo>
                <a:cubicBezTo>
                  <a:pt x="334903" y="1459088"/>
                  <a:pt x="669807" y="1529644"/>
                  <a:pt x="891822" y="1298222"/>
                </a:cubicBezTo>
                <a:cubicBezTo>
                  <a:pt x="1113837" y="1066800"/>
                  <a:pt x="1222962" y="533400"/>
                  <a:pt x="1332088" y="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679" tIns="60840" rIns="121679" bIns="60840"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930351" y="3147785"/>
            <a:ext cx="8246023" cy="1190395"/>
            <a:chOff x="1079325" y="2245431"/>
            <a:chExt cx="6851119" cy="986542"/>
          </a:xfrm>
        </p:grpSpPr>
        <p:grpSp>
          <p:nvGrpSpPr>
            <p:cNvPr id="9" name="Group 39"/>
            <p:cNvGrpSpPr/>
            <p:nvPr/>
          </p:nvGrpSpPr>
          <p:grpSpPr>
            <a:xfrm>
              <a:off x="5775502" y="2245431"/>
              <a:ext cx="986542" cy="986542"/>
              <a:chOff x="1079325" y="2242609"/>
              <a:chExt cx="986542" cy="986542"/>
            </a:xfrm>
          </p:grpSpPr>
          <p:pic>
            <p:nvPicPr>
              <p:cNvPr id="25" name="Picture 8" descr="F:\AAA-LÀM ẢNH SLIDE\Bai10-HĐ3-4(7)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79325" y="2242609"/>
                <a:ext cx="986542" cy="986542"/>
              </a:xfrm>
              <a:prstGeom prst="rect">
                <a:avLst/>
              </a:prstGeom>
              <a:noFill/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403179" y="2702541"/>
                <a:ext cx="408310" cy="382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1"/>
                    </a:solidFill>
                    <a:latin typeface="Lato Heavy" pitchFamily="34" charset="0"/>
                    <a:cs typeface="Lato Heavy" pitchFamily="34" charset="0"/>
                  </a:rPr>
                  <a:t>8</a:t>
                </a:r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6943902" y="2245431"/>
              <a:ext cx="986542" cy="986542"/>
              <a:chOff x="1079325" y="2242609"/>
              <a:chExt cx="986542" cy="986542"/>
            </a:xfrm>
          </p:grpSpPr>
          <p:pic>
            <p:nvPicPr>
              <p:cNvPr id="23" name="Picture 8" descr="F:\AAA-LÀM ẢNH SLIDE\Bai10-HĐ3-4(7)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79325" y="2242609"/>
                <a:ext cx="986542" cy="986542"/>
              </a:xfrm>
              <a:prstGeom prst="rect">
                <a:avLst/>
              </a:prstGeom>
              <a:noFill/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1404360" y="2705858"/>
                <a:ext cx="408310" cy="382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1"/>
                    </a:solidFill>
                    <a:latin typeface="Lato Heavy" pitchFamily="34" charset="0"/>
                    <a:cs typeface="Lato Heavy" pitchFamily="34" charset="0"/>
                  </a:rPr>
                  <a:t>9</a:t>
                </a:r>
              </a:p>
            </p:txBody>
          </p:sp>
        </p:grpSp>
        <p:grpSp>
          <p:nvGrpSpPr>
            <p:cNvPr id="11" name="Group 47"/>
            <p:cNvGrpSpPr/>
            <p:nvPr/>
          </p:nvGrpSpPr>
          <p:grpSpPr>
            <a:xfrm>
              <a:off x="1079325" y="2245431"/>
              <a:ext cx="986542" cy="986542"/>
              <a:chOff x="1079325" y="2242609"/>
              <a:chExt cx="986542" cy="986542"/>
            </a:xfrm>
          </p:grpSpPr>
          <p:pic>
            <p:nvPicPr>
              <p:cNvPr id="21" name="Picture 8" descr="F:\AAA-LÀM ẢNH SLIDE\Bai10-HĐ3-4(7)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79325" y="2242609"/>
                <a:ext cx="986542" cy="986542"/>
              </a:xfrm>
              <a:prstGeom prst="rect">
                <a:avLst/>
              </a:prstGeom>
              <a:noFill/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1391889" y="2686754"/>
                <a:ext cx="408310" cy="382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1"/>
                    </a:solidFill>
                    <a:latin typeface="Lato Heavy" pitchFamily="34" charset="0"/>
                    <a:cs typeface="Lato Heavy" pitchFamily="34" charset="0"/>
                  </a:rPr>
                  <a:t>4</a:t>
                </a:r>
              </a:p>
            </p:txBody>
          </p:sp>
        </p:grpSp>
        <p:grpSp>
          <p:nvGrpSpPr>
            <p:cNvPr id="12" name="Group 50"/>
            <p:cNvGrpSpPr/>
            <p:nvPr/>
          </p:nvGrpSpPr>
          <p:grpSpPr>
            <a:xfrm>
              <a:off x="2247725" y="2245431"/>
              <a:ext cx="986542" cy="986542"/>
              <a:chOff x="1079325" y="2242609"/>
              <a:chExt cx="986542" cy="986542"/>
            </a:xfrm>
          </p:grpSpPr>
          <p:pic>
            <p:nvPicPr>
              <p:cNvPr id="19" name="Picture 8" descr="F:\AAA-LÀM ẢNH SLIDE\Bai10-HĐ3-4(7)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79325" y="2242609"/>
                <a:ext cx="986542" cy="986542"/>
              </a:xfrm>
              <a:prstGeom prst="rect">
                <a:avLst/>
              </a:prstGeom>
              <a:noFill/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1391889" y="2702541"/>
                <a:ext cx="408310" cy="382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1"/>
                    </a:solidFill>
                    <a:latin typeface="Lato Heavy" pitchFamily="34" charset="0"/>
                    <a:cs typeface="Lato Heavy" pitchFamily="34" charset="0"/>
                  </a:rPr>
                  <a:t>5</a:t>
                </a:r>
              </a:p>
            </p:txBody>
          </p:sp>
        </p:grpSp>
        <p:grpSp>
          <p:nvGrpSpPr>
            <p:cNvPr id="13" name="Group 53"/>
            <p:cNvGrpSpPr/>
            <p:nvPr/>
          </p:nvGrpSpPr>
          <p:grpSpPr>
            <a:xfrm>
              <a:off x="3427413" y="2245431"/>
              <a:ext cx="986542" cy="986542"/>
              <a:chOff x="1079325" y="2242609"/>
              <a:chExt cx="986542" cy="986542"/>
            </a:xfrm>
          </p:grpSpPr>
          <p:pic>
            <p:nvPicPr>
              <p:cNvPr id="17" name="Picture 8" descr="F:\AAA-LÀM ẢNH SLIDE\Bai10-HĐ3-4(7)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79325" y="2242609"/>
                <a:ext cx="986542" cy="986542"/>
              </a:xfrm>
              <a:prstGeom prst="rect">
                <a:avLst/>
              </a:prstGeom>
              <a:noFill/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1404360" y="2690070"/>
                <a:ext cx="408310" cy="382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1"/>
                    </a:solidFill>
                    <a:latin typeface="Lato Heavy" pitchFamily="34" charset="0"/>
                    <a:cs typeface="Lato Heavy" pitchFamily="34" charset="0"/>
                  </a:rPr>
                  <a:t>6</a:t>
                </a:r>
              </a:p>
            </p:txBody>
          </p:sp>
        </p:grpSp>
        <p:grpSp>
          <p:nvGrpSpPr>
            <p:cNvPr id="14" name="Group 56"/>
            <p:cNvGrpSpPr/>
            <p:nvPr/>
          </p:nvGrpSpPr>
          <p:grpSpPr>
            <a:xfrm>
              <a:off x="4595813" y="2245431"/>
              <a:ext cx="986542" cy="986542"/>
              <a:chOff x="1079325" y="2242609"/>
              <a:chExt cx="986542" cy="986542"/>
            </a:xfrm>
          </p:grpSpPr>
          <p:pic>
            <p:nvPicPr>
              <p:cNvPr id="15" name="Picture 8" descr="F:\AAA-LÀM ẢNH SLIDE\Bai10-HĐ3-4(7)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79325" y="2242609"/>
                <a:ext cx="986542" cy="986542"/>
              </a:xfrm>
              <a:prstGeom prst="rect">
                <a:avLst/>
              </a:prstGeom>
              <a:noFill/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404360" y="2702541"/>
                <a:ext cx="408310" cy="382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1"/>
                    </a:solidFill>
                    <a:latin typeface="Lato Heavy" pitchFamily="34" charset="0"/>
                    <a:cs typeface="Lato Heavy" pitchFamily="34" charset="0"/>
                  </a:rPr>
                  <a:t>7</a:t>
                </a: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2320596" y="1120171"/>
            <a:ext cx="1761961" cy="1766399"/>
            <a:chOff x="1745369" y="893586"/>
            <a:chExt cx="1325208" cy="1325208"/>
          </a:xfrm>
        </p:grpSpPr>
        <p:sp>
          <p:nvSpPr>
            <p:cNvPr id="28" name="Oval 27"/>
            <p:cNvSpPr/>
            <p:nvPr/>
          </p:nvSpPr>
          <p:spPr>
            <a:xfrm>
              <a:off x="2280356" y="1693333"/>
              <a:ext cx="214488" cy="2144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" descr="F:\AAA-LÀM ẢNH SLIDE\Bai10-HĐ3-4(1)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45369" y="893586"/>
              <a:ext cx="1325208" cy="1325208"/>
            </a:xfrm>
            <a:prstGeom prst="rect">
              <a:avLst/>
            </a:prstGeom>
            <a:noFill/>
          </p:spPr>
        </p:pic>
      </p:grpSp>
      <p:grpSp>
        <p:nvGrpSpPr>
          <p:cNvPr id="30" name="Group 29"/>
          <p:cNvGrpSpPr/>
          <p:nvPr/>
        </p:nvGrpSpPr>
        <p:grpSpPr>
          <a:xfrm>
            <a:off x="5251901" y="1270643"/>
            <a:ext cx="1622022" cy="1626107"/>
            <a:chOff x="3950065" y="1006474"/>
            <a:chExt cx="1219957" cy="1219957"/>
          </a:xfrm>
        </p:grpSpPr>
        <p:sp>
          <p:nvSpPr>
            <p:cNvPr id="31" name="Oval 30"/>
            <p:cNvSpPr/>
            <p:nvPr/>
          </p:nvSpPr>
          <p:spPr>
            <a:xfrm>
              <a:off x="4436533" y="1682044"/>
              <a:ext cx="191912" cy="1919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Z</a:t>
              </a:r>
            </a:p>
          </p:txBody>
        </p:sp>
        <p:pic>
          <p:nvPicPr>
            <p:cNvPr id="32" name="Picture 3" descr="F:\AAA-LÀM ẢNH SLIDE\Bai10-HĐ3-4(2)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50065" y="1006474"/>
              <a:ext cx="1219957" cy="1219957"/>
            </a:xfrm>
            <a:prstGeom prst="rect">
              <a:avLst/>
            </a:prstGeom>
            <a:noFill/>
          </p:spPr>
        </p:pic>
      </p:grpSp>
      <p:grpSp>
        <p:nvGrpSpPr>
          <p:cNvPr id="33" name="Group 32"/>
          <p:cNvGrpSpPr/>
          <p:nvPr/>
        </p:nvGrpSpPr>
        <p:grpSpPr>
          <a:xfrm>
            <a:off x="7830209" y="1066800"/>
            <a:ext cx="1997531" cy="2002562"/>
            <a:chOff x="5889265" y="853545"/>
            <a:chExt cx="1502385" cy="1502385"/>
          </a:xfrm>
        </p:grpSpPr>
        <p:sp>
          <p:nvSpPr>
            <p:cNvPr id="34" name="Oval 33"/>
            <p:cNvSpPr/>
            <p:nvPr/>
          </p:nvSpPr>
          <p:spPr>
            <a:xfrm>
              <a:off x="6547556" y="1682044"/>
              <a:ext cx="270933" cy="2709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4" descr="F:\AAA-LÀM ẢNH SLIDE\Bai10-HĐ3-4(3)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89265" y="853545"/>
              <a:ext cx="1502385" cy="1502385"/>
            </a:xfrm>
            <a:prstGeom prst="rect">
              <a:avLst/>
            </a:prstGeom>
            <a:noFill/>
          </p:spPr>
        </p:pic>
      </p:grpSp>
      <p:grpSp>
        <p:nvGrpSpPr>
          <p:cNvPr id="36" name="Group 35"/>
          <p:cNvGrpSpPr/>
          <p:nvPr/>
        </p:nvGrpSpPr>
        <p:grpSpPr>
          <a:xfrm>
            <a:off x="7949121" y="4681313"/>
            <a:ext cx="1759707" cy="1764139"/>
            <a:chOff x="5978701" y="3565266"/>
            <a:chExt cx="1323513" cy="1323513"/>
          </a:xfrm>
        </p:grpSpPr>
        <p:sp>
          <p:nvSpPr>
            <p:cNvPr id="37" name="Oval 36"/>
            <p:cNvSpPr/>
            <p:nvPr/>
          </p:nvSpPr>
          <p:spPr>
            <a:xfrm>
              <a:off x="6592711" y="4402667"/>
              <a:ext cx="225778" cy="2257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5" descr="F:\AAA-LÀM ẢNH SLIDE\Bai10-HĐ3-4(4)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978701" y="3565266"/>
              <a:ext cx="1323513" cy="1323513"/>
            </a:xfrm>
            <a:prstGeom prst="rect">
              <a:avLst/>
            </a:prstGeom>
            <a:noFill/>
          </p:spPr>
        </p:pic>
      </p:grpSp>
      <p:grpSp>
        <p:nvGrpSpPr>
          <p:cNvPr id="39" name="Group 38"/>
          <p:cNvGrpSpPr/>
          <p:nvPr/>
        </p:nvGrpSpPr>
        <p:grpSpPr>
          <a:xfrm>
            <a:off x="5022286" y="4535183"/>
            <a:ext cx="2051232" cy="2056398"/>
            <a:chOff x="3777367" y="3455635"/>
            <a:chExt cx="1542775" cy="1542775"/>
          </a:xfrm>
        </p:grpSpPr>
        <p:sp>
          <p:nvSpPr>
            <p:cNvPr id="40" name="Oval 39"/>
            <p:cNvSpPr/>
            <p:nvPr/>
          </p:nvSpPr>
          <p:spPr>
            <a:xfrm>
              <a:off x="4447822" y="4380089"/>
              <a:ext cx="203200" cy="203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6" descr="F:\AAA-LÀM ẢNH SLIDE\Bai10-HĐ3-4(5)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777367" y="3455635"/>
              <a:ext cx="1542775" cy="1542775"/>
            </a:xfrm>
            <a:prstGeom prst="rect">
              <a:avLst/>
            </a:prstGeom>
            <a:noFill/>
          </p:spPr>
        </p:pic>
      </p:grpSp>
      <p:grpSp>
        <p:nvGrpSpPr>
          <p:cNvPr id="42" name="Group 41"/>
          <p:cNvGrpSpPr/>
          <p:nvPr/>
        </p:nvGrpSpPr>
        <p:grpSpPr>
          <a:xfrm>
            <a:off x="2185509" y="4484565"/>
            <a:ext cx="2032137" cy="2037255"/>
            <a:chOff x="1643767" y="3417660"/>
            <a:chExt cx="1528413" cy="1528413"/>
          </a:xfrm>
        </p:grpSpPr>
        <p:sp>
          <p:nvSpPr>
            <p:cNvPr id="43" name="Oval 42"/>
            <p:cNvSpPr/>
            <p:nvPr/>
          </p:nvSpPr>
          <p:spPr>
            <a:xfrm>
              <a:off x="2359378" y="4425244"/>
              <a:ext cx="180623" cy="1806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7" descr="F:\AAA-LÀM ẢNH SLIDE\Bai10-HĐ3-4(6)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643767" y="3417660"/>
              <a:ext cx="1528413" cy="1528413"/>
            </a:xfrm>
            <a:prstGeom prst="rect">
              <a:avLst/>
            </a:prstGeom>
            <a:noFill/>
          </p:spPr>
        </p:pic>
      </p:grpSp>
      <p:grpSp>
        <p:nvGrpSpPr>
          <p:cNvPr id="45" name="Group 44"/>
          <p:cNvGrpSpPr/>
          <p:nvPr/>
        </p:nvGrpSpPr>
        <p:grpSpPr>
          <a:xfrm>
            <a:off x="327819" y="177310"/>
            <a:ext cx="8267858" cy="822960"/>
            <a:chOff x="518319" y="463060"/>
            <a:chExt cx="8267858" cy="822960"/>
          </a:xfrm>
        </p:grpSpPr>
        <p:sp>
          <p:nvSpPr>
            <p:cNvPr id="46" name="Oval 45"/>
            <p:cNvSpPr/>
            <p:nvPr/>
          </p:nvSpPr>
          <p:spPr>
            <a:xfrm>
              <a:off x="518319" y="463060"/>
              <a:ext cx="731520" cy="73152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432718" y="516579"/>
              <a:ext cx="73534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Tìm chuồng cho Thỏ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066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3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0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7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4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5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1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2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34223" y="-572814"/>
            <a:ext cx="7840407" cy="7278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519" y="1408385"/>
            <a:ext cx="6178536" cy="1143000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Củng cố - Dặn dò</a:t>
            </a:r>
          </a:p>
        </p:txBody>
      </p:sp>
    </p:spTree>
    <p:extLst>
      <p:ext uri="{BB962C8B-B14F-4D97-AF65-F5344CB8AC3E}">
        <p14:creationId xmlns:p14="http://schemas.microsoft.com/office/powerpoint/2010/main" val="2184886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381000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533400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3429000"/>
            <a:ext cx="9296400" cy="2246769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Rất mong nhận được phản hồi và góp ý từ Quý Thầy Cô để bộ giáo án ppt được hoàn thiện hơn.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https://www.facebook.com/nhilinh.phan/</a:t>
            </a:r>
            <a:endParaRPr lang="en-US" sz="2000"/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5519" y="1249443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	: 1990</a:t>
            </a:r>
          </a:p>
          <a:p>
            <a:r>
              <a: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</a:t>
            </a:r>
          </a:p>
          <a:p>
            <a:r>
              <a:rPr lang="en-US" sz="2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LH		: 0916.604.268</a:t>
            </a:r>
          </a:p>
        </p:txBody>
      </p:sp>
    </p:spTree>
    <p:extLst>
      <p:ext uri="{BB962C8B-B14F-4D97-AF65-F5344CB8AC3E}">
        <p14:creationId xmlns:p14="http://schemas.microsoft.com/office/powerpoint/2010/main" val="263598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509306" y="1334125"/>
            <a:ext cx="11122577" cy="340844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1303" y="1045958"/>
            <a:ext cx="11218712" cy="532477"/>
          </a:xfrm>
          <a:prstGeom prst="rect">
            <a:avLst/>
          </a:prstGeom>
        </p:spPr>
        <p:txBody>
          <a:bodyPr vert="horz" lIns="121679" tIns="60840" rIns="121679" bIns="6084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300" b="1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Bài</a:t>
            </a:r>
            <a:r>
              <a:rPr lang="en-GB" sz="4300" b="1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10: </a:t>
            </a:r>
            <a:r>
              <a:rPr lang="en-GB" sz="4300" b="1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Phép</a:t>
            </a:r>
            <a:r>
              <a:rPr lang="en-GB" sz="4300" b="1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4300" b="1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cộng</a:t>
            </a:r>
            <a:r>
              <a:rPr lang="en-GB" sz="4300" b="1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4300" b="1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trong</a:t>
            </a:r>
            <a:r>
              <a:rPr lang="en-GB" sz="4300" b="1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4300" b="1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phạm</a:t>
            </a:r>
            <a:r>
              <a:rPr lang="en-GB" sz="4300" b="1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vi 10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362708" y="1854886"/>
            <a:ext cx="9240088" cy="413387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700" dirty="0" err="1"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2700" dirty="0">
                <a:latin typeface="Lato" panose="020F0502020204030203" pitchFamily="34" charset="0"/>
                <a:cs typeface="Lato" panose="020F0502020204030203" pitchFamily="34" charset="0"/>
              </a:rPr>
              <a:t> 4: </a:t>
            </a:r>
            <a:r>
              <a:rPr lang="en-GB" sz="2700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2700" dirty="0">
                <a:latin typeface="Lato" panose="020F0502020204030203" pitchFamily="34" charset="0"/>
                <a:cs typeface="Lato" panose="020F0502020204030203" pitchFamily="34" charset="0"/>
              </a:rPr>
              <a:t> 0 </a:t>
            </a:r>
            <a:r>
              <a:rPr lang="en-GB" sz="2700" dirty="0" err="1"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GB" sz="2700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700" dirty="0" err="1"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sz="2700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700" dirty="0" err="1">
                <a:latin typeface="Lato" panose="020F0502020204030203" pitchFamily="34" charset="0"/>
                <a:cs typeface="Lato" panose="020F0502020204030203" pitchFamily="34" charset="0"/>
              </a:rPr>
              <a:t>cộng</a:t>
            </a:r>
            <a:endParaRPr lang="en-GB" sz="27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43" y="2760762"/>
            <a:ext cx="3910761" cy="3920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751" y="2969702"/>
            <a:ext cx="3771817" cy="37813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48803" y="6132549"/>
            <a:ext cx="143905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S/62</a:t>
            </a:r>
          </a:p>
        </p:txBody>
      </p:sp>
    </p:spTree>
    <p:extLst>
      <p:ext uri="{BB962C8B-B14F-4D97-AF65-F5344CB8AC3E}">
        <p14:creationId xmlns:p14="http://schemas.microsoft.com/office/powerpoint/2010/main" val="360466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8476E-6 2.21228E-6 L 0.15168 -0.04999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84" y="-249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1944E-6 -3.32613E-6 L -0.13484 -0.07374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1" y="-37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1152" y="1343617"/>
            <a:ext cx="7531775" cy="376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9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/>
          <p:nvPr/>
        </p:nvGrpSpPr>
        <p:grpSpPr>
          <a:xfrm>
            <a:off x="3614740" y="4690765"/>
            <a:ext cx="796392" cy="817813"/>
            <a:chOff x="7632352" y="2681286"/>
            <a:chExt cx="405942" cy="415815"/>
          </a:xfrm>
        </p:grpSpPr>
        <p:sp>
          <p:nvSpPr>
            <p:cNvPr id="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800" b="1" dirty="0">
                  <a:solidFill>
                    <a:schemeClr val="accent1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5" name="Group 59"/>
          <p:cNvGrpSpPr/>
          <p:nvPr/>
        </p:nvGrpSpPr>
        <p:grpSpPr>
          <a:xfrm>
            <a:off x="5235757" y="4690765"/>
            <a:ext cx="796392" cy="817813"/>
            <a:chOff x="7632352" y="2681286"/>
            <a:chExt cx="405942" cy="415815"/>
          </a:xfrm>
        </p:grpSpPr>
        <p:sp>
          <p:nvSpPr>
            <p:cNvPr id="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800" b="1" dirty="0">
                  <a:solidFill>
                    <a:schemeClr val="accent1"/>
                  </a:solidFill>
                  <a:latin typeface="Lato"/>
                  <a:cs typeface="Lato" panose="020F0502020204030203" pitchFamily="34" charset="0"/>
                </a:rPr>
                <a:t>0</a:t>
              </a:r>
            </a:p>
          </p:txBody>
        </p:sp>
      </p:grpSp>
      <p:grpSp>
        <p:nvGrpSpPr>
          <p:cNvPr id="8" name="Group 21"/>
          <p:cNvGrpSpPr/>
          <p:nvPr/>
        </p:nvGrpSpPr>
        <p:grpSpPr>
          <a:xfrm>
            <a:off x="6801555" y="4693796"/>
            <a:ext cx="796392" cy="817813"/>
            <a:chOff x="7632352" y="2681286"/>
            <a:chExt cx="405942" cy="415815"/>
          </a:xfrm>
        </p:grpSpPr>
        <p:sp>
          <p:nvSpPr>
            <p:cNvPr id="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8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1" name="Group 62"/>
          <p:cNvGrpSpPr/>
          <p:nvPr/>
        </p:nvGrpSpPr>
        <p:grpSpPr>
          <a:xfrm>
            <a:off x="6808527" y="4690764"/>
            <a:ext cx="796392" cy="817813"/>
            <a:chOff x="7632352" y="2681286"/>
            <a:chExt cx="405942" cy="415815"/>
          </a:xfrm>
        </p:grpSpPr>
        <p:sp>
          <p:nvSpPr>
            <p:cNvPr id="1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6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8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pic>
        <p:nvPicPr>
          <p:cNvPr id="14" name="Picture 3" descr="F:\AAA-LÀM ẢNH SLIDE\Bai10-KP3-a.png"/>
          <p:cNvPicPr>
            <a:picLocks noChangeAspect="1" noChangeArrowheads="1"/>
          </p:cNvPicPr>
          <p:nvPr/>
        </p:nvPicPr>
        <p:blipFill>
          <a:blip r:embed="rId2"/>
          <a:srcRect t="35556" b="35556"/>
          <a:stretch>
            <a:fillRect/>
          </a:stretch>
        </p:blipFill>
        <p:spPr bwMode="auto">
          <a:xfrm>
            <a:off x="2243835" y="1886822"/>
            <a:ext cx="6899552" cy="1998106"/>
          </a:xfrm>
          <a:prstGeom prst="rect">
            <a:avLst/>
          </a:prstGeom>
          <a:noFill/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580467" y="4714350"/>
            <a:ext cx="463355" cy="776706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168783" y="4714350"/>
            <a:ext cx="463355" cy="776706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86735" y="1066800"/>
            <a:ext cx="817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6919" y="228600"/>
            <a:ext cx="1048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 0 trong phép cộng</a:t>
            </a:r>
          </a:p>
        </p:txBody>
      </p:sp>
    </p:spTree>
    <p:extLst>
      <p:ext uri="{BB962C8B-B14F-4D97-AF65-F5344CB8AC3E}">
        <p14:creationId xmlns:p14="http://schemas.microsoft.com/office/powerpoint/2010/main" val="176108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/>
          <p:nvPr/>
        </p:nvGrpSpPr>
        <p:grpSpPr>
          <a:xfrm>
            <a:off x="3758816" y="5219264"/>
            <a:ext cx="796392" cy="817813"/>
            <a:chOff x="7632352" y="2681286"/>
            <a:chExt cx="405942" cy="415815"/>
          </a:xfrm>
        </p:grpSpPr>
        <p:sp>
          <p:nvSpPr>
            <p:cNvPr id="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800" b="1" dirty="0">
                  <a:solidFill>
                    <a:schemeClr val="accent1"/>
                  </a:solidFill>
                  <a:latin typeface="Lato"/>
                  <a:cs typeface="Lato" panose="020F0502020204030203" pitchFamily="34" charset="0"/>
                </a:rPr>
                <a:t>0</a:t>
              </a:r>
            </a:p>
          </p:txBody>
        </p:sp>
      </p:grpSp>
      <p:grpSp>
        <p:nvGrpSpPr>
          <p:cNvPr id="5" name="Group 59"/>
          <p:cNvGrpSpPr/>
          <p:nvPr/>
        </p:nvGrpSpPr>
        <p:grpSpPr>
          <a:xfrm>
            <a:off x="5379833" y="5219264"/>
            <a:ext cx="796392" cy="817813"/>
            <a:chOff x="7632352" y="2681286"/>
            <a:chExt cx="405942" cy="415815"/>
          </a:xfrm>
        </p:grpSpPr>
        <p:sp>
          <p:nvSpPr>
            <p:cNvPr id="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800" b="1" dirty="0">
                  <a:solidFill>
                    <a:schemeClr val="accent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8" name="Group 21"/>
          <p:cNvGrpSpPr/>
          <p:nvPr/>
        </p:nvGrpSpPr>
        <p:grpSpPr>
          <a:xfrm>
            <a:off x="6945632" y="5222295"/>
            <a:ext cx="796392" cy="817813"/>
            <a:chOff x="7632352" y="2681286"/>
            <a:chExt cx="405942" cy="415815"/>
          </a:xfrm>
        </p:grpSpPr>
        <p:sp>
          <p:nvSpPr>
            <p:cNvPr id="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8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1" name="Group 62"/>
          <p:cNvGrpSpPr/>
          <p:nvPr/>
        </p:nvGrpSpPr>
        <p:grpSpPr>
          <a:xfrm>
            <a:off x="6952604" y="5219263"/>
            <a:ext cx="796392" cy="817813"/>
            <a:chOff x="7632352" y="2681286"/>
            <a:chExt cx="405942" cy="415815"/>
          </a:xfrm>
        </p:grpSpPr>
        <p:sp>
          <p:nvSpPr>
            <p:cNvPr id="1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8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724544" y="5242849"/>
            <a:ext cx="463355" cy="776706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+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312860" y="5242849"/>
            <a:ext cx="463355" cy="776706"/>
          </a:xfrm>
          <a:prstGeom prst="rect">
            <a:avLst/>
          </a:prstGeom>
        </p:spPr>
        <p:txBody>
          <a:bodyPr vert="horz" lIns="91291" tIns="45646" rIns="91291" bIns="4564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b="1" dirty="0">
                <a:solidFill>
                  <a:srgbClr val="40505E"/>
                </a:solidFill>
                <a:latin typeface="Lato"/>
                <a:cs typeface="Lato" panose="020F0502020204030203" pitchFamily="34" charset="0"/>
              </a:rPr>
              <a:t>=</a:t>
            </a:r>
          </a:p>
        </p:txBody>
      </p:sp>
      <p:pic>
        <p:nvPicPr>
          <p:cNvPr id="16" name="Picture 4" descr="F:\AAA-LÀM ẢNH SLIDE\Bai10-KP3-b.png"/>
          <p:cNvPicPr>
            <a:picLocks noChangeAspect="1" noChangeArrowheads="1"/>
          </p:cNvPicPr>
          <p:nvPr/>
        </p:nvPicPr>
        <p:blipFill>
          <a:blip r:embed="rId2"/>
          <a:srcRect t="17270" b="18286"/>
          <a:stretch>
            <a:fillRect/>
          </a:stretch>
        </p:blipFill>
        <p:spPr bwMode="auto">
          <a:xfrm>
            <a:off x="2753744" y="914400"/>
            <a:ext cx="5775301" cy="373120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186735" y="1066800"/>
            <a:ext cx="817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6919" y="228600"/>
            <a:ext cx="1048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 0 trong phép cộng</a:t>
            </a:r>
          </a:p>
        </p:txBody>
      </p:sp>
    </p:spTree>
    <p:extLst>
      <p:ext uri="{BB962C8B-B14F-4D97-AF65-F5344CB8AC3E}">
        <p14:creationId xmlns:p14="http://schemas.microsoft.com/office/powerpoint/2010/main" val="381795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091" y="1354986"/>
            <a:ext cx="6395456" cy="319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18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7819" y="304800"/>
            <a:ext cx="11468100" cy="860286"/>
            <a:chOff x="223100" y="304800"/>
            <a:chExt cx="11107692" cy="860286"/>
          </a:xfrm>
        </p:grpSpPr>
        <p:sp>
          <p:nvSpPr>
            <p:cNvPr id="2" name="Oval 1"/>
            <p:cNvSpPr/>
            <p:nvPr/>
          </p:nvSpPr>
          <p:spPr>
            <a:xfrm>
              <a:off x="223100" y="304800"/>
              <a:ext cx="797097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4402" y="457200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Tính nhẩm</a:t>
              </a: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708819" y="1962150"/>
            <a:ext cx="274320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 + 4 =  4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08819" y="3571589"/>
            <a:ext cx="274320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+ 1 =  4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31838" y="5152589"/>
            <a:ext cx="274320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+ 2 =  4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05350" y="1981200"/>
            <a:ext cx="27432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+ 3 =  5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705350" y="3590639"/>
            <a:ext cx="27432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 + 5 =  5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728369" y="5171639"/>
            <a:ext cx="27432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+ 4 =  5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705850" y="1981200"/>
            <a:ext cx="274320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+ 3 =  6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705850" y="3590639"/>
            <a:ext cx="274320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+ 2 =  6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728869" y="5171639"/>
            <a:ext cx="274320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+ 0 =  6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" t="11828" b="18756"/>
          <a:stretch/>
        </p:blipFill>
        <p:spPr>
          <a:xfrm>
            <a:off x="2797908" y="1943100"/>
            <a:ext cx="1308222" cy="857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2" t="16444" r="8662" b="24868"/>
          <a:stretch/>
        </p:blipFill>
        <p:spPr>
          <a:xfrm>
            <a:off x="2720578" y="3360923"/>
            <a:ext cx="1462882" cy="11256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4" t="16444" r="17118" b="21945"/>
          <a:stretch/>
        </p:blipFill>
        <p:spPr>
          <a:xfrm>
            <a:off x="2705497" y="5037344"/>
            <a:ext cx="1166019" cy="106869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9" b="16051"/>
          <a:stretch/>
        </p:blipFill>
        <p:spPr>
          <a:xfrm>
            <a:off x="6668294" y="1828024"/>
            <a:ext cx="1017985" cy="108740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3" t="14439" r="11192" b="18686"/>
          <a:stretch/>
        </p:blipFill>
        <p:spPr>
          <a:xfrm>
            <a:off x="6672263" y="3318889"/>
            <a:ext cx="1398190" cy="120967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t="6202" r="21775" b="17162"/>
          <a:stretch/>
        </p:blipFill>
        <p:spPr>
          <a:xfrm>
            <a:off x="6672263" y="4614576"/>
            <a:ext cx="879278" cy="168988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91"/>
          <a:stretch/>
        </p:blipFill>
        <p:spPr>
          <a:xfrm>
            <a:off x="10710863" y="1859469"/>
            <a:ext cx="1450975" cy="96945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8" t="18071" r="16491" b="25301"/>
          <a:stretch/>
        </p:blipFill>
        <p:spPr>
          <a:xfrm>
            <a:off x="10683875" y="3456989"/>
            <a:ext cx="1067594" cy="107157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5" t="15335" b="26813"/>
          <a:stretch/>
        </p:blipFill>
        <p:spPr>
          <a:xfrm>
            <a:off x="10755709" y="5032860"/>
            <a:ext cx="1432719" cy="97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7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91649" y="457200"/>
            <a:ext cx="3253740" cy="822960"/>
            <a:chOff x="518319" y="463060"/>
            <a:chExt cx="325374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46306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516579"/>
              <a:ext cx="233934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935270"/>
              </p:ext>
            </p:extLst>
          </p:nvPr>
        </p:nvGraphicFramePr>
        <p:xfrm>
          <a:off x="289719" y="2133600"/>
          <a:ext cx="111252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90600">
                <a:tc rowSpan="2"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/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042637" y="4171950"/>
            <a:ext cx="62849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20574" y="4190999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52169" y="4191000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80919" y="4191000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490619" y="4171950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81269" y="4171950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71919" y="4171950"/>
            <a:ext cx="9258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" t="2884" r="75952" b="80351"/>
          <a:stretch/>
        </p:blipFill>
        <p:spPr>
          <a:xfrm>
            <a:off x="1767656" y="3979753"/>
            <a:ext cx="1292750" cy="12153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6" t="30475" r="40033" b="52760"/>
          <a:stretch/>
        </p:blipFill>
        <p:spPr>
          <a:xfrm>
            <a:off x="3212806" y="3979753"/>
            <a:ext cx="1292750" cy="1215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3" t="46511" r="22016" b="36724"/>
          <a:stretch/>
        </p:blipFill>
        <p:spPr>
          <a:xfrm>
            <a:off x="4468709" y="3938051"/>
            <a:ext cx="1292750" cy="12153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" t="60411" r="77418" b="22824"/>
          <a:stretch/>
        </p:blipFill>
        <p:spPr>
          <a:xfrm>
            <a:off x="5878409" y="3984396"/>
            <a:ext cx="1292750" cy="12153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3" t="33972" r="7208" b="52362"/>
          <a:stretch/>
        </p:blipFill>
        <p:spPr>
          <a:xfrm>
            <a:off x="7321674" y="4067917"/>
            <a:ext cx="1119360" cy="11988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26" t="31345" r="21504" b="54989"/>
          <a:stretch/>
        </p:blipFill>
        <p:spPr>
          <a:xfrm>
            <a:off x="8564959" y="3823243"/>
            <a:ext cx="1558449" cy="11988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42" t="3840" r="21288" b="82494"/>
          <a:stretch/>
        </p:blipFill>
        <p:spPr>
          <a:xfrm>
            <a:off x="9955609" y="3938051"/>
            <a:ext cx="1558449" cy="11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7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980" y="1080299"/>
            <a:ext cx="9183796" cy="585390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27819" y="177310"/>
            <a:ext cx="2400300" cy="822960"/>
            <a:chOff x="518319" y="463060"/>
            <a:chExt cx="2400300" cy="822960"/>
          </a:xfrm>
        </p:grpSpPr>
        <p:sp>
          <p:nvSpPr>
            <p:cNvPr id="3" name="Oval 2"/>
            <p:cNvSpPr/>
            <p:nvPr/>
          </p:nvSpPr>
          <p:spPr>
            <a:xfrm>
              <a:off x="518319" y="463060"/>
              <a:ext cx="731520" cy="73152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32719" y="516579"/>
              <a:ext cx="14859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661319" y="985030"/>
            <a:ext cx="81748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65288" y="3390900"/>
            <a:ext cx="81748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734580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282</Words>
  <Application>Microsoft Office PowerPoint</Application>
  <PresentationFormat>Custom</PresentationFormat>
  <Paragraphs>109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Lato</vt:lpstr>
      <vt:lpstr>Lato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- 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127</cp:revision>
  <dcterms:created xsi:type="dcterms:W3CDTF">2021-05-23T10:25:42Z</dcterms:created>
  <dcterms:modified xsi:type="dcterms:W3CDTF">2023-11-08T01:42:26Z</dcterms:modified>
</cp:coreProperties>
</file>