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293" r:id="rId4"/>
    <p:sldId id="303" r:id="rId5"/>
    <p:sldId id="304" r:id="rId6"/>
    <p:sldId id="305" r:id="rId7"/>
    <p:sldId id="302" r:id="rId8"/>
    <p:sldId id="288" r:id="rId9"/>
    <p:sldId id="298" r:id="rId10"/>
    <p:sldId id="299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59" y="7937"/>
            <a:ext cx="5663081" cy="3304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38100" y="2137929"/>
            <a:ext cx="333302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Trong vườn cây ăn quả có tất cả 75 cây nhãn và cây vải, trong đó có 25 cây nhãn. Hỏi trong vườn có bao nhiêu cây vải?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445223" y="1047750"/>
            <a:ext cx="3555277" cy="243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8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291948"/>
              </p:ext>
            </p:extLst>
          </p:nvPr>
        </p:nvGraphicFramePr>
        <p:xfrm>
          <a:off x="3886200" y="371475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983182" y="389154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96000" y="390152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3400" y="394012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22272" y="392319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678802" y="1574800"/>
            <a:ext cx="1597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04613" y="2565326"/>
            <a:ext cx="15422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688" y="3058679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0714" y="2076450"/>
            <a:ext cx="31361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005" y="2578100"/>
            <a:ext cx="13667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2946" y="3518188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7204" y="4041197"/>
            <a:ext cx="31117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1462" y="4488006"/>
            <a:ext cx="4181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60, 61.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58/SGK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5152159" y="37147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2" y="989695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26" y="97415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1" y="2555686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4267200" y="901101"/>
            <a:ext cx="152400" cy="15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32414" y="2678351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28" y="270704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87700" y="1226138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529694" y="1202180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939722" y="1195057"/>
            <a:ext cx="139700" cy="143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4185662"/>
            <a:ext cx="81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 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2689" y="4152900"/>
            <a:ext cx="9044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44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71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35255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trừ 2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trừ 3 bằng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28" y="972920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1161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6" y="2549732"/>
            <a:ext cx="1149524" cy="170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1624190" y="3157613"/>
            <a:ext cx="509410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018434" y="3157613"/>
            <a:ext cx="505566" cy="4047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425371" y="3157613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71585" y="3158484"/>
            <a:ext cx="353786" cy="292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90350" y="3129975"/>
            <a:ext cx="524052" cy="432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288312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62200" y="4196775"/>
            <a:ext cx="128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28800" y="4171950"/>
            <a:ext cx="1086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- 32 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4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  <p:bldP spid="72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52557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1378733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52 - 20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FFB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32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52159" y="39681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76896"/>
              </p:ext>
            </p:extLst>
          </p:nvPr>
        </p:nvGraphicFramePr>
        <p:xfrm>
          <a:off x="5486400" y="767775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76400"/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6288312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43800" y="13476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7226" y="160597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43800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95572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43800" y="25887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278582" y="3383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84800" y="3965444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40300" y="365587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275118" y="4476175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35600" y="4501575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51500" y="44994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57900" y="3513855"/>
            <a:ext cx="3136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trừ 0 bằng 2, viết 2.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trừ 2 bằng 3, viết 3.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8312" y="190299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0378" y="1965384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1" b="93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994" y="1994808"/>
            <a:ext cx="322695" cy="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00" b="9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7" y="2844709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7" y="2870885"/>
            <a:ext cx="1149524" cy="97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 flipH="1">
            <a:off x="1690753" y="2964425"/>
            <a:ext cx="842772" cy="945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28201" y="2964425"/>
            <a:ext cx="858813" cy="9702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0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7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Tính: 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709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30582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22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967" y="19149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0514" y="1893153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5735" y="1900464"/>
            <a:ext cx="967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52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79800" y="1438599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731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019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1582" y="2692435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285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24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86450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95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52886" y="1893153"/>
            <a:ext cx="110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0" y="145099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5735782" y="270482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46868" y="100646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67172" y="1925811"/>
            <a:ext cx="139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94418" y="146712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696200" y="272096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88086" y="2648590"/>
            <a:ext cx="55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4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453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9782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058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8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50200" y="2648590"/>
            <a:ext cx="497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623" y="22860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57150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1120321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68 - 15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62200" y="1152071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79 - 59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59084" y="1202211"/>
            <a:ext cx="2110943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67 - 50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9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525" y="2876550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93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6905171" y="1205674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88 - 33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16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8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9309" y="19846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27925" y="2876550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2200" y="24310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687782" y="36849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39007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97200" y="3629620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0299" y="20383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38915" y="2930237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73190" y="24847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998772" y="37385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0106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0819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87509" y="203835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76125" y="2930237"/>
            <a:ext cx="1301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10400" y="248475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335982" y="3738589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03827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45400" y="3683307"/>
            <a:ext cx="557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34" grpId="0"/>
      <p:bldP spid="35" grpId="0"/>
      <p:bldP spid="33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/>
      <p:bldP spid="54" grpId="0"/>
      <p:bldP spid="55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553199" y="310515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25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149348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Quả dưa nào ghi phép tính có kết quả lớn nhất?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3105150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50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010" y="3129975"/>
            <a:ext cx="1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9" t="60496" r="27281" b="22743"/>
          <a:stretch/>
        </p:blipFill>
        <p:spPr bwMode="auto">
          <a:xfrm>
            <a:off x="102323" y="1504950"/>
            <a:ext cx="8843866" cy="170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 rot="2702425">
            <a:off x="108720" y="160589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8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311</Words>
  <Application>Microsoft Office PowerPoint</Application>
  <PresentationFormat>On-screen Show (16:9)</PresentationFormat>
  <Paragraphs>132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MTC</cp:lastModifiedBy>
  <cp:revision>362</cp:revision>
  <dcterms:created xsi:type="dcterms:W3CDTF">2021-01-09T02:19:28Z</dcterms:created>
  <dcterms:modified xsi:type="dcterms:W3CDTF">2022-03-28T09:20:06Z</dcterms:modified>
</cp:coreProperties>
</file>