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2022</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667016" y="104263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315" y="969819"/>
            <a:ext cx="11918685" cy="5601854"/>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6" name="Curved Down Ribbon 5"/>
          <p:cNvSpPr/>
          <p:nvPr/>
        </p:nvSpPr>
        <p:spPr>
          <a:xfrm>
            <a:off x="58084" y="720377"/>
            <a:ext cx="2152073" cy="1173078"/>
          </a:xfrm>
          <a:prstGeom prst="ellipseRibb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LÁ CỜ VIỆT NAM</a:t>
            </a: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876</Words>
  <Application>Microsoft Office PowerPoint</Application>
  <PresentationFormat>Widescreen</PresentationFormat>
  <Paragraphs>84</Paragraphs>
  <Slides>23</Slides>
  <Notes>9</Notes>
  <HiddenSlides>0</HiddenSlides>
  <MMClips>8</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等线</vt:lpstr>
      <vt:lpstr>等线 Light</vt:lpstr>
      <vt:lpstr>微软雅黑</vt:lpstr>
      <vt:lpstr>Arial</vt:lpstr>
      <vt:lpstr>Bubblegum Sans</vt:lpstr>
      <vt:lpstr>Calibri</vt:lpstr>
      <vt:lpstr>Calibri Light</vt:lpstr>
      <vt:lpstr>iCiel Cadena</vt:lpstr>
      <vt:lpstr>Patrick Hand</vt:lpstr>
      <vt:lpstr>SVN-Cookies</vt:lpstr>
      <vt:lpstr>Times New Roman</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Computer</cp:lastModifiedBy>
  <cp:revision>29</cp:revision>
  <dcterms:created xsi:type="dcterms:W3CDTF">2022-07-08T01:07:08Z</dcterms:created>
  <dcterms:modified xsi:type="dcterms:W3CDTF">2023-09-05T08:48:16Z</dcterms:modified>
</cp:coreProperties>
</file>