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20"/>
  </p:notesMasterIdLst>
  <p:sldIdLst>
    <p:sldId id="409" r:id="rId2"/>
    <p:sldId id="794" r:id="rId3"/>
    <p:sldId id="757" r:id="rId4"/>
    <p:sldId id="679" r:id="rId5"/>
    <p:sldId id="755" r:id="rId6"/>
    <p:sldId id="756" r:id="rId7"/>
    <p:sldId id="799" r:id="rId8"/>
    <p:sldId id="800" r:id="rId9"/>
    <p:sldId id="801" r:id="rId10"/>
    <p:sldId id="636" r:id="rId11"/>
    <p:sldId id="650" r:id="rId12"/>
    <p:sldId id="683" r:id="rId13"/>
    <p:sldId id="744" r:id="rId14"/>
    <p:sldId id="802" r:id="rId15"/>
    <p:sldId id="803" r:id="rId16"/>
    <p:sldId id="804" r:id="rId17"/>
    <p:sldId id="798" r:id="rId18"/>
    <p:sldId id="754" r:id="rId1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Jokerman" panose="04090605060D06020702" pitchFamily="82" charset="0"/>
      <p:regular r:id="rId22"/>
    </p:embeddedFont>
    <p:embeddedFont>
      <p:font typeface="Broadway" panose="04040905080B02020502" pitchFamily="82" charset="0"/>
      <p:regular r:id="rId23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FF99FF"/>
    <a:srgbClr val="99FF66"/>
    <a:srgbClr val="99CCFF"/>
    <a:srgbClr val="CCCCFF"/>
    <a:srgbClr val="0070C0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68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A6B62A-40ED-4195-8D74-907835A02ACC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17461-EE49-454A-909E-334936D67C8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4483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C1F34-6D29-4AC6-A9DB-365F9E907F8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52991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31495-E00E-41B7-88BE-371685782B3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1614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78530B-3C30-4EF7-A54A-1CB9F0AF717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0407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3C356-2556-4A4B-9B9B-91240FD09B0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18995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DB8192-B499-41D1-9AB4-6A6A42D6E4A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10512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550FC-BA43-47FA-8B40-DB04F7A9DC6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3799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B5F86-C82F-44C1-A748-C7DB7C607A8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3596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7B5622-9144-4D36-97BE-B9305672884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7503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6ADD6-A2E3-4886-AA56-C8DD2B30F8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329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FFF09-A4E7-494E-B272-C4E04A0E7A5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0063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DDA59A6-873E-4668-8F10-954DB403488A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14.wav"/><Relationship Id="rId7" Type="http://schemas.openxmlformats.org/officeDocument/2006/relationships/image" Target="../media/image17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0" Type="http://schemas.openxmlformats.org/officeDocument/2006/relationships/image" Target="../media/image22.png"/><Relationship Id="rId4" Type="http://schemas.openxmlformats.org/officeDocument/2006/relationships/audio" Target="../media/audio15.wav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9267" y="1196752"/>
            <a:ext cx="5341526" cy="267765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19. WHICH PLACE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 WOULD YOU LIKE TO VISIT?</a:t>
            </a:r>
            <a:endParaRPr lang="vi-VN" sz="2800" b="1" dirty="0">
              <a:ln w="11430">
                <a:noFill/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3600" b="1" dirty="0">
              <a:ln w="11430">
                <a:noFill/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577975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6921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60007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213100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131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873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5" y="23495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8366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8366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39909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7988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altLang="en-US" sz="20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000" b="1"/>
              <a:t>- </a:t>
            </a:r>
            <a:r>
              <a:rPr lang="en-US" altLang="en-US" sz="2000" b="1"/>
              <a:t>Thong Nhat Park</a:t>
            </a:r>
            <a:endParaRPr lang="vi-VN" altLang="en-US" sz="2000" b="1"/>
          </a:p>
          <a:p>
            <a:pPr eaLnBrk="1" hangingPunct="1">
              <a:lnSpc>
                <a:spcPct val="150000"/>
              </a:lnSpc>
            </a:pPr>
            <a:r>
              <a:rPr lang="vi-VN" altLang="en-US" sz="2000" b="1"/>
              <a:t>- </a:t>
            </a:r>
            <a:r>
              <a:rPr lang="en-US" altLang="en-US" sz="2000" b="1"/>
              <a:t>The Museum of History</a:t>
            </a:r>
            <a:endParaRPr lang="vi-VN" altLang="en-US" sz="2000" b="1"/>
          </a:p>
          <a:p>
            <a:pPr eaLnBrk="1" hangingPunct="1">
              <a:lnSpc>
                <a:spcPct val="150000"/>
              </a:lnSpc>
            </a:pPr>
            <a:r>
              <a:rPr lang="vi-VN" altLang="en-US" sz="2000" b="1"/>
              <a:t>- </a:t>
            </a:r>
            <a:r>
              <a:rPr lang="en-US" altLang="en-US" sz="2000" b="1"/>
              <a:t>Trang Tien Bridge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000" b="1"/>
              <a:t>- </a:t>
            </a:r>
            <a:r>
              <a:rPr lang="en-US" altLang="en-US" sz="2000" b="1"/>
              <a:t>Thien Mu Pogoda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/>
              <a:t>- Ben Thanh Market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/>
              <a:t>- Thi City Theatre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/>
              <a:t>- Bai Dinh Pagoda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/>
              <a:t>- Hoa Lu Temple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0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/>
              <a:t>Which place would you like to visit </a:t>
            </a:r>
            <a:r>
              <a:rPr lang="en-US" altLang="en-US" sz="2000" b="1">
                <a:solidFill>
                  <a:srgbClr val="FF0000"/>
                </a:solidFill>
              </a:rPr>
              <a:t>Bai Dinh Pagoda </a:t>
            </a:r>
            <a:r>
              <a:rPr lang="en-US" altLang="en-US" sz="2000" b="1"/>
              <a:t>or </a:t>
            </a:r>
            <a:r>
              <a:rPr lang="en-US" altLang="en-US" sz="2000" b="1">
                <a:solidFill>
                  <a:srgbClr val="FF0000"/>
                </a:solidFill>
              </a:rPr>
              <a:t>Hoa Lu Temple</a:t>
            </a:r>
            <a:r>
              <a:rPr lang="en-US" altLang="en-US" sz="2000" b="1"/>
              <a:t>?</a:t>
            </a:r>
            <a:endParaRPr lang="vi-VN" altLang="en-US" sz="2000" b="1"/>
          </a:p>
          <a:p>
            <a:pPr eaLnBrk="1" hangingPunct="1">
              <a:lnSpc>
                <a:spcPct val="150000"/>
              </a:lnSpc>
            </a:pPr>
            <a:r>
              <a:rPr lang="en-US" altLang="en-US" sz="2000" b="1"/>
              <a:t>I’d like to visit</a:t>
            </a:r>
            <a:r>
              <a:rPr lang="en-US" altLang="en-US" sz="2000" b="1">
                <a:solidFill>
                  <a:schemeClr val="tx2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Bai Dinh Pagoda </a:t>
            </a:r>
            <a:r>
              <a:rPr lang="en-US" altLang="en-US" sz="2000" b="1">
                <a:solidFill>
                  <a:schemeClr val="tx2"/>
                </a:solidFill>
              </a:rPr>
              <a:t>.</a:t>
            </a:r>
            <a:endParaRPr lang="en-US" altLang="en-US" sz="2000" b="1"/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557213"/>
            <a:ext cx="23622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57213"/>
            <a:ext cx="23622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2738438"/>
            <a:ext cx="241141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711450"/>
            <a:ext cx="23622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3850" y="4797425"/>
            <a:ext cx="7127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visit                          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0825" y="476250"/>
            <a:ext cx="87487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Which place would you like to visit </a:t>
            </a:r>
          </a:p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                        or                                      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4788" y="1196975"/>
            <a:ext cx="303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Thong Nhat Park</a:t>
            </a:r>
          </a:p>
        </p:txBody>
      </p:sp>
      <p:pic>
        <p:nvPicPr>
          <p:cNvPr id="1638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2389188"/>
            <a:ext cx="285115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67138" y="1182688"/>
            <a:ext cx="4778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The Museum of History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03638" y="5256213"/>
            <a:ext cx="303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Thong Nhat Park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3850" y="4797425"/>
            <a:ext cx="7127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visit                          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0825" y="476250"/>
            <a:ext cx="87487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Which place would you like to visit </a:t>
            </a:r>
          </a:p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                        or                              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3213" y="1196975"/>
            <a:ext cx="3359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Trang Tien Bridge</a:t>
            </a:r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2389188"/>
            <a:ext cx="285115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67138" y="1182688"/>
            <a:ext cx="36845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Thien Mu Pagoda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03638" y="5256213"/>
            <a:ext cx="3460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Thien Mu Pagoda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3850" y="4797425"/>
            <a:ext cx="7127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visit                          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0825" y="476250"/>
            <a:ext cx="87487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Which place would you like to visit   </a:t>
            </a:r>
          </a:p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                          or                         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4788" y="1196975"/>
            <a:ext cx="356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Ben Thanh Market</a:t>
            </a: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2389188"/>
            <a:ext cx="285115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67138" y="1182688"/>
            <a:ext cx="3397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The City Theatre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03638" y="5256213"/>
            <a:ext cx="303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The City Theatre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3850" y="4797425"/>
            <a:ext cx="71278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visit                          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0825" y="476250"/>
            <a:ext cx="8748713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Which place would you like to visit </a:t>
            </a:r>
          </a:p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                        or                        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4788" y="1196975"/>
            <a:ext cx="303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Bai Dinh Pagoda</a:t>
            </a: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2389188"/>
            <a:ext cx="285115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917700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67138" y="1182688"/>
            <a:ext cx="28209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Hoa Lu Temple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03638" y="5256213"/>
            <a:ext cx="303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Bai Dinh Pagoda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44624"/>
            <a:ext cx="340080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circle</a:t>
            </a: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79388" y="765175"/>
            <a:ext cx="8713787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en-US" sz="2400"/>
              <a:t>1.Which place would Mai like to visit?</a:t>
            </a:r>
          </a:p>
          <a:p>
            <a:pPr>
              <a:lnSpc>
                <a:spcPct val="200000"/>
              </a:lnSpc>
            </a:pPr>
            <a:r>
              <a:rPr lang="en-US" altLang="en-US" sz="2400" b="1"/>
              <a:t>a.</a:t>
            </a:r>
            <a:r>
              <a:rPr lang="en-US" altLang="en-US" sz="2400"/>
              <a:t>the City Theatre                              </a:t>
            </a:r>
            <a:r>
              <a:rPr lang="en-US" altLang="en-US" sz="2400" b="1"/>
              <a:t>b.</a:t>
            </a:r>
            <a:r>
              <a:rPr lang="en-US" altLang="en-US" sz="2400"/>
              <a:t>Ben Thanh Market</a:t>
            </a:r>
          </a:p>
          <a:p>
            <a:pPr>
              <a:lnSpc>
                <a:spcPct val="200000"/>
              </a:lnSpc>
            </a:pPr>
            <a:r>
              <a:rPr lang="en-US" altLang="en-US" sz="2400"/>
              <a:t>2.Which place would Tom like to visit?</a:t>
            </a:r>
          </a:p>
          <a:p>
            <a:pPr>
              <a:lnSpc>
                <a:spcPct val="200000"/>
              </a:lnSpc>
            </a:pPr>
            <a:r>
              <a:rPr lang="en-US" altLang="en-US" sz="2400" b="1"/>
              <a:t>a.</a:t>
            </a:r>
            <a:r>
              <a:rPr lang="en-US" altLang="en-US" sz="2400"/>
              <a:t>Thien Mu Pagoda                           </a:t>
            </a:r>
            <a:r>
              <a:rPr lang="en-US" altLang="en-US" sz="2400" b="1"/>
              <a:t>b.</a:t>
            </a:r>
            <a:r>
              <a:rPr lang="en-US" altLang="en-US" sz="2400"/>
              <a:t>Trang Tien Bridge</a:t>
            </a:r>
          </a:p>
          <a:p>
            <a:pPr>
              <a:lnSpc>
                <a:spcPct val="200000"/>
              </a:lnSpc>
            </a:pPr>
            <a:r>
              <a:rPr lang="en-US" altLang="en-US" sz="2400"/>
              <a:t>3. Which place would Linda like to visit?</a:t>
            </a:r>
          </a:p>
          <a:p>
            <a:pPr>
              <a:lnSpc>
                <a:spcPct val="200000"/>
              </a:lnSpc>
            </a:pPr>
            <a:r>
              <a:rPr lang="en-US" altLang="en-US" sz="2400" b="1"/>
              <a:t>a.</a:t>
            </a:r>
            <a:r>
              <a:rPr lang="en-US" altLang="en-US" sz="2400"/>
              <a:t>Bai Dinh Pagoda                             </a:t>
            </a:r>
            <a:r>
              <a:rPr lang="en-US" altLang="en-US" sz="2400" b="1"/>
              <a:t>b.</a:t>
            </a:r>
            <a:r>
              <a:rPr lang="en-US" altLang="en-US" sz="2400"/>
              <a:t>Hoa Lu Temple</a:t>
            </a:r>
          </a:p>
          <a:p>
            <a:pPr eaLnBrk="1" hangingPunct="1">
              <a:lnSpc>
                <a:spcPct val="200000"/>
              </a:lnSpc>
            </a:pPr>
            <a:endParaRPr lang="en-US" altLang="en-US" sz="2400"/>
          </a:p>
        </p:txBody>
      </p:sp>
      <p:pic>
        <p:nvPicPr>
          <p:cNvPr id="2048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5462588"/>
            <a:ext cx="1814512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5486400"/>
            <a:ext cx="1814512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487988"/>
            <a:ext cx="1814512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519738"/>
            <a:ext cx="1814512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44650"/>
            <a:ext cx="7858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888"/>
            <a:ext cx="7858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0"/>
            <a:ext cx="10350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639829" y="128588"/>
            <a:ext cx="1126765" cy="9064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037523" y="128588"/>
            <a:ext cx="1126765" cy="9064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7380312" y="151885"/>
            <a:ext cx="1126765" cy="9064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/>
              <a:t>3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2641" y="118070"/>
            <a:ext cx="43540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READ AND COMPLETE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7638" y="765175"/>
            <a:ext cx="1379537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park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2275" y="765175"/>
            <a:ext cx="1611313" cy="65722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museum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51250" y="765175"/>
            <a:ext cx="1511300" cy="601663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centre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08625" y="757238"/>
            <a:ext cx="1171575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would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6104" y="1862612"/>
            <a:ext cx="6618144" cy="499538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20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Tony: It’s Sunday today. </a:t>
            </a:r>
          </a:p>
          <a:p>
            <a:pPr>
              <a:lnSpc>
                <a:spcPct val="20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Let’s go (1)                             in the city.</a:t>
            </a:r>
          </a:p>
          <a:p>
            <a:pPr>
              <a:lnSpc>
                <a:spcPct val="200000"/>
              </a:lnSpc>
              <a:defRPr/>
            </a:pPr>
            <a:r>
              <a:rPr lang="en-US" b="1" dirty="0" err="1">
                <a:solidFill>
                  <a:schemeClr val="tx1"/>
                </a:solidFill>
              </a:rPr>
              <a:t>Phong</a:t>
            </a:r>
            <a:r>
              <a:rPr lang="en-US" b="1" dirty="0">
                <a:solidFill>
                  <a:schemeClr val="tx1"/>
                </a:solidFill>
              </a:rPr>
              <a:t>: Which place (2)                you like to visit, Thong </a:t>
            </a:r>
            <a:r>
              <a:rPr lang="en-US" b="1" dirty="0" err="1">
                <a:solidFill>
                  <a:schemeClr val="tx1"/>
                </a:solidFill>
              </a:rPr>
              <a:t>Nhat</a:t>
            </a:r>
            <a:r>
              <a:rPr lang="en-US" b="1" dirty="0">
                <a:solidFill>
                  <a:schemeClr val="tx1"/>
                </a:solidFill>
              </a:rPr>
              <a:t> (3)             or the History Museum?</a:t>
            </a:r>
          </a:p>
          <a:p>
            <a:pPr>
              <a:lnSpc>
                <a:spcPct val="20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Tony: I’d like to visit the (4)  </a:t>
            </a:r>
          </a:p>
          <a:p>
            <a:pPr>
              <a:lnSpc>
                <a:spcPct val="200000"/>
              </a:lnSpc>
              <a:defRPr/>
            </a:pPr>
            <a:r>
              <a:rPr lang="en-US" b="1" dirty="0" err="1">
                <a:solidFill>
                  <a:schemeClr val="tx1"/>
                </a:solidFill>
              </a:rPr>
              <a:t>Phong</a:t>
            </a:r>
            <a:r>
              <a:rPr lang="en-US" b="1" dirty="0">
                <a:solidFill>
                  <a:schemeClr val="tx1"/>
                </a:solidFill>
              </a:rPr>
              <a:t>: That’s a good idea!</a:t>
            </a:r>
          </a:p>
          <a:p>
            <a:pPr>
              <a:lnSpc>
                <a:spcPct val="20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Tony: Where is it?</a:t>
            </a:r>
          </a:p>
          <a:p>
            <a:pPr>
              <a:lnSpc>
                <a:spcPct val="200000"/>
              </a:lnSpc>
              <a:defRPr/>
            </a:pPr>
            <a:r>
              <a:rPr lang="en-US" b="1" dirty="0" err="1">
                <a:solidFill>
                  <a:schemeClr val="tx1"/>
                </a:solidFill>
              </a:rPr>
              <a:t>Phong</a:t>
            </a:r>
            <a:r>
              <a:rPr lang="en-US" b="1" dirty="0">
                <a:solidFill>
                  <a:schemeClr val="tx1"/>
                </a:solidFill>
              </a:rPr>
              <a:t>: It’s in the (5)                 of the city.</a:t>
            </a:r>
          </a:p>
          <a:p>
            <a:pPr>
              <a:lnSpc>
                <a:spcPct val="200000"/>
              </a:lnSpc>
              <a:defRPr/>
            </a:pPr>
            <a:r>
              <a:rPr lang="en-US" b="1" dirty="0">
                <a:solidFill>
                  <a:schemeClr val="tx1"/>
                </a:solidFill>
              </a:rPr>
              <a:t>Tony: OK. Let’s go now.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955925" y="3141663"/>
            <a:ext cx="1189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would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05025" y="3602038"/>
            <a:ext cx="1198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711450" y="5805488"/>
            <a:ext cx="1212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centre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505200" y="4198938"/>
            <a:ext cx="2144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museum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28788" y="2525713"/>
            <a:ext cx="1965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somewhere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85013" y="776288"/>
            <a:ext cx="1930400" cy="665162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somewhere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02" y="1523488"/>
            <a:ext cx="1738870" cy="113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25" y="2730500"/>
            <a:ext cx="1709738" cy="102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788" y="4114800"/>
            <a:ext cx="1630362" cy="114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325" y="5481638"/>
            <a:ext cx="1776413" cy="125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36096" y="188639"/>
            <a:ext cx="352288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Thong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nhat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park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58" y="31442"/>
            <a:ext cx="472789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The museum of history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1124" y="101823"/>
            <a:ext cx="374173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Trang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tien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bridge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88397" y="116632"/>
            <a:ext cx="342266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Thien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mu pagoda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1760" y="116632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Ben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thanh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market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1760" y="116632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The city theatre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1760" y="116632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Bai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dinh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pagoda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1760" y="116632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Hoa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lu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temple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3360</TotalTime>
  <Words>264</Words>
  <Application>Microsoft Office PowerPoint</Application>
  <PresentationFormat>On-screen Show (4:3)</PresentationFormat>
  <Paragraphs>76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Jokerman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E5-U19-L1-JESS</dc:title>
  <dc:creator>JESSICA</dc:creator>
  <cp:lastModifiedBy>Ms Lien</cp:lastModifiedBy>
  <cp:revision>290</cp:revision>
  <dcterms:created xsi:type="dcterms:W3CDTF">2012-02-21T22:04:44Z</dcterms:created>
  <dcterms:modified xsi:type="dcterms:W3CDTF">2022-05-31T07:24:05Z</dcterms:modified>
</cp:coreProperties>
</file>