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7" r:id="rId2"/>
    <p:sldId id="290" r:id="rId3"/>
    <p:sldId id="301" r:id="rId4"/>
    <p:sldId id="302" r:id="rId5"/>
    <p:sldId id="303" r:id="rId6"/>
    <p:sldId id="304" r:id="rId7"/>
    <p:sldId id="314" r:id="rId8"/>
    <p:sldId id="297" r:id="rId9"/>
    <p:sldId id="298" r:id="rId10"/>
    <p:sldId id="299" r:id="rId11"/>
    <p:sldId id="300" r:id="rId12"/>
  </p:sldIdLst>
  <p:sldSz cx="12192000" cy="6858000"/>
  <p:notesSz cx="6858000" cy="9144000"/>
  <p:embeddedFontLst>
    <p:embeddedFont>
      <p:font typeface=".VnArabia" panose="020B7200000000000000"/>
      <p:regular r:id="rId14"/>
    </p:embeddedFont>
    <p:embeddedFont>
      <p:font typeface=".VnTifani Heavy" panose="020B720000000000000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Franklin Gothic Heavy" panose="020B090302010202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1AEE"/>
    <a:srgbClr val="B80505"/>
    <a:srgbClr val="FF1919"/>
    <a:srgbClr val="FFFF66"/>
    <a:srgbClr val="FFF9E7"/>
    <a:srgbClr val="C2E4D3"/>
    <a:srgbClr val="FCFCB3"/>
    <a:srgbClr val="97E4FF"/>
    <a:srgbClr val="3B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3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1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E1B69-1106-484F-BE1C-4197A19167C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0459D-F382-42E9-8315-FB1A2386D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53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818" y="-297"/>
            <a:ext cx="1222963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8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75006" y="-146971"/>
            <a:ext cx="13318119" cy="802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-389279" y="-8192"/>
            <a:ext cx="12991702" cy="7742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279" y="-1681689"/>
            <a:ext cx="12991702" cy="33469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3901" y="-33477"/>
            <a:ext cx="13615908" cy="62489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0769" y="4516682"/>
            <a:ext cx="12674683" cy="418221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21357555">
            <a:off x="609600" y="553465"/>
            <a:ext cx="10972800" cy="5751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60000">
            <a:off x="754437" y="502920"/>
            <a:ext cx="10683128" cy="5852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rgbClr val="FFFF66"/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0925" y="1443290"/>
            <a:ext cx="16385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B050"/>
                </a:solidFill>
                <a:latin typeface=".VnArabia" panose="020B7200000000000000" pitchFamily="34" charset="0"/>
              </a:rPr>
              <a:t>Unit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32983" y="2524079"/>
            <a:ext cx="9126035" cy="1761710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en-US" sz="540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F1919"/>
                </a:solidFill>
                <a:effectLst>
                  <a:glow rad="63500">
                    <a:srgbClr val="FFFF66">
                      <a:alpha val="72000"/>
                    </a:srgbClr>
                  </a:glow>
                </a:effectLst>
                <a:latin typeface=".VnTifani Heavy" panose="020B7200000000000000" pitchFamily="34" charset="0"/>
              </a:rPr>
              <a:t>What’s your address?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03725" y="4346408"/>
            <a:ext cx="2143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B050"/>
                </a:solidFill>
                <a:latin typeface=".VnArabia" panose="020B7200000000000000" pitchFamily="34" charset="0"/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44145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22222E-6 L 0 -0.07222 " pathEditMode="relative" rAng="0" ptsTypes="AA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5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3" grpId="0"/>
      <p:bldP spid="16" grpId="0"/>
      <p:bldP spid="16" grpId="1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5053" y="638294"/>
            <a:ext cx="24707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5. Write about you.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053" y="1736138"/>
            <a:ext cx="10133315" cy="322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03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5053" y="638294"/>
            <a:ext cx="16403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6. Let’s play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689" y="1342663"/>
            <a:ext cx="10042134" cy="427631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203969" y="2007616"/>
            <a:ext cx="590309" cy="578734"/>
          </a:xfrm>
          <a:prstGeom prst="ellipse">
            <a:avLst/>
          </a:prstGeom>
          <a:noFill/>
          <a:ln w="28575">
            <a:solidFill>
              <a:srgbClr val="291A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spham"/>
          <p:cNvSpPr/>
          <p:nvPr/>
        </p:nvSpPr>
        <p:spPr>
          <a:xfrm>
            <a:off x="9203969" y="2245360"/>
            <a:ext cx="458229" cy="284480"/>
          </a:xfrm>
          <a:prstGeom prst="ellipse">
            <a:avLst/>
          </a:prstGeom>
          <a:solidFill>
            <a:srgbClr val="FF0000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43660" y="3480820"/>
            <a:ext cx="590309" cy="578734"/>
          </a:xfrm>
          <a:prstGeom prst="ellipse">
            <a:avLst/>
          </a:prstGeom>
          <a:noFill/>
          <a:ln w="28575">
            <a:solidFill>
              <a:srgbClr val="291A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spham"/>
          <p:cNvSpPr/>
          <p:nvPr/>
        </p:nvSpPr>
        <p:spPr>
          <a:xfrm>
            <a:off x="7343660" y="3616960"/>
            <a:ext cx="458229" cy="609600"/>
          </a:xfrm>
          <a:prstGeom prst="ellipse">
            <a:avLst/>
          </a:prstGeom>
          <a:solidFill>
            <a:srgbClr val="FF0000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21271" y="3937193"/>
            <a:ext cx="590309" cy="578734"/>
          </a:xfrm>
          <a:prstGeom prst="ellipse">
            <a:avLst/>
          </a:prstGeom>
          <a:noFill/>
          <a:ln w="28575">
            <a:solidFill>
              <a:srgbClr val="291A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spham"/>
          <p:cNvSpPr/>
          <p:nvPr/>
        </p:nvSpPr>
        <p:spPr>
          <a:xfrm>
            <a:off x="6621271" y="4059554"/>
            <a:ext cx="590309" cy="623379"/>
          </a:xfrm>
          <a:prstGeom prst="ellipse">
            <a:avLst/>
          </a:prstGeom>
          <a:solidFill>
            <a:srgbClr val="FF0000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498543" y="3770187"/>
            <a:ext cx="458809" cy="578734"/>
          </a:xfrm>
          <a:prstGeom prst="ellipse">
            <a:avLst/>
          </a:prstGeom>
          <a:noFill/>
          <a:ln w="28575">
            <a:solidFill>
              <a:srgbClr val="291A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spham"/>
          <p:cNvSpPr/>
          <p:nvPr/>
        </p:nvSpPr>
        <p:spPr>
          <a:xfrm>
            <a:off x="9499600" y="3906327"/>
            <a:ext cx="356152" cy="609600"/>
          </a:xfrm>
          <a:prstGeom prst="ellipse">
            <a:avLst/>
          </a:prstGeom>
          <a:solidFill>
            <a:srgbClr val="FF0000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98860" y="2281940"/>
            <a:ext cx="590309" cy="578734"/>
          </a:xfrm>
          <a:prstGeom prst="ellipse">
            <a:avLst/>
          </a:prstGeom>
          <a:noFill/>
          <a:ln w="28575">
            <a:solidFill>
              <a:srgbClr val="291A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spham"/>
          <p:cNvSpPr/>
          <p:nvPr/>
        </p:nvSpPr>
        <p:spPr>
          <a:xfrm>
            <a:off x="4498860" y="2418080"/>
            <a:ext cx="682740" cy="365760"/>
          </a:xfrm>
          <a:prstGeom prst="ellipse">
            <a:avLst/>
          </a:prstGeom>
          <a:solidFill>
            <a:srgbClr val="FF0000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593258" y="1500142"/>
            <a:ext cx="590309" cy="1176520"/>
          </a:xfrm>
          <a:prstGeom prst="ellipse">
            <a:avLst/>
          </a:prstGeom>
          <a:noFill/>
          <a:ln w="28575">
            <a:solidFill>
              <a:srgbClr val="291A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spham"/>
          <p:cNvSpPr/>
          <p:nvPr/>
        </p:nvSpPr>
        <p:spPr>
          <a:xfrm>
            <a:off x="7547226" y="1672340"/>
            <a:ext cx="682374" cy="609600"/>
          </a:xfrm>
          <a:prstGeom prst="ellipse">
            <a:avLst/>
          </a:prstGeom>
          <a:solidFill>
            <a:srgbClr val="FF0000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16324" y="5633527"/>
            <a:ext cx="2884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(Click the different spot)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8269" y="736155"/>
            <a:ext cx="4365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Franklin Gothic Heavy" panose="020B0903020102020204" pitchFamily="34" charset="0"/>
              </a:rPr>
              <a:t>Spot the difference</a:t>
            </a:r>
            <a:endParaRPr lang="en-US" sz="3600">
              <a:solidFill>
                <a:srgbClr val="FF0000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70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239" y="794496"/>
            <a:ext cx="7965441" cy="5420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8900" y="482681"/>
            <a:ext cx="3329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1. Look, listen and repeat.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Mspham0936082789">
            <a:extLst>
              <a:ext uri="{FF2B5EF4-FFF2-40B4-BE49-F238E27FC236}">
                <a16:creationId xmlns:a16="http://schemas.microsoft.com/office/drawing/2014/main" id="{4D00D95F-5F29-4F1B-B2FA-7F5CE103D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779" y="5274130"/>
            <a:ext cx="22621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6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Anh 5 Tập 1 - Unit 1 What’s your address- - Lesson 2 - 1 Look, listen and repeat (mp3cut.net) (8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s.sachmem.vn/public/images/TA5T1SHSDEMO/U1-L2-3-b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5" r="26403"/>
          <a:stretch/>
        </p:blipFill>
        <p:spPr bwMode="auto">
          <a:xfrm>
            <a:off x="4079109" y="4194997"/>
            <a:ext cx="3459396" cy="20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https://s.sachmem.vn/public/images/TA5T1SHSDEMO/U1-L2-2-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564" y="755915"/>
            <a:ext cx="4906514" cy="335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08900" y="482681"/>
            <a:ext cx="2135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2. Point and say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30122" y="4072377"/>
            <a:ext cx="4456070" cy="578882"/>
          </a:xfrm>
          <a:prstGeom prst="wedgeRoundRectCallout">
            <a:avLst>
              <a:gd name="adj1" fmla="val 37504"/>
              <a:gd name="adj2" fmla="val 8498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What's the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 like?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745449" y="4126423"/>
            <a:ext cx="4480348" cy="578882"/>
          </a:xfrm>
          <a:prstGeom prst="wedgeRoundRectCallout">
            <a:avLst>
              <a:gd name="adj1" fmla="val -42080"/>
              <a:gd name="adj2" fmla="val 93545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It's </a:t>
            </a:r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8055206" y="4185031"/>
            <a:ext cx="2079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and busy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020525" y="882791"/>
            <a:ext cx="2952275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32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and busy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87933" y="4126423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</a:p>
        </p:txBody>
      </p:sp>
    </p:spTree>
    <p:extLst>
      <p:ext uri="{BB962C8B-B14F-4D97-AF65-F5344CB8AC3E}">
        <p14:creationId xmlns:p14="http://schemas.microsoft.com/office/powerpoint/2010/main" val="257580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s.sachmem.vn/public/images/TA5T1SHSDEMO/U1-L2-3-b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5" r="26403"/>
          <a:stretch/>
        </p:blipFill>
        <p:spPr bwMode="auto">
          <a:xfrm>
            <a:off x="4079109" y="4194997"/>
            <a:ext cx="3459396" cy="20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08900" y="482681"/>
            <a:ext cx="2135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2. Point and say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30122" y="4072377"/>
            <a:ext cx="4456070" cy="578882"/>
          </a:xfrm>
          <a:prstGeom prst="wedgeRoundRectCallout">
            <a:avLst>
              <a:gd name="adj1" fmla="val 37504"/>
              <a:gd name="adj2" fmla="val 8498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What's the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 like?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745449" y="4126423"/>
            <a:ext cx="4480348" cy="578882"/>
          </a:xfrm>
          <a:prstGeom prst="wedgeRoundRectCallout">
            <a:avLst>
              <a:gd name="adj1" fmla="val -42080"/>
              <a:gd name="adj2" fmla="val 93545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It's </a:t>
            </a:r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8080052" y="4185031"/>
            <a:ext cx="2029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 and quiet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020525" y="882791"/>
            <a:ext cx="2952275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village</a:t>
            </a:r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32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 and quiet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74734" y="4126423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village</a:t>
            </a:r>
          </a:p>
        </p:txBody>
      </p:sp>
      <p:pic>
        <p:nvPicPr>
          <p:cNvPr id="10" name="Picture 2" descr="https://s.sachmem.vn/public/images/TA5T1SHSDEMO/U1-L2-2-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473" y="860250"/>
            <a:ext cx="5034668" cy="314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46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s.sachmem.vn/public/images/TA5T1SHSDEMO/U1-L2-2-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421" y="807664"/>
            <a:ext cx="4918719" cy="335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.sachmem.vn/public/images/TA5T1SHSDEMO/U1-L2-3-b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5" r="26403"/>
          <a:stretch/>
        </p:blipFill>
        <p:spPr bwMode="auto">
          <a:xfrm>
            <a:off x="4079109" y="4194997"/>
            <a:ext cx="3459396" cy="20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08900" y="482681"/>
            <a:ext cx="2135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2. Point and say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30122" y="4072377"/>
            <a:ext cx="4456070" cy="578882"/>
          </a:xfrm>
          <a:prstGeom prst="wedgeRoundRectCallout">
            <a:avLst>
              <a:gd name="adj1" fmla="val 37504"/>
              <a:gd name="adj2" fmla="val 8498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What's the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 like?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745449" y="4126423"/>
            <a:ext cx="4480348" cy="578882"/>
          </a:xfrm>
          <a:prstGeom prst="wedgeRoundRectCallout">
            <a:avLst>
              <a:gd name="adj1" fmla="val -42080"/>
              <a:gd name="adj2" fmla="val 93545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It's </a:t>
            </a:r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822771" y="4185031"/>
            <a:ext cx="2544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and pretty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538505" y="882791"/>
            <a:ext cx="3761772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island</a:t>
            </a:r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32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and pretty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09200" y="4126423"/>
            <a:ext cx="1072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island</a:t>
            </a:r>
          </a:p>
        </p:txBody>
      </p:sp>
    </p:spTree>
    <p:extLst>
      <p:ext uri="{BB962C8B-B14F-4D97-AF65-F5344CB8AC3E}">
        <p14:creationId xmlns:p14="http://schemas.microsoft.com/office/powerpoint/2010/main" val="115388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https://s.sachmem.vn/public/images/TA5T1SHSDEMO/U1-L2-2-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139" y="799224"/>
            <a:ext cx="5034668" cy="320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.sachmem.vn/public/images/TA5T1SHSDEMO/U1-L2-3-b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5" r="26403"/>
          <a:stretch/>
        </p:blipFill>
        <p:spPr bwMode="auto">
          <a:xfrm>
            <a:off x="4079109" y="4194997"/>
            <a:ext cx="3459396" cy="20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08900" y="482681"/>
            <a:ext cx="2135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2. Point and say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30122" y="4072377"/>
            <a:ext cx="4456070" cy="578882"/>
          </a:xfrm>
          <a:prstGeom prst="wedgeRoundRectCallout">
            <a:avLst>
              <a:gd name="adj1" fmla="val 37504"/>
              <a:gd name="adj2" fmla="val 8498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What's the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 like?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745449" y="4126423"/>
            <a:ext cx="4480348" cy="578882"/>
          </a:xfrm>
          <a:prstGeom prst="wedgeRoundRectCallout">
            <a:avLst>
              <a:gd name="adj1" fmla="val -42080"/>
              <a:gd name="adj2" fmla="val 93545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It's </a:t>
            </a:r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44036" y="4185031"/>
            <a:ext cx="2901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and crowded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538505" y="882791"/>
            <a:ext cx="3761772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</a:t>
            </a:r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32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and crowded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94959" y="4126423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</a:t>
            </a:r>
          </a:p>
        </p:txBody>
      </p:sp>
    </p:spTree>
    <p:extLst>
      <p:ext uri="{BB962C8B-B14F-4D97-AF65-F5344CB8AC3E}">
        <p14:creationId xmlns:p14="http://schemas.microsoft.com/office/powerpoint/2010/main" val="374951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https://s.sachmem.vn/public/images/TA5T1SHSDEMO/U1-L2-2-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474" y="3281973"/>
            <a:ext cx="1944286" cy="123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.sachmem.vn/public/images/TA5T1SHSDEMO/U1-L2-3-b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5" r="26403"/>
          <a:stretch/>
        </p:blipFill>
        <p:spPr bwMode="auto">
          <a:xfrm>
            <a:off x="3387171" y="130317"/>
            <a:ext cx="1898280" cy="11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08900" y="482681"/>
            <a:ext cx="2135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2. Point and say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398627" y="689680"/>
            <a:ext cx="4456070" cy="578882"/>
          </a:xfrm>
          <a:prstGeom prst="wedgeRoundRectCallout">
            <a:avLst>
              <a:gd name="adj1" fmla="val -54550"/>
              <a:gd name="adj2" fmla="val 378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What's the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 like?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398627" y="1384915"/>
            <a:ext cx="3064155" cy="578882"/>
          </a:xfrm>
          <a:prstGeom prst="wedgeRoundRectCallout">
            <a:avLst>
              <a:gd name="adj1" fmla="val -88934"/>
              <a:gd name="adj2" fmla="val -821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It's </a:t>
            </a:r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172925" y="4350733"/>
            <a:ext cx="3737249" cy="914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and crowded</a:t>
            </a:r>
          </a:p>
        </p:txBody>
      </p:sp>
      <p:pic>
        <p:nvPicPr>
          <p:cNvPr id="10" name="Picture 4" descr="https://s.sachmem.vn/public/images/TA5T1SHSDEMO/U1-L2-2-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33" y="4206931"/>
            <a:ext cx="1764692" cy="120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6069902" y="5265133"/>
            <a:ext cx="2441355" cy="914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island, </a:t>
            </a:r>
          </a:p>
          <a:p>
            <a:pPr algn="ctr"/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and pretty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13632" y="5265133"/>
            <a:ext cx="2952275" cy="914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village, </a:t>
            </a:r>
          </a:p>
          <a:p>
            <a:pPr algn="ctr"/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 and quiet</a:t>
            </a:r>
          </a:p>
        </p:txBody>
      </p:sp>
      <p:pic>
        <p:nvPicPr>
          <p:cNvPr id="16" name="Picture 2" descr="https://s.sachmem.vn/public/images/TA5T1SHSDEMO/U1-L2-2-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543" y="4195471"/>
            <a:ext cx="1958454" cy="122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" descr="https://s.sachmem.vn/public/images/TA5T1SHSDEMO/U1-L2-2-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736" y="2640160"/>
            <a:ext cx="1879845" cy="128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800522" y="3809700"/>
            <a:ext cx="2952275" cy="914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city, </a:t>
            </a:r>
          </a:p>
          <a:p>
            <a:pPr algn="ctr"/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and busy</a:t>
            </a:r>
          </a:p>
        </p:txBody>
      </p:sp>
      <p:cxnSp>
        <p:nvCxnSpPr>
          <p:cNvPr id="7" name="Straight Arrow Connector 6"/>
          <p:cNvCxnSpPr>
            <a:stCxn id="11" idx="2"/>
            <a:endCxn id="17" idx="3"/>
          </p:cNvCxnSpPr>
          <p:nvPr/>
        </p:nvCxnSpPr>
        <p:spPr>
          <a:xfrm flipH="1">
            <a:off x="3216581" y="1963797"/>
            <a:ext cx="3714124" cy="1318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1" idx="2"/>
            <a:endCxn id="16" idx="0"/>
          </p:cNvCxnSpPr>
          <p:nvPr/>
        </p:nvCxnSpPr>
        <p:spPr>
          <a:xfrm flipH="1">
            <a:off x="4489770" y="1963797"/>
            <a:ext cx="2440935" cy="2231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2"/>
            <a:endCxn id="10" idx="0"/>
          </p:cNvCxnSpPr>
          <p:nvPr/>
        </p:nvCxnSpPr>
        <p:spPr>
          <a:xfrm>
            <a:off x="6930705" y="1963797"/>
            <a:ext cx="359874" cy="2243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2"/>
            <a:endCxn id="12" idx="0"/>
          </p:cNvCxnSpPr>
          <p:nvPr/>
        </p:nvCxnSpPr>
        <p:spPr>
          <a:xfrm>
            <a:off x="6930705" y="1963797"/>
            <a:ext cx="3006912" cy="1318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176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0677" b="49849"/>
          <a:stretch/>
        </p:blipFill>
        <p:spPr>
          <a:xfrm>
            <a:off x="2513620" y="658476"/>
            <a:ext cx="7024192" cy="1028077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096006" y="2473141"/>
            <a:ext cx="3295602" cy="578882"/>
          </a:xfrm>
          <a:prstGeom prst="wedgeRoundRectCallout">
            <a:avLst>
              <a:gd name="adj1" fmla="val 48053"/>
              <a:gd name="adj2" fmla="val 108234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Where do you live?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610369" y="2287333"/>
            <a:ext cx="3633002" cy="578882"/>
          </a:xfrm>
          <a:prstGeom prst="wedgeRoundRectCallout">
            <a:avLst>
              <a:gd name="adj1" fmla="val 2703"/>
              <a:gd name="adj2" fmla="val 104284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 live ____________.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08900" y="482681"/>
            <a:ext cx="1568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3. Let’s talk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6" descr="https://s.sachmem.vn/public/images/TA5T1SHSDEMO/U1-L2-3-b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5" r="26403"/>
          <a:stretch/>
        </p:blipFill>
        <p:spPr bwMode="auto">
          <a:xfrm>
            <a:off x="4338796" y="2923925"/>
            <a:ext cx="2450884" cy="142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14"/>
          <p:cNvSpPr/>
          <p:nvPr/>
        </p:nvSpPr>
        <p:spPr>
          <a:xfrm>
            <a:off x="1096006" y="3445361"/>
            <a:ext cx="2436634" cy="578882"/>
          </a:xfrm>
          <a:prstGeom prst="wedgeRoundRectCallout">
            <a:avLst>
              <a:gd name="adj1" fmla="val 76688"/>
              <a:gd name="adj2" fmla="val 6260"/>
              <a:gd name="adj3" fmla="val 16667"/>
            </a:avLst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What's it like?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6966376" y="3570794"/>
            <a:ext cx="2134025" cy="578882"/>
          </a:xfrm>
          <a:prstGeom prst="wedgeRoundRectCallout">
            <a:avLst>
              <a:gd name="adj1" fmla="val -62041"/>
              <a:gd name="adj2" fmla="val 14307"/>
              <a:gd name="adj3" fmla="val 16667"/>
            </a:avLst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It’s ______.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1545986" y="4594786"/>
            <a:ext cx="2395642" cy="1055608"/>
          </a:xfrm>
          <a:prstGeom prst="wedgeRoundRectCallout">
            <a:avLst>
              <a:gd name="adj1" fmla="val 69265"/>
              <a:gd name="adj2" fmla="val -63144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Who do you live with?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4894005" y="4551102"/>
            <a:ext cx="3627159" cy="578882"/>
          </a:xfrm>
          <a:prstGeom prst="wedgeRoundRectCallout">
            <a:avLst>
              <a:gd name="adj1" fmla="val 1143"/>
              <a:gd name="adj2" fmla="val -83667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 live with ________.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3189"/>
          <a:stretch/>
        </p:blipFill>
        <p:spPr>
          <a:xfrm>
            <a:off x="9671972" y="1878863"/>
            <a:ext cx="1717517" cy="39627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94005" y="5834563"/>
            <a:ext cx="1270808" cy="7150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parents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07584" y="5841606"/>
            <a:ext cx="2058921" cy="7150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grandparents</a:t>
            </a:r>
          </a:p>
        </p:txBody>
      </p:sp>
      <p:cxnSp>
        <p:nvCxnSpPr>
          <p:cNvPr id="26" name="Straight Arrow Connector 25"/>
          <p:cNvCxnSpPr>
            <a:stCxn id="5" idx="0"/>
          </p:cNvCxnSpPr>
          <p:nvPr/>
        </p:nvCxnSpPr>
        <p:spPr>
          <a:xfrm flipH="1" flipV="1">
            <a:off x="3532640" y="1686553"/>
            <a:ext cx="2894230" cy="600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0"/>
          </p:cNvCxnSpPr>
          <p:nvPr/>
        </p:nvCxnSpPr>
        <p:spPr>
          <a:xfrm flipH="1" flipV="1">
            <a:off x="5312556" y="1582832"/>
            <a:ext cx="1114314" cy="704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" idx="0"/>
          </p:cNvCxnSpPr>
          <p:nvPr/>
        </p:nvCxnSpPr>
        <p:spPr>
          <a:xfrm flipV="1">
            <a:off x="6426870" y="1582832"/>
            <a:ext cx="532895" cy="704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0"/>
          </p:cNvCxnSpPr>
          <p:nvPr/>
        </p:nvCxnSpPr>
        <p:spPr>
          <a:xfrm flipV="1">
            <a:off x="6426870" y="1582832"/>
            <a:ext cx="2184695" cy="704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3"/>
          </p:cNvCxnSpPr>
          <p:nvPr/>
        </p:nvCxnSpPr>
        <p:spPr>
          <a:xfrm flipV="1">
            <a:off x="9100401" y="2391132"/>
            <a:ext cx="571571" cy="1469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6" idx="3"/>
          </p:cNvCxnSpPr>
          <p:nvPr/>
        </p:nvCxnSpPr>
        <p:spPr>
          <a:xfrm flipV="1">
            <a:off x="9100401" y="3356658"/>
            <a:ext cx="571571" cy="503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6" idx="3"/>
          </p:cNvCxnSpPr>
          <p:nvPr/>
        </p:nvCxnSpPr>
        <p:spPr>
          <a:xfrm>
            <a:off x="9100401" y="3860235"/>
            <a:ext cx="571571" cy="512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6" idx="3"/>
          </p:cNvCxnSpPr>
          <p:nvPr/>
        </p:nvCxnSpPr>
        <p:spPr>
          <a:xfrm>
            <a:off x="9100401" y="3860235"/>
            <a:ext cx="571571" cy="1469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0" idx="2"/>
            <a:endCxn id="10" idx="0"/>
          </p:cNvCxnSpPr>
          <p:nvPr/>
        </p:nvCxnSpPr>
        <p:spPr>
          <a:xfrm flipH="1">
            <a:off x="5529409" y="5129984"/>
            <a:ext cx="1178176" cy="704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0" idx="2"/>
            <a:endCxn id="24" idx="0"/>
          </p:cNvCxnSpPr>
          <p:nvPr/>
        </p:nvCxnSpPr>
        <p:spPr>
          <a:xfrm>
            <a:off x="6707585" y="5129984"/>
            <a:ext cx="1029460" cy="711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28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05" y="992107"/>
            <a:ext cx="10308104" cy="51540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5053" y="638294"/>
            <a:ext cx="2489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4. Listen and circle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85731" y="1192192"/>
            <a:ext cx="555585" cy="4247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45489" y="1736203"/>
            <a:ext cx="590309" cy="578734"/>
          </a:xfrm>
          <a:prstGeom prst="ellipse">
            <a:avLst/>
          </a:prstGeom>
          <a:noFill/>
          <a:ln w="28575">
            <a:solidFill>
              <a:srgbClr val="FF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82765" y="2955674"/>
            <a:ext cx="590309" cy="578734"/>
          </a:xfrm>
          <a:prstGeom prst="ellipse">
            <a:avLst/>
          </a:prstGeom>
          <a:noFill/>
          <a:ln w="28575">
            <a:solidFill>
              <a:srgbClr val="FF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782765" y="4161370"/>
            <a:ext cx="590309" cy="578734"/>
          </a:xfrm>
          <a:prstGeom prst="ellipse">
            <a:avLst/>
          </a:prstGeom>
          <a:noFill/>
          <a:ln w="28575">
            <a:solidFill>
              <a:srgbClr val="FF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218021" y="5367066"/>
            <a:ext cx="590309" cy="578734"/>
          </a:xfrm>
          <a:prstGeom prst="ellipse">
            <a:avLst/>
          </a:prstGeom>
          <a:noFill/>
          <a:ln w="28575">
            <a:solidFill>
              <a:srgbClr val="FF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186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Franklin Gothic Heavy</vt:lpstr>
      <vt:lpstr>.VnArabia</vt:lpstr>
      <vt:lpstr>.VnTifani Heavy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Quỳnh Nguyễn</cp:lastModifiedBy>
  <cp:revision>154</cp:revision>
  <dcterms:created xsi:type="dcterms:W3CDTF">2020-11-24T07:21:13Z</dcterms:created>
  <dcterms:modified xsi:type="dcterms:W3CDTF">2023-09-20T11:08:37Z</dcterms:modified>
</cp:coreProperties>
</file>