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6" r:id="rId2"/>
    <p:sldMasterId id="2147483690" r:id="rId3"/>
  </p:sldMasterIdLst>
  <p:notesMasterIdLst>
    <p:notesMasterId r:id="rId14"/>
  </p:notesMasterIdLst>
  <p:sldIdLst>
    <p:sldId id="326" r:id="rId4"/>
    <p:sldId id="256" r:id="rId5"/>
    <p:sldId id="283" r:id="rId6"/>
    <p:sldId id="325" r:id="rId7"/>
    <p:sldId id="320" r:id="rId8"/>
    <p:sldId id="321" r:id="rId9"/>
    <p:sldId id="323" r:id="rId10"/>
    <p:sldId id="324" r:id="rId11"/>
    <p:sldId id="328" r:id="rId12"/>
    <p:sldId id="277" r:id="rId13"/>
  </p:sldIdLst>
  <p:sldSz cx="12192000" cy="6858000"/>
  <p:notesSz cx="6858000" cy="9144000"/>
  <p:embeddedFontLst>
    <p:embeddedFont>
      <p:font typeface="Microsoft YaHei" panose="020B0503020204020204" pitchFamily="34" charset="-122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icrosoft YaHei" panose="020B0503020204020204" pitchFamily="34" charset="-122"/>
      <p:regular r:id="rId15"/>
      <p:bold r:id="rId16"/>
    </p:embeddedFont>
    <p:embeddedFont>
      <p:font typeface="等线" panose="020B0604020202020204" charset="-122"/>
      <p:regular r:id="rId21"/>
      <p:bold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Arial-Rounded" panose="020B0500000000000000" pitchFamily="34" charset="-93"/>
      <p:regular r:id="rId27"/>
    </p:embeddedFont>
    <p:embeddedFont>
      <p:font typeface="SimSun" panose="02010600030101010101" pitchFamily="2" charset="-122"/>
      <p:regular r:id="rId28"/>
    </p:embeddedFont>
    <p:embeddedFont>
      <p:font typeface="UVN Dzung Dakao" panose="00000400000000000000" pitchFamily="2" charset="0"/>
      <p: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#9Slide07 Cadena" panose="02000503000000020004" pitchFamily="2" charset="-93"/>
      <p:bold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BF24"/>
    <a:srgbClr val="EEAD1B"/>
    <a:srgbClr val="08ACB6"/>
    <a:srgbClr val="DF3427"/>
    <a:srgbClr val="F7D294"/>
    <a:srgbClr val="DBFBFD"/>
    <a:srgbClr val="401010"/>
    <a:srgbClr val="BAC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50" d="100"/>
          <a:sy n="50" d="100"/>
        </p:scale>
        <p:origin x="1286" y="7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4BF8FA-4E2B-4AE8-995E-3CD42975F7E6}" type="datetimeFigureOut">
              <a:rPr lang="zh-CN" altLang="en-US" smtClean="0"/>
              <a:t>2022/3/13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0DCD1-95AB-4626-ABD9-D3784FCC6B6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166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0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21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51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3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0893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73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394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2022/3/13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2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2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8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8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7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33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4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A6448-BE5D-44AC-976F-1B3EE397C937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6148-DCA6-4375-ACA4-4BAB23708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6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12192000" cy="70318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081BED-1250-414E-AD6E-EF230AEEC2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33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ĐỒ HỌA\VinMC\vinschool\slide 1\TRANG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11910"/>
            <a:ext cx="12191999" cy="68808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7341"/>
            <a:ext cx="10515600" cy="4419622"/>
          </a:xfrm>
        </p:spPr>
        <p:txBody>
          <a:bodyPr/>
          <a:lstStyle>
            <a:lvl1pPr marL="457200" indent="-457200" algn="just">
              <a:lnSpc>
                <a:spcPct val="120000"/>
              </a:lnSpc>
              <a:buFont typeface="Wingdings" panose="05000000000000000000" pitchFamily="2" charset="2"/>
              <a:buChar char="ü"/>
              <a:defRPr sz="2800">
                <a:latin typeface="Cambria" pitchFamily="18" charset="0"/>
                <a:ea typeface="Cambria" pitchFamily="18" charset="0"/>
              </a:defRPr>
            </a:lvl1pPr>
            <a:lvl2pPr marL="914400" indent="-457200" algn="just">
              <a:lnSpc>
                <a:spcPct val="120000"/>
              </a:lnSpc>
              <a:buFont typeface="Wingdings" panose="05000000000000000000" pitchFamily="2" charset="2"/>
              <a:buChar char="§"/>
              <a:defRPr sz="2800">
                <a:latin typeface="Cambria" pitchFamily="18" charset="0"/>
                <a:ea typeface="Cambria" pitchFamily="18" charset="0"/>
              </a:defRPr>
            </a:lvl2pPr>
            <a:lvl3pPr algn="just">
              <a:lnSpc>
                <a:spcPct val="120000"/>
              </a:lnSpc>
              <a:defRPr/>
            </a:lvl3pPr>
            <a:lvl4pPr algn="just">
              <a:lnSpc>
                <a:spcPct val="120000"/>
              </a:lnSpc>
              <a:defRPr/>
            </a:lvl4pPr>
            <a:lvl5pPr algn="just">
              <a:lnSpc>
                <a:spcPct val="12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C24897A-86DA-45A1-8685-7E06DAF3D155}"/>
              </a:ext>
            </a:extLst>
          </p:cNvPr>
          <p:cNvSpPr/>
          <p:nvPr/>
        </p:nvSpPr>
        <p:spPr>
          <a:xfrm>
            <a:off x="2004587" y="548680"/>
            <a:ext cx="129013" cy="648072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04177E-278D-4968-AE32-723676E65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548679"/>
            <a:ext cx="9221788" cy="64807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13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6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3849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5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29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879768-49EC-4390-8E84-ADB8E0A43A5B}"/>
              </a:ext>
            </a:extLst>
          </p:cNvPr>
          <p:cNvSpPr/>
          <p:nvPr/>
        </p:nvSpPr>
        <p:spPr>
          <a:xfrm>
            <a:off x="1905000" y="1219200"/>
            <a:ext cx="102870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1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2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17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76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953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1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38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60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任意多边形: 形状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12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任意多边形: 形状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1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2" r:id="rId4"/>
    <p:sldLayoutId id="2147483661" r:id="rId5"/>
    <p:sldLayoutId id="2147483660" r:id="rId6"/>
    <p:sldLayoutId id="2147483659" r:id="rId7"/>
    <p:sldLayoutId id="2147483658" r:id="rId8"/>
    <p:sldLayoutId id="2147483657" r:id="rId9"/>
    <p:sldLayoutId id="2147483656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CF84DA-4456-4150-A595-AF485C2CBA79}" type="datetimeFigureOut">
              <a:rPr lang="en-US" smtClean="0"/>
              <a:t>3/13/2022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8BE35-0540-46F6-9DA4-AA8F05B23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1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B96671-B4BE-44E3-AFEF-0B93153B8F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124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0" y="3759357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</a:t>
            </a:r>
          </a:p>
          <a:p>
            <a:pPr algn="ctr" defTabSz="1094371">
              <a:lnSpc>
                <a:spcPct val="150000"/>
              </a:lnSpc>
              <a:defRPr/>
            </a:pPr>
            <a:r>
              <a:rPr lang="en-US" sz="3733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818585" y="4258844"/>
            <a:ext cx="8851827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5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HOẠT ĐỘNG TRẢI NGHIỆM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0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30FACC-B913-43BC-827F-533C72A07F6A}"/>
              </a:ext>
            </a:extLst>
          </p:cNvPr>
          <p:cNvSpPr txBox="1"/>
          <p:nvPr/>
        </p:nvSpPr>
        <p:spPr>
          <a:xfrm>
            <a:off x="2703583" y="1100372"/>
            <a:ext cx="678483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Chúc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chăm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ngoan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giỏi</a:t>
            </a:r>
            <a:r>
              <a:rPr lang="en-US" altLang="en-US" sz="7200" b="1" dirty="0" smtClean="0">
                <a:solidFill>
                  <a:srgbClr val="FF0000"/>
                </a:solidFill>
                <a:latin typeface="UVN Dzung Dakao" panose="00000400000000000000" pitchFamily="2" charset="0"/>
                <a:ea typeface="微软雅黑"/>
                <a:cs typeface="Times New Roman" panose="02020603050405020304" pitchFamily="18" charset="0"/>
              </a:rPr>
              <a:t>!</a:t>
            </a:r>
            <a:endParaRPr lang="en-US" altLang="en-US" sz="7200" b="1" dirty="0">
              <a:solidFill>
                <a:srgbClr val="FF0000"/>
              </a:solidFill>
              <a:latin typeface="UVN Dzung Dakao" panose="00000400000000000000" pitchFamily="2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9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32">
            <a:extLst>
              <a:ext uri="{FF2B5EF4-FFF2-40B4-BE49-F238E27FC236}">
                <a16:creationId xmlns:a16="http://schemas.microsoft.com/office/drawing/2014/main" id="{2F959DC6-795C-40BB-AE5D-82D006D87395}"/>
              </a:ext>
            </a:extLst>
          </p:cNvPr>
          <p:cNvSpPr txBox="1"/>
          <p:nvPr/>
        </p:nvSpPr>
        <p:spPr>
          <a:xfrm>
            <a:off x="2334126" y="2309615"/>
            <a:ext cx="6930190" cy="834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685800">
              <a:defRPr/>
            </a:pPr>
            <a:r>
              <a:rPr lang="en-US" altLang="zh-CN" sz="4400" b="1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17: </a:t>
            </a:r>
            <a:r>
              <a:rPr lang="en-US" sz="4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Hàng xóm nhà em</a:t>
            </a:r>
            <a:endParaRPr lang="en-US" altLang="zh-CN" sz="4400" b="1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623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12482" b="57971"/>
          <a:stretch/>
        </p:blipFill>
        <p:spPr>
          <a:xfrm>
            <a:off x="157285" y="1191866"/>
            <a:ext cx="12034715" cy="54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" r="3001" b="-6009"/>
          <a:stretch>
            <a:fillRect/>
          </a:stretch>
        </p:blipFill>
        <p:spPr bwMode="auto">
          <a:xfrm>
            <a:off x="506478" y="1632037"/>
            <a:ext cx="5147873" cy="417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35" r="5014" b="2"/>
          <a:stretch>
            <a:fillRect/>
          </a:stretch>
        </p:blipFill>
        <p:spPr bwMode="auto">
          <a:xfrm>
            <a:off x="6516299" y="798228"/>
            <a:ext cx="5426884" cy="500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1982731" y="202327"/>
            <a:ext cx="9240252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3: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Sắm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vai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xử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lí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tính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huống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2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41432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638458" y="1736736"/>
            <a:ext cx="6363281" cy="1015664"/>
            <a:chOff x="2425700" y="305050"/>
            <a:chExt cx="4772460" cy="761749"/>
          </a:xfrm>
        </p:grpSpPr>
        <p:sp>
          <p:nvSpPr>
            <p:cNvPr id="4" name="矩形 3"/>
            <p:cNvSpPr/>
            <p:nvPr/>
          </p:nvSpPr>
          <p:spPr>
            <a:xfrm>
              <a:off x="2425700" y="395068"/>
              <a:ext cx="4772460" cy="671731"/>
            </a:xfrm>
            <a:prstGeom prst="rect">
              <a:avLst/>
            </a:prstGeom>
            <a:solidFill>
              <a:srgbClr val="77BE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2595276" y="305050"/>
              <a:ext cx="4433308" cy="761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Nghỉ</a:t>
              </a:r>
              <a:r>
                <a:rPr kumimoji="0" lang="en-US" altLang="en-US" sz="6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giải</a:t>
              </a:r>
              <a:r>
                <a:rPr kumimoji="0" lang="en-US" altLang="en-US" sz="6000" b="1" i="0" u="none" strike="noStrike" kern="1200" cap="none" spc="0" normalizeH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 </a:t>
              </a:r>
              <a:r>
                <a:rPr kumimoji="0" lang="en-US" altLang="en-US" sz="6000" b="1" i="0" u="none" strike="noStrike" kern="1200" cap="none" spc="0" normalizeH="0" noProof="0" dirty="0" err="1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#9Slide07 Cadena" panose="02000503000000020004" pitchFamily="2" charset="-93"/>
                  <a:cs typeface="Arial" charset="0"/>
                </a:rPr>
                <a:t>lao</a:t>
              </a:r>
              <a:endPara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#9Slide07 Cadena" panose="02000503000000020004" pitchFamily="2" charset="-93"/>
                <a:cs typeface="Arial" charset="0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 flipV="1">
            <a:off x="3539067" y="2633133"/>
            <a:ext cx="6363280" cy="1"/>
          </a:xfrm>
          <a:prstGeom prst="line">
            <a:avLst/>
          </a:prstGeom>
          <a:ln>
            <a:solidFill>
              <a:srgbClr val="77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6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6304" y="0"/>
            <a:ext cx="11207496" cy="61769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Baby Shark Dance - Sing and Dance! - Animal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28F32F53-B1C3-4744-BF4D-F39893697E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817" end="3036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83" y="180599"/>
            <a:ext cx="10339137" cy="581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DDCE7979-E650-48B2-A97C-93B5FD286488}"/>
              </a:ext>
            </a:extLst>
          </p:cNvPr>
          <p:cNvSpPr txBox="1">
            <a:spLocks/>
          </p:cNvSpPr>
          <p:nvPr/>
        </p:nvSpPr>
        <p:spPr>
          <a:xfrm>
            <a:off x="1982731" y="202327"/>
            <a:ext cx="9240252" cy="584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4: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thân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thiện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đối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xóm</a:t>
            </a:r>
            <a:endParaRPr lang="vi-VN" sz="2800" b="1" dirty="0">
              <a:solidFill>
                <a:srgbClr val="00206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CFD5D5-DD89-4BAC-B8D5-1A627860C8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6"/>
          <a:stretch/>
        </p:blipFill>
        <p:spPr>
          <a:xfrm>
            <a:off x="4283332" y="1341828"/>
            <a:ext cx="4916726" cy="51136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2E2DFC-8FFA-476C-8D95-22A7E32DB4A6}"/>
              </a:ext>
            </a:extLst>
          </p:cNvPr>
          <p:cNvGrpSpPr/>
          <p:nvPr/>
        </p:nvGrpSpPr>
        <p:grpSpPr>
          <a:xfrm>
            <a:off x="487015" y="2547359"/>
            <a:ext cx="3836507" cy="2630928"/>
            <a:chOff x="487015" y="2547359"/>
            <a:chExt cx="3836507" cy="263092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6FB5465-77F3-40A3-A1BA-0F41DD98D6AB}"/>
                </a:ext>
              </a:extLst>
            </p:cNvPr>
            <p:cNvGrpSpPr/>
            <p:nvPr/>
          </p:nvGrpSpPr>
          <p:grpSpPr>
            <a:xfrm>
              <a:off x="487015" y="2547359"/>
              <a:ext cx="3836507" cy="2630928"/>
              <a:chOff x="487015" y="2547359"/>
              <a:chExt cx="3836507" cy="26309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C829D3E7-6359-4956-AE91-E5098A08BA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19" t="19723" r="48245" b="63136"/>
              <a:stretch/>
            </p:blipFill>
            <p:spPr>
              <a:xfrm>
                <a:off x="487015" y="2547359"/>
                <a:ext cx="3836507" cy="2630928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EEF40A5-1992-4D17-9A2D-F1A1076C0B1C}"/>
                  </a:ext>
                </a:extLst>
              </p:cNvPr>
              <p:cNvSpPr/>
              <p:nvPr/>
            </p:nvSpPr>
            <p:spPr>
              <a:xfrm>
                <a:off x="675861" y="3160643"/>
                <a:ext cx="1093304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D07196-9B96-443D-AD21-7D1817C31940}"/>
                </a:ext>
              </a:extLst>
            </p:cNvPr>
            <p:cNvSpPr/>
            <p:nvPr/>
          </p:nvSpPr>
          <p:spPr>
            <a:xfrm>
              <a:off x="1982731" y="4853238"/>
              <a:ext cx="1093304" cy="325049"/>
            </a:xfrm>
            <a:prstGeom prst="rect">
              <a:avLst/>
            </a:prstGeom>
            <a:solidFill>
              <a:srgbClr val="D3D6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52BFA4-31C4-4473-A8B6-A9F1AD7430C8}"/>
              </a:ext>
            </a:extLst>
          </p:cNvPr>
          <p:cNvGrpSpPr/>
          <p:nvPr/>
        </p:nvGrpSpPr>
        <p:grpSpPr>
          <a:xfrm>
            <a:off x="4492488" y="2656358"/>
            <a:ext cx="3455252" cy="2521930"/>
            <a:chOff x="4492488" y="2656358"/>
            <a:chExt cx="3455252" cy="252193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4238BF1-97A1-4563-88E9-C48FCADA4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2" t="41219" r="47710" b="40034"/>
            <a:stretch/>
          </p:blipFill>
          <p:spPr>
            <a:xfrm>
              <a:off x="4492488" y="2656358"/>
              <a:ext cx="3455252" cy="2521929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E28D98B-CA0A-4FAD-A504-8C8939D6C5F1}"/>
                </a:ext>
              </a:extLst>
            </p:cNvPr>
            <p:cNvSpPr/>
            <p:nvPr/>
          </p:nvSpPr>
          <p:spPr>
            <a:xfrm>
              <a:off x="6096000" y="4886554"/>
              <a:ext cx="414130" cy="291734"/>
            </a:xfrm>
            <a:prstGeom prst="rect">
              <a:avLst/>
            </a:prstGeom>
            <a:solidFill>
              <a:srgbClr val="66BF87"/>
            </a:solidFill>
            <a:ln>
              <a:solidFill>
                <a:srgbClr val="66BF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7B6045-E662-4AF9-92FD-95A4A52E8840}"/>
              </a:ext>
            </a:extLst>
          </p:cNvPr>
          <p:cNvGrpSpPr/>
          <p:nvPr/>
        </p:nvGrpSpPr>
        <p:grpSpPr>
          <a:xfrm>
            <a:off x="8249732" y="2656357"/>
            <a:ext cx="3455253" cy="2392721"/>
            <a:chOff x="8249732" y="2656357"/>
            <a:chExt cx="3455253" cy="239272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23F813F-4FF9-4C9A-8953-AC273B176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76" t="18890" r="13916" b="63324"/>
            <a:stretch/>
          </p:blipFill>
          <p:spPr>
            <a:xfrm>
              <a:off x="8249732" y="2656357"/>
              <a:ext cx="3455253" cy="239272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26A45F-108B-4255-8EAA-177246A65824}"/>
                </a:ext>
              </a:extLst>
            </p:cNvPr>
            <p:cNvSpPr/>
            <p:nvPr/>
          </p:nvSpPr>
          <p:spPr>
            <a:xfrm>
              <a:off x="9735504" y="4757344"/>
              <a:ext cx="414130" cy="291734"/>
            </a:xfrm>
            <a:prstGeom prst="rect">
              <a:avLst/>
            </a:prstGeom>
            <a:solidFill>
              <a:srgbClr val="FFE4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1ED2D7-6A3D-4FEC-8A93-599B8B22DC8E}"/>
                </a:ext>
              </a:extLst>
            </p:cNvPr>
            <p:cNvSpPr/>
            <p:nvPr/>
          </p:nvSpPr>
          <p:spPr>
            <a:xfrm>
              <a:off x="9872869" y="2703443"/>
              <a:ext cx="1643269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927" y="992698"/>
            <a:ext cx="3339280" cy="2870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08"/>
          <a:stretch/>
        </p:blipFill>
        <p:spPr>
          <a:xfrm>
            <a:off x="4381174" y="3540422"/>
            <a:ext cx="4257911" cy="30173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1" y="1123371"/>
            <a:ext cx="4009478" cy="266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8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927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427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72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154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62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627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81"/>
                            </p:stCondLst>
                            <p:childTnLst>
                              <p:par>
                                <p:cTn id="27" presetID="42" presetClass="exit" presetSubtype="0" fill="hold" nodeType="afterEffect">
                                  <p:stCondLst>
                                    <p:cond delay="26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26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2527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408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61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19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619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27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1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19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746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96375-6EFD-43F5-AD54-2459FF055F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48219" r="4644" b="16866"/>
          <a:stretch/>
        </p:blipFill>
        <p:spPr>
          <a:xfrm>
            <a:off x="0" y="261257"/>
            <a:ext cx="12405788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8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98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CONTENTSID" val="278"/>
  <p:tag name="MH_SECTIONID" val="279,280,281,282,"/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612DCE9F-6FA4-4874-B6DD-D84C8739CE63}" vid="{B99F2799-9CEF-42AB-B86A-AC6E2BEEF66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66</Words>
  <Application>Microsoft Office PowerPoint</Application>
  <PresentationFormat>Widescreen</PresentationFormat>
  <Paragraphs>16</Paragraphs>
  <Slides>10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7" baseType="lpstr">
      <vt:lpstr>Times New Roman</vt:lpstr>
      <vt:lpstr>Wingdings</vt:lpstr>
      <vt:lpstr>Microsoft YaHei</vt:lpstr>
      <vt:lpstr>Calibri</vt:lpstr>
      <vt:lpstr>Microsoft YaHei</vt:lpstr>
      <vt:lpstr>等线</vt:lpstr>
      <vt:lpstr>Arial</vt:lpstr>
      <vt:lpstr>汉仪小麦体简</vt:lpstr>
      <vt:lpstr>Cambria</vt:lpstr>
      <vt:lpstr>Arial-Rounded</vt:lpstr>
      <vt:lpstr>SimSun</vt:lpstr>
      <vt:lpstr>UVN Dzung Dakao</vt:lpstr>
      <vt:lpstr>Calibri Light</vt:lpstr>
      <vt:lpstr>#9Slide07 Cadena</vt:lpstr>
      <vt:lpstr>Office 主题​​</vt:lpstr>
      <vt:lpstr>Office Theme</vt:lpstr>
      <vt:lpstr>3_Theme1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逆流的小鱼</dc:creator>
  <cp:lastModifiedBy>ASUS</cp:lastModifiedBy>
  <cp:revision>52</cp:revision>
  <dcterms:created xsi:type="dcterms:W3CDTF">2017-06-13T00:50:55Z</dcterms:created>
  <dcterms:modified xsi:type="dcterms:W3CDTF">2022-03-13T10:35:32Z</dcterms:modified>
</cp:coreProperties>
</file>