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9" r:id="rId6"/>
    <p:sldId id="270" r:id="rId7"/>
    <p:sldId id="271" r:id="rId8"/>
    <p:sldId id="259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256"/>
          </p14:sldIdLst>
        </p14:section>
        <p14:section name="Tiết 1" id="{FC1EB638-55A5-41E2-BCD3-97F546B7510E}">
          <p14:sldIdLst>
            <p14:sldId id="257"/>
            <p14:sldId id="258"/>
            <p14:sldId id="268"/>
            <p14:sldId id="269"/>
            <p14:sldId id="270"/>
            <p14:sldId id="271"/>
            <p14:sldId id="259"/>
            <p14:sldId id="260"/>
          </p14:sldIdLst>
        </p14:section>
        <p14:section name="Tiết 2" id="{DD7DF943-936F-4592-AAAB-F544FA049C4A}">
          <p14:sldIdLst/>
        </p14:section>
        <p14:section name="Tiết 3" id="{817670CC-0BA9-496B-B866-4BB0601253C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 varScale="1">
        <p:scale>
          <a:sx n="75" d="100"/>
          <a:sy n="75" d="100"/>
        </p:scale>
        <p:origin x="49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7B85C-C2AA-41CB-BC51-7837DC3DE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A031CB-E554-4765-8D2C-D96C3B2D8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1F55F-03A1-4A4C-80D0-CA18F1D5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6EA82-2E31-4C09-B752-1C109D54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A9D9B-BD89-4B1C-A197-466C87FC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9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C324-23BD-4C22-8F7F-FBC964C3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AEF54-BCB7-45D4-9B94-E919E20C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D82A3-F63A-436D-A2FC-B090D836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B6ECD-A512-40F7-82C0-DA6EBC12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EF873-D2AA-4E41-87E7-CE8FAF71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67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238F13-E4E6-4464-A80D-F4479549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CD2928-0417-4883-8463-D1E0CDF5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A0094-4A9D-4933-9FF2-A8789123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F3734-5049-4F6C-950B-C3463AA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595A3-1EEA-43B0-9BC4-F85B4FAF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4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AA41-52C4-4293-9D86-CB0DBB23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2B3E6-F90A-448A-9BB1-00E80EF06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15965-F5B0-4998-9B20-7DB35469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65E5F-5AC2-43BC-93C2-60EB5F2E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96715-9FE9-4D3F-A655-99C01F80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8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8178A-6AA6-4B57-A4A2-C18A90C6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F7384-4E13-4C03-8BC7-362BA0B1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E11DC-3203-42C3-A52F-C94FF142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B9ED5-B51D-4142-8043-6C736BBF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E5D3F-1FCF-4A3C-9943-8891473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7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B3E94-2FFE-4F98-8CCE-39BC2D8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D82A7-A12B-4C9B-B06B-70E77F11B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D2F9-1D83-4F97-9355-1D652B29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1D1CF-9782-41CC-9D61-D0BA0218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A66E0-1159-4E2F-986B-F186B622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8C95F-78CB-4CBF-AD0D-F708EEF2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9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2BBE-9909-438B-ABD4-43A1CE0B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99173-568E-43FA-95CA-7CAE159C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69D9BF-C122-4606-882D-BAE74739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17946-FE3F-40F4-9B3F-F3D37D35B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004CDA-FE6D-42F0-9D5B-FA5F9B9ED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FEB6B3-1759-4831-86A3-0DC25C18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1B77E-F33C-4842-AA8E-0CB810C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C91E10-BD62-4878-9A5B-EE884608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83C5B-BB26-492A-9A74-84DE5216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CD449-B7F1-4691-BCF5-E6320260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EDF24B-9028-4335-A16A-C4387818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F4643-0AF3-4DB4-8025-07A4344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EA92DB-2C90-45CC-8F7B-FAF3C4D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2AF30E-C142-48A8-9A11-88C86DC1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5400B-8318-4A48-A417-E6A08192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5ED9-D2C0-4496-87C2-074C0032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0F883-1A90-4B99-9C73-27781355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1ED8B-3C32-4ADE-9650-52DA0CE0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8D3BD-60B8-42F3-9377-C2895178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208FE-A325-4F70-978A-D1ECBBEA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E8DB1-F201-4B10-BE98-C6DEEE6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17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959A4-076B-4A52-B02B-4BE56BC7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FBCB05-9FD5-440A-8938-FD6EE3956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D24CD-B532-4E61-90BA-61C8594D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DA7A-2E51-497C-853D-6CA8A55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27ED75-0A62-49D0-8876-BC2C27AA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7B795-F87F-4E6A-A6E6-48AC786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C5C3E4-2891-45A8-8309-164BFC32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E1E42-B720-4CFC-A601-F2164E73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5053F-7D79-4EBC-BDF2-606F98F49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0DC12-C689-42A4-8E3A-8EEDAD4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0DED5-1101-476E-BCB5-521ABD1A8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76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15.wmf"/><Relationship Id="rId3" Type="http://schemas.openxmlformats.org/officeDocument/2006/relationships/image" Target="../media/image17.png"/><Relationship Id="rId21" Type="http://schemas.openxmlformats.org/officeDocument/2006/relationships/image" Target="../media/image18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2.wmf"/><Relationship Id="rId17" Type="http://schemas.openxmlformats.org/officeDocument/2006/relationships/oleObject" Target="../embeddings/oleObject9.bin"/><Relationship Id="rId25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wmf"/><Relationship Id="rId20" Type="http://schemas.openxmlformats.org/officeDocument/2006/relationships/image" Target="../media/image16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6.bin"/><Relationship Id="rId24" Type="http://schemas.openxmlformats.org/officeDocument/2006/relationships/image" Target="../media/image21.png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8.bin"/><Relationship Id="rId23" Type="http://schemas.openxmlformats.org/officeDocument/2006/relationships/image" Target="../media/image20.png"/><Relationship Id="rId10" Type="http://schemas.openxmlformats.org/officeDocument/2006/relationships/oleObject" Target="../embeddings/oleObject5.bin"/><Relationship Id="rId19" Type="http://schemas.openxmlformats.org/officeDocument/2006/relationships/oleObject" Target="../embeddings/oleObject10.bin"/><Relationship Id="rId4" Type="http://schemas.microsoft.com/office/2007/relationships/hdphoto" Target="../media/hdphoto1.wdp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3.wmf"/><Relationship Id="rId2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>
            <a:extLst>
              <a:ext uri="{FF2B5EF4-FFF2-40B4-BE49-F238E27FC236}">
                <a16:creationId xmlns:a16="http://schemas.microsoft.com/office/drawing/2014/main" id="{5D9FFE77-8434-4609-8466-7494E9540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5" name="bg-cloud">
            <a:extLst>
              <a:ext uri="{FF2B5EF4-FFF2-40B4-BE49-F238E27FC236}">
                <a16:creationId xmlns:a16="http://schemas.microsoft.com/office/drawing/2014/main" id="{E7396881-DE40-40B7-AE47-B0CDD42C8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6" name="bg-tree">
            <a:extLst>
              <a:ext uri="{FF2B5EF4-FFF2-40B4-BE49-F238E27FC236}">
                <a16:creationId xmlns:a16="http://schemas.microsoft.com/office/drawing/2014/main" id="{07EC0289-C14C-4058-85FF-5B16A8848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7" name="bg-flower">
            <a:extLst>
              <a:ext uri="{FF2B5EF4-FFF2-40B4-BE49-F238E27FC236}">
                <a16:creationId xmlns:a16="http://schemas.microsoft.com/office/drawing/2014/main" id="{B2697014-6528-445B-8331-5FE2B2219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8" name="bg-white">
            <a:extLst>
              <a:ext uri="{FF2B5EF4-FFF2-40B4-BE49-F238E27FC236}">
                <a16:creationId xmlns:a16="http://schemas.microsoft.com/office/drawing/2014/main" id="{47FD9C34-AA4B-40E8-9D86-AF0E94ECA850}"/>
              </a:ext>
            </a:extLst>
          </p:cNvPr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>
            <a:extLst>
              <a:ext uri="{FF2B5EF4-FFF2-40B4-BE49-F238E27FC236}">
                <a16:creationId xmlns:a16="http://schemas.microsoft.com/office/drawing/2014/main" id="{42976E72-D805-4783-B14C-CCD6189DC1FB}"/>
              </a:ext>
            </a:extLst>
          </p:cNvPr>
          <p:cNvSpPr txBox="1"/>
          <p:nvPr/>
        </p:nvSpPr>
        <p:spPr>
          <a:xfrm>
            <a:off x="4355744" y="3385987"/>
            <a:ext cx="3605475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 SỐ</a:t>
            </a:r>
          </a:p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6, 7, 8, 9, 10</a:t>
            </a:r>
            <a:endParaRPr lang="vi-VN" altLang="zh-CN" sz="5333" b="1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01">
            <a:extLst>
              <a:ext uri="{FF2B5EF4-FFF2-40B4-BE49-F238E27FC236}">
                <a16:creationId xmlns:a16="http://schemas.microsoft.com/office/drawing/2014/main" id="{F506004E-FF86-4769-ACF3-1FFF8AA08EDD}"/>
              </a:ext>
            </a:extLst>
          </p:cNvPr>
          <p:cNvSpPr/>
          <p:nvPr/>
        </p:nvSpPr>
        <p:spPr>
          <a:xfrm>
            <a:off x="5252660" y="2307793"/>
            <a:ext cx="1686680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333" b="1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>
            <a:extLst>
              <a:ext uri="{FF2B5EF4-FFF2-40B4-BE49-F238E27FC236}">
                <a16:creationId xmlns:a16="http://schemas.microsoft.com/office/drawing/2014/main" id="{9DC13DB2-6CF9-463C-84D5-EBFD7E66E5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12" name="hangrao02">
            <a:extLst>
              <a:ext uri="{FF2B5EF4-FFF2-40B4-BE49-F238E27FC236}">
                <a16:creationId xmlns:a16="http://schemas.microsoft.com/office/drawing/2014/main" id="{86B22370-4B45-47AD-A297-A928E50724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3" name="tree-left">
            <a:extLst>
              <a:ext uri="{FF2B5EF4-FFF2-40B4-BE49-F238E27FC236}">
                <a16:creationId xmlns:a16="http://schemas.microsoft.com/office/drawing/2014/main" id="{718A54E1-343F-476A-AE24-4A909DD61056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id="{152BCC95-1551-43E5-B94F-1314AA10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>
              <a:extLst>
                <a:ext uri="{FF2B5EF4-FFF2-40B4-BE49-F238E27FC236}">
                  <a16:creationId xmlns:a16="http://schemas.microsoft.com/office/drawing/2014/main" id="{36E0F17A-E4AD-46D7-AA70-996254A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B43F8869-8044-4F42-AF02-1082DF69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>
            <a:extLst>
              <a:ext uri="{FF2B5EF4-FFF2-40B4-BE49-F238E27FC236}">
                <a16:creationId xmlns:a16="http://schemas.microsoft.com/office/drawing/2014/main" id="{2F8F8182-4FC4-4E2B-8533-D45CAC90A4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18" name="tree-right">
            <a:extLst>
              <a:ext uri="{FF2B5EF4-FFF2-40B4-BE49-F238E27FC236}">
                <a16:creationId xmlns:a16="http://schemas.microsoft.com/office/drawing/2014/main" id="{375A1F6B-8BA0-4993-AC37-EC08248CAA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19" name="bg03">
            <a:extLst>
              <a:ext uri="{FF2B5EF4-FFF2-40B4-BE49-F238E27FC236}">
                <a16:creationId xmlns:a16="http://schemas.microsoft.com/office/drawing/2014/main" id="{B2D06E2D-BCE3-43FB-9EFD-B8B4935762C2}"/>
              </a:ext>
            </a:extLst>
          </p:cNvPr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bg02">
            <a:extLst>
              <a:ext uri="{FF2B5EF4-FFF2-40B4-BE49-F238E27FC236}">
                <a16:creationId xmlns:a16="http://schemas.microsoft.com/office/drawing/2014/main" id="{03B630EC-CF24-40B7-92CD-A202067B3821}"/>
              </a:ext>
            </a:extLst>
          </p:cNvPr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bg01">
            <a:extLst>
              <a:ext uri="{FF2B5EF4-FFF2-40B4-BE49-F238E27FC236}">
                <a16:creationId xmlns:a16="http://schemas.microsoft.com/office/drawing/2014/main" id="{DC5C79E7-ABF4-4256-A2FE-991EC7C95180}"/>
              </a:ext>
            </a:extLst>
          </p:cNvPr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25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9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F2330B7-D084-429B-8859-4CBA99C238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15961"/>
              </p:ext>
            </p:extLst>
          </p:nvPr>
        </p:nvGraphicFramePr>
        <p:xfrm>
          <a:off x="4225608" y="1908014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" name="Image" r:id="rId5" imgW="905040" imgH="786240" progId="Photoshop.Image.13">
                  <p:embed/>
                </p:oleObj>
              </mc:Choice>
              <mc:Fallback>
                <p:oleObj name="Image" r:id="rId5" imgW="905040" imgH="786240" progId="Photoshop.Image.13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C95CAB90-9A85-4A7C-B213-25A4D378E1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25608" y="1908014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861C87F-F2C9-46C5-BF82-574175257E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2177085"/>
              </p:ext>
            </p:extLst>
          </p:nvPr>
        </p:nvGraphicFramePr>
        <p:xfrm>
          <a:off x="4225608" y="3662599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2" name="Image" r:id="rId7" imgW="905040" imgH="786240" progId="Photoshop.Image.13">
                  <p:embed/>
                </p:oleObj>
              </mc:Choice>
              <mc:Fallback>
                <p:oleObj name="Image" r:id="rId7" imgW="905040" imgH="786240" progId="Photoshop.Image.13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B47589F6-9068-48AB-99D7-0B560E799A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25608" y="3662599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CCC031C8-E938-4653-A66B-391D8CA0A9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123386"/>
              </p:ext>
            </p:extLst>
          </p:nvPr>
        </p:nvGraphicFramePr>
        <p:xfrm>
          <a:off x="4225608" y="5483064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3" name="Image" r:id="rId8" imgW="905040" imgH="786240" progId="Photoshop.Image.13">
                  <p:embed/>
                </p:oleObj>
              </mc:Choice>
              <mc:Fallback>
                <p:oleObj name="Image" r:id="rId8" imgW="905040" imgH="786240" progId="Photoshop.Image.13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88683C08-7D29-4EE3-A67A-42F182F655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25608" y="5483064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61BE9D20-1934-4148-B4D6-5ABEBE18BA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6637100"/>
              </p:ext>
            </p:extLst>
          </p:nvPr>
        </p:nvGraphicFramePr>
        <p:xfrm>
          <a:off x="9923781" y="2491095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4" name="Image" r:id="rId9" imgW="905040" imgH="786240" progId="Photoshop.Image.13">
                  <p:embed/>
                </p:oleObj>
              </mc:Choice>
              <mc:Fallback>
                <p:oleObj name="Image" r:id="rId9" imgW="905040" imgH="786240" progId="Photoshop.Image.13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97E5E09F-A785-49D7-A164-C4A1823E00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23781" y="2491095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A84F371-FF65-4CE4-AE9E-BA1E5510A3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106113"/>
              </p:ext>
            </p:extLst>
          </p:nvPr>
        </p:nvGraphicFramePr>
        <p:xfrm>
          <a:off x="9923781" y="4680496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5" name="Image" r:id="rId10" imgW="905040" imgH="786240" progId="Photoshop.Image.13">
                  <p:embed/>
                </p:oleObj>
              </mc:Choice>
              <mc:Fallback>
                <p:oleObj name="Image" r:id="rId10" imgW="905040" imgH="786240" progId="Photoshop.Image.13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6C839395-B85D-4666-869B-FB15086C1D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23781" y="4680496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276ECBED-92B6-4BB4-86BD-69DC7C04DE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435356"/>
              </p:ext>
            </p:extLst>
          </p:nvPr>
        </p:nvGraphicFramePr>
        <p:xfrm>
          <a:off x="5379086" y="2003311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6" name="Image" r:id="rId11" imgW="408240" imgH="408240" progId="Photoshop.Image.13">
                  <p:embed/>
                </p:oleObj>
              </mc:Choice>
              <mc:Fallback>
                <p:oleObj name="Image" r:id="rId11" imgW="408240" imgH="408240" progId="Photoshop.Image.13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3DB8AD3C-4694-4070-8BC5-A68F0FE3C5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379086" y="2003311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A0A22AC-ACB5-4E47-8B0E-55CBE2D4AA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4167672"/>
              </p:ext>
            </p:extLst>
          </p:nvPr>
        </p:nvGraphicFramePr>
        <p:xfrm>
          <a:off x="5379086" y="3734717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7" name="Image" r:id="rId13" imgW="408240" imgH="408240" progId="Photoshop.Image.13">
                  <p:embed/>
                </p:oleObj>
              </mc:Choice>
              <mc:Fallback>
                <p:oleObj name="Image" r:id="rId13" imgW="408240" imgH="408240" progId="Photoshop.Image.13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DD3F5D40-D6E0-486E-AAC7-76FFA03B54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379086" y="3734717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68C2D9CC-E556-40D3-887D-481D7E810D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123203"/>
              </p:ext>
            </p:extLst>
          </p:nvPr>
        </p:nvGraphicFramePr>
        <p:xfrm>
          <a:off x="5378927" y="5556096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8" name="Image" r:id="rId15" imgW="408240" imgH="408240" progId="Photoshop.Image.13">
                  <p:embed/>
                </p:oleObj>
              </mc:Choice>
              <mc:Fallback>
                <p:oleObj name="Image" r:id="rId15" imgW="408240" imgH="408240" progId="Photoshop.Image.13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FF09CD79-D9C8-467C-A732-ABD8C2E20E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378927" y="5556096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5A0A35CB-319D-4002-89EA-7E9A9455A2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8564166"/>
              </p:ext>
            </p:extLst>
          </p:nvPr>
        </p:nvGraphicFramePr>
        <p:xfrm>
          <a:off x="11142867" y="2563212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9" name="Image" r:id="rId17" imgW="408240" imgH="408240" progId="Photoshop.Image.13">
                  <p:embed/>
                </p:oleObj>
              </mc:Choice>
              <mc:Fallback>
                <p:oleObj name="Image" r:id="rId17" imgW="408240" imgH="408240" progId="Photoshop.Image.13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12CC1113-840B-4CB8-823B-AF3E664FF5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1142867" y="2563212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B79A1D16-ED52-4E86-8582-4AA30E8033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123215"/>
              </p:ext>
            </p:extLst>
          </p:nvPr>
        </p:nvGraphicFramePr>
        <p:xfrm>
          <a:off x="11142866" y="4729002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" name="Image" r:id="rId19" imgW="408240" imgH="408240" progId="Photoshop.Image.13">
                  <p:embed/>
                </p:oleObj>
              </mc:Choice>
              <mc:Fallback>
                <p:oleObj name="Image" r:id="rId19" imgW="408240" imgH="408240" progId="Photoshop.Image.13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65A64CEB-25CE-418F-B33A-CA71E881D5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1142866" y="4729002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EC42127-2FA6-41FA-91EE-510A772A66D6}"/>
              </a:ext>
            </a:extLst>
          </p:cNvPr>
          <p:cNvSpPr txBox="1"/>
          <p:nvPr/>
        </p:nvSpPr>
        <p:spPr>
          <a:xfrm>
            <a:off x="5381999" y="2582101"/>
            <a:ext cx="76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Arial-Rounded"/>
                <a:cs typeface="Arial" pitchFamily="34" charset="0"/>
              </a:rPr>
              <a:t>sáu</a:t>
            </a:r>
            <a:endParaRPr lang="en-GB" sz="2800" dirty="0">
              <a:latin typeface="Arial-Rounded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E1FE2B-17F9-4E1B-A56A-42735DD79F1B}"/>
              </a:ext>
            </a:extLst>
          </p:cNvPr>
          <p:cNvSpPr txBox="1"/>
          <p:nvPr/>
        </p:nvSpPr>
        <p:spPr>
          <a:xfrm>
            <a:off x="5381999" y="4333239"/>
            <a:ext cx="76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Arial-Rounded"/>
              </a:rPr>
              <a:t>bảy</a:t>
            </a:r>
            <a:endParaRPr lang="en-GB" sz="2800" dirty="0">
              <a:latin typeface="Arial-Rounde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DC2C3C-2490-4731-991A-C5450C74F67E}"/>
              </a:ext>
            </a:extLst>
          </p:cNvPr>
          <p:cNvSpPr txBox="1"/>
          <p:nvPr/>
        </p:nvSpPr>
        <p:spPr>
          <a:xfrm>
            <a:off x="5381999" y="6084377"/>
            <a:ext cx="784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Arial-Rounded"/>
              </a:rPr>
              <a:t>tám</a:t>
            </a:r>
            <a:endParaRPr lang="en-GB" sz="2800" dirty="0">
              <a:latin typeface="Arial-Rounded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EA6DD8-2AE1-44F9-9DF7-9CFCD042B43B}"/>
              </a:ext>
            </a:extLst>
          </p:cNvPr>
          <p:cNvSpPr txBox="1"/>
          <p:nvPr/>
        </p:nvSpPr>
        <p:spPr>
          <a:xfrm>
            <a:off x="11115642" y="3151921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Arial-Rounded"/>
              </a:rPr>
              <a:t>chín</a:t>
            </a:r>
            <a:endParaRPr lang="en-GB" sz="2800" dirty="0">
              <a:latin typeface="Arial-Rounded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1BE060-D567-4D4E-8B5F-2FBC4B33DD8D}"/>
              </a:ext>
            </a:extLst>
          </p:cNvPr>
          <p:cNvSpPr txBox="1"/>
          <p:nvPr/>
        </p:nvSpPr>
        <p:spPr>
          <a:xfrm>
            <a:off x="11065948" y="5365596"/>
            <a:ext cx="1040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-Rounded"/>
              </a:rPr>
              <a:t>m</a:t>
            </a:r>
            <a:r>
              <a:rPr lang="vi-VN" sz="2800" dirty="0">
                <a:latin typeface="Arial-Rounded"/>
              </a:rPr>
              <a:t>ư</a:t>
            </a:r>
            <a:r>
              <a:rPr lang="en-GB" sz="2800" dirty="0" err="1">
                <a:latin typeface="Arial-Rounded"/>
              </a:rPr>
              <a:t>ời</a:t>
            </a:r>
            <a:endParaRPr lang="en-GB" sz="2800" dirty="0">
              <a:latin typeface="Arial-Rounded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A6287A-2F43-45FF-9B7C-16348161DB66}"/>
              </a:ext>
            </a:extLst>
          </p:cNvPr>
          <p:cNvSpPr txBox="1"/>
          <p:nvPr/>
        </p:nvSpPr>
        <p:spPr>
          <a:xfrm>
            <a:off x="4425411" y="1916199"/>
            <a:ext cx="505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27C18D-F616-42C0-A35C-AB499E8163CD}"/>
              </a:ext>
            </a:extLst>
          </p:cNvPr>
          <p:cNvSpPr txBox="1"/>
          <p:nvPr/>
        </p:nvSpPr>
        <p:spPr>
          <a:xfrm>
            <a:off x="4425411" y="3670785"/>
            <a:ext cx="505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2BFD69-215B-4F50-86FA-7998CC2FBF06}"/>
              </a:ext>
            </a:extLst>
          </p:cNvPr>
          <p:cNvSpPr txBox="1"/>
          <p:nvPr/>
        </p:nvSpPr>
        <p:spPr>
          <a:xfrm>
            <a:off x="4425411" y="5471479"/>
            <a:ext cx="505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33316C-28F8-4079-99EF-A5DF8E4238FB}"/>
              </a:ext>
            </a:extLst>
          </p:cNvPr>
          <p:cNvSpPr txBox="1"/>
          <p:nvPr/>
        </p:nvSpPr>
        <p:spPr>
          <a:xfrm>
            <a:off x="10123584" y="2499279"/>
            <a:ext cx="505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2A1A21-5073-4BE0-955B-26C628909FD5}"/>
              </a:ext>
            </a:extLst>
          </p:cNvPr>
          <p:cNvSpPr txBox="1"/>
          <p:nvPr/>
        </p:nvSpPr>
        <p:spPr>
          <a:xfrm>
            <a:off x="9963283" y="4680496"/>
            <a:ext cx="8258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10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B233486-6E1A-4269-ADD7-E944BD94C32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66930" y="1729332"/>
            <a:ext cx="2225233" cy="11522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5ABCC46-EC50-425F-93B2-337EC0F3576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14846" y="3470866"/>
            <a:ext cx="2231329" cy="115224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F8462B-64B3-4744-A455-E9A4B1AC188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56763" y="5280077"/>
            <a:ext cx="2231329" cy="11522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9A51BF4-3542-467D-9D92-CE24D9D676F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057452" y="2300919"/>
            <a:ext cx="2231329" cy="115224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F916CBB-B386-4155-82CC-4008F9D62F0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055744" y="4473668"/>
            <a:ext cx="2865368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90" y="2719845"/>
            <a:ext cx="1059576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3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3219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6">
            <a:hlinkClick r:id="" action="ppaction://media"/>
            <a:extLst>
              <a:ext uri="{FF2B5EF4-FFF2-40B4-BE49-F238E27FC236}">
                <a16:creationId xmlns:a16="http://schemas.microsoft.com/office/drawing/2014/main" id="{B52CE427-C396-4C22-B51E-EE1CB626A6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6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12" r="63407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7">
            <a:hlinkClick r:id="" action="ppaction://media"/>
            <a:extLst>
              <a:ext uri="{FF2B5EF4-FFF2-40B4-BE49-F238E27FC236}">
                <a16:creationId xmlns:a16="http://schemas.microsoft.com/office/drawing/2014/main" id="{C2C612F3-C383-4FE6-9013-B4AF80AF43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779" r="41440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8">
            <a:hlinkClick r:id="" action="ppaction://media"/>
            <a:extLst>
              <a:ext uri="{FF2B5EF4-FFF2-40B4-BE49-F238E27FC236}">
                <a16:creationId xmlns:a16="http://schemas.microsoft.com/office/drawing/2014/main" id="{ED9A2A73-0175-43F5-BEAA-344DE5957D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8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659" r="20560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9">
            <a:hlinkClick r:id="" action="ppaction://media"/>
            <a:extLst>
              <a:ext uri="{FF2B5EF4-FFF2-40B4-BE49-F238E27FC236}">
                <a16:creationId xmlns:a16="http://schemas.microsoft.com/office/drawing/2014/main" id="{BA93AB92-AC35-42C9-8DEB-882A175FDC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9400" y="-857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8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0C203B8-FEBE-4D75-8B6E-40094B989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445" y="1959514"/>
            <a:ext cx="9784895" cy="42570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909AEC-9E94-4C95-91A4-EC3B24FFAFE0}"/>
              </a:ext>
            </a:extLst>
          </p:cNvPr>
          <p:cNvSpPr/>
          <p:nvPr/>
        </p:nvSpPr>
        <p:spPr>
          <a:xfrm>
            <a:off x="6757591" y="3301842"/>
            <a:ext cx="457201" cy="4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8A8A7C-FBBF-4D28-A324-417D489175F5}"/>
              </a:ext>
            </a:extLst>
          </p:cNvPr>
          <p:cNvSpPr/>
          <p:nvPr/>
        </p:nvSpPr>
        <p:spPr>
          <a:xfrm>
            <a:off x="10326717" y="3301842"/>
            <a:ext cx="457201" cy="4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E6ACAB-555F-4D6D-B0D7-413A05ECAB02}"/>
              </a:ext>
            </a:extLst>
          </p:cNvPr>
          <p:cNvSpPr/>
          <p:nvPr/>
        </p:nvSpPr>
        <p:spPr>
          <a:xfrm>
            <a:off x="3144440" y="5697763"/>
            <a:ext cx="381001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134251-165B-445E-A5D7-9BFA9FDBF9CC}"/>
              </a:ext>
            </a:extLst>
          </p:cNvPr>
          <p:cNvSpPr/>
          <p:nvPr/>
        </p:nvSpPr>
        <p:spPr>
          <a:xfrm>
            <a:off x="6729016" y="5670550"/>
            <a:ext cx="495302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E33D5E-04A8-4A18-8127-A8831A8598AF}"/>
              </a:ext>
            </a:extLst>
          </p:cNvPr>
          <p:cNvSpPr/>
          <p:nvPr/>
        </p:nvSpPr>
        <p:spPr>
          <a:xfrm>
            <a:off x="10364816" y="5697763"/>
            <a:ext cx="381001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34382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5A88B59-54C0-4238-B042-A11E78435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172" y="3084808"/>
            <a:ext cx="3674403" cy="34691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C08897-087E-419B-B2B5-E8D30AFC0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257" y="3084808"/>
            <a:ext cx="3670110" cy="35542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7DB726A-4847-4EF9-A6D2-43CE727E8D7A}"/>
              </a:ext>
            </a:extLst>
          </p:cNvPr>
          <p:cNvSpPr/>
          <p:nvPr/>
        </p:nvSpPr>
        <p:spPr>
          <a:xfrm>
            <a:off x="587830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A03AC-57B3-4605-B36C-0B510F696D92}"/>
              </a:ext>
            </a:extLst>
          </p:cNvPr>
          <p:cNvSpPr txBox="1"/>
          <p:nvPr/>
        </p:nvSpPr>
        <p:spPr>
          <a:xfrm>
            <a:off x="1110344" y="1915180"/>
            <a:ext cx="3222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câu trả lời đúng: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D2BC73-F2C4-4AEA-807B-7209B630706E}"/>
              </a:ext>
            </a:extLst>
          </p:cNvPr>
          <p:cNvSpPr txBox="1"/>
          <p:nvPr/>
        </p:nvSpPr>
        <p:spPr>
          <a:xfrm>
            <a:off x="4332701" y="1915180"/>
            <a:ext cx="3958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bánh lên đĩa để: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17371E-A27C-4845-B914-92AFBBD26F80}"/>
              </a:ext>
            </a:extLst>
          </p:cNvPr>
          <p:cNvSpPr txBox="1"/>
          <p:nvPr/>
        </p:nvSpPr>
        <p:spPr>
          <a:xfrm>
            <a:off x="1110344" y="2561588"/>
            <a:ext cx="3830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Trên đĩa có 6 cái bánh: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495B661-2298-4492-BFE1-3A33E5A55B31}"/>
              </a:ext>
            </a:extLst>
          </p:cNvPr>
          <p:cNvSpPr/>
          <p:nvPr/>
        </p:nvSpPr>
        <p:spPr>
          <a:xfrm>
            <a:off x="3025355" y="5962650"/>
            <a:ext cx="6286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39722F-EEAE-4954-A12B-020533CBB1D6}"/>
              </a:ext>
            </a:extLst>
          </p:cNvPr>
          <p:cNvSpPr txBox="1"/>
          <p:nvPr/>
        </p:nvSpPr>
        <p:spPr>
          <a:xfrm>
            <a:off x="7470713" y="2561588"/>
            <a:ext cx="3850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Trên đĩa có 9 cái bánh: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AB0219F-F7B2-4912-A401-0920EBF59755}"/>
              </a:ext>
            </a:extLst>
          </p:cNvPr>
          <p:cNvSpPr/>
          <p:nvPr/>
        </p:nvSpPr>
        <p:spPr>
          <a:xfrm>
            <a:off x="7389997" y="5925315"/>
            <a:ext cx="6286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80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 animBg="1"/>
      <p:bldP spid="24" grpId="0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85</Words>
  <Application>Microsoft Office PowerPoint</Application>
  <PresentationFormat>Widescreen</PresentationFormat>
  <Paragraphs>35</Paragraphs>
  <Slides>9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Arial-Rounded</vt:lpstr>
      <vt:lpstr>Calibri</vt:lpstr>
      <vt:lpstr>Calibri Light</vt:lpstr>
      <vt:lpstr>等线</vt:lpstr>
      <vt:lpstr>HP-211</vt:lpstr>
      <vt:lpstr>Times New Roman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Ngoc Yen</cp:lastModifiedBy>
  <cp:revision>28</cp:revision>
  <dcterms:created xsi:type="dcterms:W3CDTF">2020-08-20T03:35:56Z</dcterms:created>
  <dcterms:modified xsi:type="dcterms:W3CDTF">2020-09-15T14:30:45Z</dcterms:modified>
</cp:coreProperties>
</file>