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478" r:id="rId2"/>
    <p:sldId id="479" r:id="rId3"/>
    <p:sldId id="471" r:id="rId4"/>
    <p:sldId id="480" r:id="rId5"/>
    <p:sldId id="481" r:id="rId6"/>
    <p:sldId id="482" r:id="rId7"/>
    <p:sldId id="483" r:id="rId8"/>
    <p:sldId id="485" r:id="rId9"/>
    <p:sldId id="486" r:id="rId10"/>
    <p:sldId id="487" r:id="rId11"/>
    <p:sldId id="488" r:id="rId12"/>
    <p:sldId id="472" r:id="rId13"/>
    <p:sldId id="489" r:id="rId14"/>
    <p:sldId id="352" r:id="rId15"/>
    <p:sldId id="490" r:id="rId16"/>
    <p:sldId id="491" r:id="rId17"/>
    <p:sldId id="492" r:id="rId18"/>
    <p:sldId id="493" r:id="rId19"/>
    <p:sldId id="477" r:id="rId20"/>
    <p:sldId id="494" r:id="rId21"/>
  </p:sldIdLst>
  <p:sldSz cx="12190413" cy="6859588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1957CAE6-B87D-4D3E-ACFA-0E384E7286DC}">
          <p14:sldIdLst>
            <p14:sldId id="478"/>
          </p14:sldIdLst>
        </p14:section>
        <p14:section name="Tiết 1" id="{FBC02EA0-DF79-4F08-BB07-9058E4B5C966}">
          <p14:sldIdLst>
            <p14:sldId id="479"/>
            <p14:sldId id="471"/>
            <p14:sldId id="480"/>
            <p14:sldId id="481"/>
            <p14:sldId id="482"/>
            <p14:sldId id="483"/>
            <p14:sldId id="485"/>
            <p14:sldId id="486"/>
            <p14:sldId id="487"/>
            <p14:sldId id="488"/>
          </p14:sldIdLst>
        </p14:section>
        <p14:section name="Tiết 2" id="{AA08372D-51DF-4663-9A14-0BC2B43C8FF9}">
          <p14:sldIdLst>
            <p14:sldId id="472"/>
            <p14:sldId id="489"/>
            <p14:sldId id="352"/>
            <p14:sldId id="490"/>
            <p14:sldId id="491"/>
            <p14:sldId id="492"/>
            <p14:sldId id="493"/>
            <p14:sldId id="477"/>
            <p14:sldId id="4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FF99"/>
    <a:srgbClr val="6DC1B5"/>
    <a:srgbClr val="64D2C2"/>
    <a:srgbClr val="EB9C52"/>
    <a:srgbClr val="65DDD2"/>
    <a:srgbClr val="B4E9E2"/>
    <a:srgbClr val="F4D2A1"/>
    <a:srgbClr val="1A1A1A"/>
    <a:srgbClr val="41D3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88" autoAdjust="0"/>
    <p:restoredTop sz="97778" autoAdjust="0"/>
  </p:normalViewPr>
  <p:slideViewPr>
    <p:cSldViewPr snapToGrid="0" showGuides="1">
      <p:cViewPr varScale="1">
        <p:scale>
          <a:sx n="71" d="100"/>
          <a:sy n="71" d="100"/>
        </p:scale>
        <p:origin x="396" y="60"/>
      </p:cViewPr>
      <p:guideLst>
        <p:guide orient="horz" pos="2161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2020/12/7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030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5993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5993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5993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122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235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2020/12/7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2020/12/7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712796" y="6430009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2020/12/7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2020/12/7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2020/12/7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2020/12/7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2020/12/7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6" r:id="rId12"/>
    <p:sldLayoutId id="2147483705" r:id="rId13"/>
  </p:sldLayoutIdLst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6.jp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68595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75164" y="1977081"/>
            <a:ext cx="7617791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6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65: </a:t>
            </a:r>
          </a:p>
          <a:p>
            <a:pPr algn="ctr"/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75963" y="4382725"/>
            <a:ext cx="52300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Yên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38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0"/>
            <a:ext cx="2101836" cy="960097"/>
          </a:xfrm>
          <a:prstGeom prst="rect">
            <a:avLst/>
          </a:prstGeom>
        </p:spPr>
      </p:pic>
      <p:sp>
        <p:nvSpPr>
          <p:cNvPr id="3" name="Hộp Văn bản 31">
            <a:extLst>
              <a:ext uri="{FF2B5EF4-FFF2-40B4-BE49-F238E27FC236}">
                <a16:creationId xmlns:a16="http://schemas.microsoft.com/office/drawing/2014/main" id="{8C4EFAFB-3DFB-4DD3-9A6F-2171EDBF73B4}"/>
              </a:ext>
            </a:extLst>
          </p:cNvPr>
          <p:cNvSpPr txBox="1"/>
          <p:nvPr/>
        </p:nvSpPr>
        <p:spPr>
          <a:xfrm>
            <a:off x="123568" y="1072277"/>
            <a:ext cx="11828385" cy="4971574"/>
          </a:xfrm>
          <a:prstGeom prst="roundRect">
            <a:avLst/>
          </a:prstGeom>
          <a:solidFill>
            <a:srgbClr val="FFFF99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66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Trái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đất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của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chúng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ta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vô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cùng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rộng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lớn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Núi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rừng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trùng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điệp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 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Đồng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xanh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bao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la. 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Bầu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trời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cao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rộng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Biển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cả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mênh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mông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Sự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sống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không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ngừng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sinh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sôi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nảy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nở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Chúng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ta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cần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biết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yêu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quý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giữ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gìn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bảo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vệ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sự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sống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trên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trái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đất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này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6600" b="1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52969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9178" y="753762"/>
            <a:ext cx="8938473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9177" y="1816678"/>
            <a:ext cx="7330853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9178" y="2867472"/>
            <a:ext cx="9542997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5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91920B4-238B-485A-8232-33FDF5A04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DE79D2B-2D3E-464B-9B58-06B840E58B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945A691-C125-4C19-B668-FC1D51D149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sp>
        <p:nvSpPr>
          <p:cNvPr id="16" name="MH_Number_1">
            <a:extLst>
              <a:ext uri="{FF2B5EF4-FFF2-40B4-BE49-F238E27FC236}">
                <a16:creationId xmlns:a16="http://schemas.microsoft.com/office/drawing/2014/main" id="{7D500CB4-F45F-415F-A44D-A636FB126A6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797933" y="2365351"/>
            <a:ext cx="2025542" cy="2034018"/>
          </a:xfrm>
          <a:prstGeom prst="ellipse">
            <a:avLst/>
          </a:prstGeom>
          <a:solidFill>
            <a:srgbClr val="6DC1B5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4400" noProof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Bài 15</a:t>
            </a:r>
            <a:endParaRPr lang="en-US" altLang="zh-CN" sz="1400" b="1" noProof="1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7FB76703-A69C-4217-82AE-C3C5A6AE32D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8215" y="1607667"/>
            <a:ext cx="1667222" cy="1446264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1FAF570B-F619-4A69-AE6D-945E148F86B5}"/>
              </a:ext>
            </a:extLst>
          </p:cNvPr>
          <p:cNvSpPr/>
          <p:nvPr/>
        </p:nvSpPr>
        <p:spPr>
          <a:xfrm>
            <a:off x="5209141" y="2731629"/>
            <a:ext cx="3865562" cy="110799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altLang="zh-CN" sz="7200" b="1" noProof="1">
                <a:solidFill>
                  <a:srgbClr val="6DC1B5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Tiết 2</a:t>
            </a:r>
            <a:endParaRPr lang="zh-CN" altLang="en-US" sz="7200" b="1" noProof="1">
              <a:solidFill>
                <a:srgbClr val="6DC1B5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386D35B2-30E6-4813-B3A9-7868074A11D5}"/>
              </a:ext>
            </a:extLst>
          </p:cNvPr>
          <p:cNvGrpSpPr/>
          <p:nvPr/>
        </p:nvGrpSpPr>
        <p:grpSpPr>
          <a:xfrm>
            <a:off x="4979521" y="2460601"/>
            <a:ext cx="4288638" cy="1629526"/>
            <a:chOff x="2802618" y="3136900"/>
            <a:chExt cx="6578600" cy="1018073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733672C6-74C4-42B9-9F23-6D29C224ED59}"/>
                </a:ext>
              </a:extLst>
            </p:cNvPr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844239F3-6613-42A2-9C8F-37BB9CBF1175}"/>
                </a:ext>
              </a:extLst>
            </p:cNvPr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1191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 p14:presetBounceEnd="46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5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4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46667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23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2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8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42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2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8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42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9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26" y="133992"/>
            <a:ext cx="2295595" cy="11140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923" y="1395972"/>
            <a:ext cx="7698936" cy="160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72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73C7703C-330C-4112-9422-8637CFA6A66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1" t="19163" r="68274" b="75209"/>
          <a:stretch/>
        </p:blipFill>
        <p:spPr>
          <a:xfrm>
            <a:off x="0" y="57377"/>
            <a:ext cx="3308111" cy="1014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409_20200508092653_lua-mua-va-con-ho-hung-ha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09328" y="1357184"/>
            <a:ext cx="1089454" cy="108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29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4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4">
            <a:extLst>
              <a:ext uri="{FF2B5EF4-FFF2-40B4-BE49-F238E27FC236}">
                <a16:creationId xmlns:a16="http://schemas.microsoft.com/office/drawing/2014/main" id="{73C7703C-330C-4112-9422-8637CFA6A6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1" t="19163" r="68274" b="75209"/>
          <a:stretch/>
        </p:blipFill>
        <p:spPr>
          <a:xfrm>
            <a:off x="0" y="57377"/>
            <a:ext cx="3308111" cy="1014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310" y="679621"/>
            <a:ext cx="6683604" cy="57088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6043" y="1235676"/>
            <a:ext cx="50022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6042" y="2141838"/>
            <a:ext cx="510107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“ Con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4851" y="3534032"/>
            <a:ext cx="444063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“ con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”,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>
              <a:buFontTx/>
              <a:buChar char="-"/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59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4">
            <a:extLst>
              <a:ext uri="{FF2B5EF4-FFF2-40B4-BE49-F238E27FC236}">
                <a16:creationId xmlns:a16="http://schemas.microsoft.com/office/drawing/2014/main" id="{73C7703C-330C-4112-9422-8637CFA6A6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1" t="19163" r="68274" b="75209"/>
          <a:stretch/>
        </p:blipFill>
        <p:spPr>
          <a:xfrm>
            <a:off x="0" y="57377"/>
            <a:ext cx="3308111" cy="1014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837" y="1223319"/>
            <a:ext cx="6859428" cy="52021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6043" y="1235676"/>
            <a:ext cx="43706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xém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lông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81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4">
            <a:extLst>
              <a:ext uri="{FF2B5EF4-FFF2-40B4-BE49-F238E27FC236}">
                <a16:creationId xmlns:a16="http://schemas.microsoft.com/office/drawing/2014/main" id="{73C7703C-330C-4112-9422-8637CFA6A6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1" t="19163" r="68274" b="75209"/>
          <a:stretch/>
        </p:blipFill>
        <p:spPr>
          <a:xfrm>
            <a:off x="0" y="57377"/>
            <a:ext cx="3308111" cy="1014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388" y="1072276"/>
            <a:ext cx="5795319" cy="45129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6043" y="1235676"/>
            <a:ext cx="38298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ổ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043" y="2088292"/>
            <a:ext cx="43797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6043" y="3036376"/>
            <a:ext cx="54857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84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4">
            <a:extLst>
              <a:ext uri="{FF2B5EF4-FFF2-40B4-BE49-F238E27FC236}">
                <a16:creationId xmlns:a16="http://schemas.microsoft.com/office/drawing/2014/main" id="{73C7703C-330C-4112-9422-8637CFA6A6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1" t="19163" r="68274" b="75209"/>
          <a:stretch/>
        </p:blipFill>
        <p:spPr>
          <a:xfrm>
            <a:off x="0" y="57377"/>
            <a:ext cx="3308111" cy="1014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284" y="1072278"/>
            <a:ext cx="6054581" cy="51308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6043" y="1235676"/>
            <a:ext cx="466345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thợ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săn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6043" y="2312894"/>
            <a:ext cx="48013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043" y="3014581"/>
            <a:ext cx="46907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Thoát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58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6050" y="57377"/>
            <a:ext cx="1884364" cy="163462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01082" y="1692005"/>
            <a:ext cx="10049546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b="1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8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8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8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8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88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8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8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8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endParaRPr lang="en-US" sz="8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11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68595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4346" y="395416"/>
            <a:ext cx="451277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6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6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en-US" sz="6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54155" y="2170668"/>
            <a:ext cx="9082102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u="sng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66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u="sng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66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6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6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6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6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6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6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US" sz="6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6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6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6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6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endParaRPr lang="en-US" sz="6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78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997" y="1692005"/>
            <a:ext cx="11001731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8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8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endParaRPr lang="en-US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47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91920B4-238B-485A-8232-33FDF5A04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DE79D2B-2D3E-464B-9B58-06B840E58B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945A691-C125-4C19-B668-FC1D51D149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sp>
        <p:nvSpPr>
          <p:cNvPr id="16" name="MH_Number_1">
            <a:extLst>
              <a:ext uri="{FF2B5EF4-FFF2-40B4-BE49-F238E27FC236}">
                <a16:creationId xmlns:a16="http://schemas.microsoft.com/office/drawing/2014/main" id="{7D500CB4-F45F-415F-A44D-A636FB126A6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797933" y="2365351"/>
            <a:ext cx="2025542" cy="2034018"/>
          </a:xfrm>
          <a:prstGeom prst="ellipse">
            <a:avLst/>
          </a:prstGeom>
          <a:solidFill>
            <a:srgbClr val="6DC1B5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4400" noProof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Bài 15</a:t>
            </a:r>
            <a:endParaRPr lang="en-US" altLang="zh-CN" sz="1400" b="1" noProof="1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7FB76703-A69C-4217-82AE-C3C5A6AE32D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8215" y="1607667"/>
            <a:ext cx="1667222" cy="1446264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1FAF570B-F619-4A69-AE6D-945E148F86B5}"/>
              </a:ext>
            </a:extLst>
          </p:cNvPr>
          <p:cNvSpPr/>
          <p:nvPr/>
        </p:nvSpPr>
        <p:spPr>
          <a:xfrm>
            <a:off x="5209141" y="2731629"/>
            <a:ext cx="3865562" cy="110799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altLang="zh-CN" sz="7200" b="1" noProof="1">
                <a:solidFill>
                  <a:srgbClr val="6DC1B5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Tiết 1</a:t>
            </a:r>
            <a:endParaRPr lang="zh-CN" altLang="en-US" sz="7200" b="1" noProof="1">
              <a:solidFill>
                <a:srgbClr val="6DC1B5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386D35B2-30E6-4813-B3A9-7868074A11D5}"/>
              </a:ext>
            </a:extLst>
          </p:cNvPr>
          <p:cNvGrpSpPr/>
          <p:nvPr/>
        </p:nvGrpSpPr>
        <p:grpSpPr>
          <a:xfrm>
            <a:off x="4979521" y="2460601"/>
            <a:ext cx="4288638" cy="1629526"/>
            <a:chOff x="2802618" y="3136900"/>
            <a:chExt cx="6578600" cy="1018073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733672C6-74C4-42B9-9F23-6D29C224ED59}"/>
                </a:ext>
              </a:extLst>
            </p:cNvPr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844239F3-6613-42A2-9C8F-37BB9CBF1175}"/>
                </a:ext>
              </a:extLst>
            </p:cNvPr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0480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 p14:presetBounceEnd="46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5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4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46667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23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2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8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42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2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8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42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9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740" y="1482810"/>
            <a:ext cx="7735329" cy="2802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37" y="213793"/>
            <a:ext cx="2101836" cy="960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90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0"/>
            <a:ext cx="2101836" cy="9600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960097"/>
            <a:ext cx="11467070" cy="5375189"/>
          </a:xfrm>
          <a:prstGeom prst="rect">
            <a:avLst/>
          </a:prstGeom>
          <a:solidFill>
            <a:srgbClr val="99CCFF"/>
          </a:solidFill>
        </p:spPr>
      </p:pic>
      <p:sp>
        <p:nvSpPr>
          <p:cNvPr id="4" name="Rectangle 3"/>
          <p:cNvSpPr/>
          <p:nvPr/>
        </p:nvSpPr>
        <p:spPr>
          <a:xfrm>
            <a:off x="4213654" y="951471"/>
            <a:ext cx="4955059" cy="444843"/>
          </a:xfrm>
          <a:prstGeom prst="rect">
            <a:avLst/>
          </a:prstGeom>
          <a:solidFill>
            <a:srgbClr val="99CC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953264" y="1649626"/>
            <a:ext cx="7475837" cy="475736"/>
          </a:xfrm>
          <a:prstGeom prst="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707924" y="2378675"/>
            <a:ext cx="3818237" cy="457200"/>
          </a:xfrm>
          <a:prstGeom prst="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图片 14">
            <a:extLst>
              <a:ext uri="{FF2B5EF4-FFF2-40B4-BE49-F238E27FC236}">
                <a16:creationId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1785" y="203070"/>
            <a:ext cx="1169955" cy="10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19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1926E-6 -4.07407E-6 L -0.76247 0.353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23" y="1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41898E-8 -4.07407E-6 L -0.62371 0.4641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86" y="2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0315E-6 2.22222E-6 L -0.20058 0.4446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35" y="2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2749E-6 -1.48148E-6 L -0.57387 0.6539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00" y="3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3655E-6 -2.22222E-6 L -0.08811 0.6627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12" y="3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3655E-6 -2.22222E-6 L -0.0134 0.483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7" y="2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0"/>
            <a:ext cx="2101836" cy="9600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960097"/>
            <a:ext cx="11467070" cy="5375189"/>
          </a:xfrm>
          <a:prstGeom prst="rect">
            <a:avLst/>
          </a:prstGeom>
          <a:solidFill>
            <a:srgbClr val="99CCFF"/>
          </a:solidFill>
        </p:spPr>
      </p:pic>
      <p:sp>
        <p:nvSpPr>
          <p:cNvPr id="4" name="Rectangle 3"/>
          <p:cNvSpPr/>
          <p:nvPr/>
        </p:nvSpPr>
        <p:spPr>
          <a:xfrm>
            <a:off x="4213654" y="951471"/>
            <a:ext cx="4955059" cy="444843"/>
          </a:xfrm>
          <a:prstGeom prst="rect">
            <a:avLst/>
          </a:prstGeom>
          <a:solidFill>
            <a:srgbClr val="99CC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953264" y="1649626"/>
            <a:ext cx="7475837" cy="475736"/>
          </a:xfrm>
          <a:prstGeom prst="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707924" y="2378675"/>
            <a:ext cx="3818237" cy="457200"/>
          </a:xfrm>
          <a:prstGeom prst="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图片 14">
            <a:extLst>
              <a:ext uri="{FF2B5EF4-FFF2-40B4-BE49-F238E27FC236}">
                <a16:creationId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1785" y="203070"/>
            <a:ext cx="1169955" cy="10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85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564E-6 -2.22222E-6 L -0.75842 0.538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928" y="2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8573E-6 -4.44444E-6 L -0.59534 0.6407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67" y="3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3655E-6 -2.22222E-6 L -0.43616 0.6828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14" y="3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558E-6 1.85185E-6 L -0.23598 0.6303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05" y="3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8C4EFAFB-3DFB-4DD3-9A6F-2171EDBF73B4}"/>
              </a:ext>
            </a:extLst>
          </p:cNvPr>
          <p:cNvSpPr txBox="1"/>
          <p:nvPr/>
        </p:nvSpPr>
        <p:spPr>
          <a:xfrm>
            <a:off x="123568" y="1072277"/>
            <a:ext cx="11828385" cy="4971574"/>
          </a:xfrm>
          <a:prstGeom prst="roundRect">
            <a:avLst/>
          </a:prstGeom>
          <a:solidFill>
            <a:srgbClr val="FFFF99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66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Trái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đất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của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chúng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ta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vô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cùng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rộng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lớn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Núi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rừng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trùng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điệp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 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Đồng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xanh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bao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la. 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Bầu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trời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cao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rộng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Biển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cả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mênh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mông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Sự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sống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không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ngừng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sinh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sôi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nảy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nở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Chúng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ta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cần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biết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yêu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quý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giữ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gìn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bảo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vệ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sự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sống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trên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trái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đất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này</a:t>
            </a:r>
            <a:r>
              <a:rPr lang="en-US" sz="4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6600" b="1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0"/>
            <a:ext cx="2101836" cy="960097"/>
          </a:xfrm>
          <a:prstGeom prst="rect">
            <a:avLst/>
          </a:prstGeom>
        </p:spPr>
      </p:pic>
      <p:pic>
        <p:nvPicPr>
          <p:cNvPr id="3" name="Hành trang số (2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478900" y="57377"/>
            <a:ext cx="609600" cy="609600"/>
          </a:xfrm>
          <a:prstGeom prst="rect">
            <a:avLst/>
          </a:prstGeom>
        </p:spPr>
      </p:pic>
      <p:cxnSp>
        <p:nvCxnSpPr>
          <p:cNvPr id="14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11806978" y="1671237"/>
            <a:ext cx="95693" cy="6120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11672305" y="1661574"/>
            <a:ext cx="95693" cy="6120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6381409" y="2374554"/>
            <a:ext cx="95693" cy="6120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6524949" y="2374554"/>
            <a:ext cx="95693" cy="6120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11868962" y="2421099"/>
            <a:ext cx="95693" cy="6120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11711285" y="2409562"/>
            <a:ext cx="95693" cy="6120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5221831" y="2997704"/>
            <a:ext cx="95693" cy="6120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5317986" y="3039604"/>
            <a:ext cx="95693" cy="6120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10829072" y="3010343"/>
            <a:ext cx="95693" cy="6120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10924765" y="3021632"/>
            <a:ext cx="95693" cy="6120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7873637" y="5061561"/>
            <a:ext cx="95693" cy="6120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11711285" y="3702811"/>
            <a:ext cx="95693" cy="6120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7706561" y="5061561"/>
            <a:ext cx="95693" cy="6120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11587745" y="3660881"/>
            <a:ext cx="95693" cy="6120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7615476" y="4364074"/>
            <a:ext cx="95693" cy="6120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9066100" y="3713397"/>
            <a:ext cx="95693" cy="6120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434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230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8C4EFAFB-3DFB-4DD3-9A6F-2171EDBF73B4}"/>
              </a:ext>
            </a:extLst>
          </p:cNvPr>
          <p:cNvSpPr txBox="1"/>
          <p:nvPr/>
        </p:nvSpPr>
        <p:spPr>
          <a:xfrm>
            <a:off x="123568" y="1072277"/>
            <a:ext cx="11887199" cy="2349579"/>
          </a:xfrm>
          <a:prstGeom prst="roundRect">
            <a:avLst/>
          </a:prstGeom>
          <a:solidFill>
            <a:srgbClr val="FFFF99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- </a:t>
            </a:r>
            <a:r>
              <a:rPr lang="en-US" sz="66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bao</a:t>
            </a:r>
            <a:r>
              <a:rPr lang="en-US" sz="66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la :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rộng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lớn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đến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mức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bao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trùm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lên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tất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cả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.</a:t>
            </a:r>
            <a:endParaRPr lang="vi-VN" sz="66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0" name="Hộp Văn bản 31">
            <a:extLst>
              <a:ext uri="{FF2B5EF4-FFF2-40B4-BE49-F238E27FC236}">
                <a16:creationId xmlns:a16="http://schemas.microsoft.com/office/drawing/2014/main" id="{8C4EFAFB-3DFB-4DD3-9A6F-2171EDBF73B4}"/>
              </a:ext>
            </a:extLst>
          </p:cNvPr>
          <p:cNvSpPr txBox="1"/>
          <p:nvPr/>
        </p:nvSpPr>
        <p:spPr>
          <a:xfrm>
            <a:off x="123567" y="3708386"/>
            <a:ext cx="11887199" cy="2349579"/>
          </a:xfrm>
          <a:prstGeom prst="roundRect">
            <a:avLst/>
          </a:prstGeom>
          <a:solidFill>
            <a:srgbClr val="FFFF99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- </a:t>
            </a:r>
            <a:r>
              <a:rPr lang="en-US" sz="66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mênh</a:t>
            </a:r>
            <a:r>
              <a:rPr lang="en-US" sz="66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mông</a:t>
            </a:r>
            <a:r>
              <a:rPr lang="en-US" sz="66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: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rộng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lớn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đến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mức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như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không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có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giới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hạn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66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72183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8C4EFAFB-3DFB-4DD3-9A6F-2171EDBF73B4}"/>
              </a:ext>
            </a:extLst>
          </p:cNvPr>
          <p:cNvSpPr txBox="1"/>
          <p:nvPr/>
        </p:nvSpPr>
        <p:spPr>
          <a:xfrm>
            <a:off x="123568" y="1072277"/>
            <a:ext cx="11887199" cy="1225868"/>
          </a:xfrm>
          <a:prstGeom prst="roundRect">
            <a:avLst/>
          </a:prstGeom>
          <a:solidFill>
            <a:srgbClr val="FFFF99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-</a:t>
            </a:r>
            <a:r>
              <a:rPr lang="en-US" sz="66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sinh</a:t>
            </a:r>
            <a:r>
              <a:rPr lang="en-US" sz="66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sôi</a:t>
            </a:r>
            <a:r>
              <a:rPr lang="en-US" sz="66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: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sinh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thêm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ra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nhiều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66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0" name="Hộp Văn bản 31">
            <a:extLst>
              <a:ext uri="{FF2B5EF4-FFF2-40B4-BE49-F238E27FC236}">
                <a16:creationId xmlns:a16="http://schemas.microsoft.com/office/drawing/2014/main" id="{8C4EFAFB-3DFB-4DD3-9A6F-2171EDBF73B4}"/>
              </a:ext>
            </a:extLst>
          </p:cNvPr>
          <p:cNvSpPr txBox="1"/>
          <p:nvPr/>
        </p:nvSpPr>
        <p:spPr>
          <a:xfrm>
            <a:off x="123566" y="2534955"/>
            <a:ext cx="11887199" cy="2349579"/>
          </a:xfrm>
          <a:prstGeom prst="roundRect">
            <a:avLst/>
          </a:prstGeom>
          <a:solidFill>
            <a:srgbClr val="FFFF99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- </a:t>
            </a:r>
            <a:r>
              <a:rPr lang="en-US" sz="66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tiếp</a:t>
            </a:r>
            <a:r>
              <a:rPr lang="en-US" sz="66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diễn</a:t>
            </a:r>
            <a:r>
              <a:rPr lang="en-US" sz="66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: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tiếp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tục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xảy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ra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diễn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ra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chưa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chấm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dứt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66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81940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  <p:tag name="ISPRING_PRESENTATION_TITLE" val="卡通儿童教育PPT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5414</TotalTime>
  <Words>356</Words>
  <Application>Microsoft Office PowerPoint</Application>
  <PresentationFormat>Custom</PresentationFormat>
  <Paragraphs>45</Paragraphs>
  <Slides>20</Slides>
  <Notes>7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宋体</vt:lpstr>
      <vt:lpstr>Arial</vt:lpstr>
      <vt:lpstr>Arial-Rounded</vt:lpstr>
      <vt:lpstr>Calibri</vt:lpstr>
      <vt:lpstr>等线</vt:lpstr>
      <vt:lpstr>等线 Light</vt:lpstr>
      <vt:lpstr>Times New Roman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cp:lastModifiedBy>Ngoc Yen</cp:lastModifiedBy>
  <cp:revision>3254</cp:revision>
  <dcterms:created xsi:type="dcterms:W3CDTF">2015-12-01T09:06:39Z</dcterms:created>
  <dcterms:modified xsi:type="dcterms:W3CDTF">2020-12-07T11:56:48Z</dcterms:modified>
</cp:coreProperties>
</file>