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1"/>
  </p:notesMasterIdLst>
  <p:sldIdLst>
    <p:sldId id="257" r:id="rId3"/>
    <p:sldId id="371" r:id="rId4"/>
    <p:sldId id="352" r:id="rId5"/>
    <p:sldId id="341" r:id="rId6"/>
    <p:sldId id="361" r:id="rId7"/>
    <p:sldId id="363" r:id="rId8"/>
    <p:sldId id="358" r:id="rId9"/>
    <p:sldId id="365" r:id="rId10"/>
    <p:sldId id="372" r:id="rId11"/>
    <p:sldId id="342" r:id="rId12"/>
    <p:sldId id="353" r:id="rId13"/>
    <p:sldId id="354" r:id="rId14"/>
    <p:sldId id="355" r:id="rId15"/>
    <p:sldId id="359" r:id="rId16"/>
    <p:sldId id="367" r:id="rId17"/>
    <p:sldId id="369" r:id="rId18"/>
    <p:sldId id="266" r:id="rId19"/>
    <p:sldId id="360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42ACC-11FC-4809-8544-21C427D02FC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836AF-8F38-4102-873C-CE949C7FF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2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85706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4" name="Google Shape;2304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915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07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434343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rgbClr val="BFE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rgbClr val="9CE8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49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016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noFill/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38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None/>
              <a:defRPr sz="1867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41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93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rgbClr val="FFFBE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9931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/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/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296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9441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F06B03-135E-4169-9B02-3E1AF83E1D74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36957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rgbClr val="FFFBEF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598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96592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1199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76649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4399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47384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251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324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516987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36094 h 6516987"/>
                      <a:gd name="connsiteX1" fmla="*/ 736094 w 11769505"/>
                      <a:gd name="connsiteY1" fmla="*/ 0 h 6516987"/>
                      <a:gd name="connsiteX2" fmla="*/ 1411140 w 11769505"/>
                      <a:gd name="connsiteY2" fmla="*/ 0 h 6516987"/>
                      <a:gd name="connsiteX3" fmla="*/ 2086187 w 11769505"/>
                      <a:gd name="connsiteY3" fmla="*/ 0 h 6516987"/>
                      <a:gd name="connsiteX4" fmla="*/ 2555287 w 11769505"/>
                      <a:gd name="connsiteY4" fmla="*/ 0 h 6516987"/>
                      <a:gd name="connsiteX5" fmla="*/ 3333306 w 11769505"/>
                      <a:gd name="connsiteY5" fmla="*/ 0 h 6516987"/>
                      <a:gd name="connsiteX6" fmla="*/ 4008353 w 11769505"/>
                      <a:gd name="connsiteY6" fmla="*/ 0 h 6516987"/>
                      <a:gd name="connsiteX7" fmla="*/ 4786372 w 11769505"/>
                      <a:gd name="connsiteY7" fmla="*/ 0 h 6516987"/>
                      <a:gd name="connsiteX8" fmla="*/ 5049526 w 11769505"/>
                      <a:gd name="connsiteY8" fmla="*/ 0 h 6516987"/>
                      <a:gd name="connsiteX9" fmla="*/ 5415653 w 11769505"/>
                      <a:gd name="connsiteY9" fmla="*/ 0 h 6516987"/>
                      <a:gd name="connsiteX10" fmla="*/ 5884752 w 11769505"/>
                      <a:gd name="connsiteY10" fmla="*/ 0 h 6516987"/>
                      <a:gd name="connsiteX11" fmla="*/ 6456826 w 11769505"/>
                      <a:gd name="connsiteY11" fmla="*/ 0 h 6516987"/>
                      <a:gd name="connsiteX12" fmla="*/ 7131872 w 11769505"/>
                      <a:gd name="connsiteY12" fmla="*/ 0 h 6516987"/>
                      <a:gd name="connsiteX13" fmla="*/ 7395026 w 11769505"/>
                      <a:gd name="connsiteY13" fmla="*/ 0 h 6516987"/>
                      <a:gd name="connsiteX14" fmla="*/ 7864126 w 11769505"/>
                      <a:gd name="connsiteY14" fmla="*/ 0 h 6516987"/>
                      <a:gd name="connsiteX15" fmla="*/ 8333226 w 11769505"/>
                      <a:gd name="connsiteY15" fmla="*/ 0 h 6516987"/>
                      <a:gd name="connsiteX16" fmla="*/ 8699352 w 11769505"/>
                      <a:gd name="connsiteY16" fmla="*/ 0 h 6516987"/>
                      <a:gd name="connsiteX17" fmla="*/ 9168452 w 11769505"/>
                      <a:gd name="connsiteY17" fmla="*/ 0 h 6516987"/>
                      <a:gd name="connsiteX18" fmla="*/ 9637552 w 11769505"/>
                      <a:gd name="connsiteY18" fmla="*/ 0 h 6516987"/>
                      <a:gd name="connsiteX19" fmla="*/ 10312599 w 11769505"/>
                      <a:gd name="connsiteY19" fmla="*/ 0 h 6516987"/>
                      <a:gd name="connsiteX20" fmla="*/ 11033411 w 11769505"/>
                      <a:gd name="connsiteY20" fmla="*/ 0 h 6516987"/>
                      <a:gd name="connsiteX21" fmla="*/ 11769505 w 11769505"/>
                      <a:gd name="connsiteY21" fmla="*/ 736094 h 6516987"/>
                      <a:gd name="connsiteX22" fmla="*/ 11769505 w 11769505"/>
                      <a:gd name="connsiteY22" fmla="*/ 1195731 h 6516987"/>
                      <a:gd name="connsiteX23" fmla="*/ 11769505 w 11769505"/>
                      <a:gd name="connsiteY23" fmla="*/ 1604920 h 6516987"/>
                      <a:gd name="connsiteX24" fmla="*/ 11769505 w 11769505"/>
                      <a:gd name="connsiteY24" fmla="*/ 2014110 h 6516987"/>
                      <a:gd name="connsiteX25" fmla="*/ 11769505 w 11769505"/>
                      <a:gd name="connsiteY25" fmla="*/ 2574643 h 6516987"/>
                      <a:gd name="connsiteX26" fmla="*/ 11769505 w 11769505"/>
                      <a:gd name="connsiteY26" fmla="*/ 3084728 h 6516987"/>
                      <a:gd name="connsiteX27" fmla="*/ 11769505 w 11769505"/>
                      <a:gd name="connsiteY27" fmla="*/ 3594813 h 6516987"/>
                      <a:gd name="connsiteX28" fmla="*/ 11769505 w 11769505"/>
                      <a:gd name="connsiteY28" fmla="*/ 4155347 h 6516987"/>
                      <a:gd name="connsiteX29" fmla="*/ 11769505 w 11769505"/>
                      <a:gd name="connsiteY29" fmla="*/ 4715880 h 6516987"/>
                      <a:gd name="connsiteX30" fmla="*/ 11769505 w 11769505"/>
                      <a:gd name="connsiteY30" fmla="*/ 5780893 h 6516987"/>
                      <a:gd name="connsiteX31" fmla="*/ 11033411 w 11769505"/>
                      <a:gd name="connsiteY31" fmla="*/ 6516987 h 6516987"/>
                      <a:gd name="connsiteX32" fmla="*/ 10770257 w 11769505"/>
                      <a:gd name="connsiteY32" fmla="*/ 6516987 h 6516987"/>
                      <a:gd name="connsiteX33" fmla="*/ 10507104 w 11769505"/>
                      <a:gd name="connsiteY33" fmla="*/ 6516987 h 6516987"/>
                      <a:gd name="connsiteX34" fmla="*/ 10243950 w 11769505"/>
                      <a:gd name="connsiteY34" fmla="*/ 6516987 h 6516987"/>
                      <a:gd name="connsiteX35" fmla="*/ 9671877 w 11769505"/>
                      <a:gd name="connsiteY35" fmla="*/ 6516987 h 6516987"/>
                      <a:gd name="connsiteX36" fmla="*/ 9099804 w 11769505"/>
                      <a:gd name="connsiteY36" fmla="*/ 6516987 h 6516987"/>
                      <a:gd name="connsiteX37" fmla="*/ 8321784 w 11769505"/>
                      <a:gd name="connsiteY37" fmla="*/ 6516987 h 6516987"/>
                      <a:gd name="connsiteX38" fmla="*/ 8058631 w 11769505"/>
                      <a:gd name="connsiteY38" fmla="*/ 6516987 h 6516987"/>
                      <a:gd name="connsiteX39" fmla="*/ 7383584 w 11769505"/>
                      <a:gd name="connsiteY39" fmla="*/ 6516987 h 6516987"/>
                      <a:gd name="connsiteX40" fmla="*/ 6605565 w 11769505"/>
                      <a:gd name="connsiteY40" fmla="*/ 6516987 h 6516987"/>
                      <a:gd name="connsiteX41" fmla="*/ 6033492 w 11769505"/>
                      <a:gd name="connsiteY41" fmla="*/ 6516987 h 6516987"/>
                      <a:gd name="connsiteX42" fmla="*/ 5564392 w 11769505"/>
                      <a:gd name="connsiteY42" fmla="*/ 6516987 h 6516987"/>
                      <a:gd name="connsiteX43" fmla="*/ 4786372 w 11769505"/>
                      <a:gd name="connsiteY43" fmla="*/ 6516987 h 6516987"/>
                      <a:gd name="connsiteX44" fmla="*/ 4420245 w 11769505"/>
                      <a:gd name="connsiteY44" fmla="*/ 6516987 h 6516987"/>
                      <a:gd name="connsiteX45" fmla="*/ 4157092 w 11769505"/>
                      <a:gd name="connsiteY45" fmla="*/ 6516987 h 6516987"/>
                      <a:gd name="connsiteX46" fmla="*/ 3687992 w 11769505"/>
                      <a:gd name="connsiteY46" fmla="*/ 6516987 h 6516987"/>
                      <a:gd name="connsiteX47" fmla="*/ 3321865 w 11769505"/>
                      <a:gd name="connsiteY47" fmla="*/ 6516987 h 6516987"/>
                      <a:gd name="connsiteX48" fmla="*/ 2955738 w 11769505"/>
                      <a:gd name="connsiteY48" fmla="*/ 6516987 h 6516987"/>
                      <a:gd name="connsiteX49" fmla="*/ 2177718 w 11769505"/>
                      <a:gd name="connsiteY49" fmla="*/ 6516987 h 6516987"/>
                      <a:gd name="connsiteX50" fmla="*/ 1914565 w 11769505"/>
                      <a:gd name="connsiteY50" fmla="*/ 6516987 h 6516987"/>
                      <a:gd name="connsiteX51" fmla="*/ 1548438 w 11769505"/>
                      <a:gd name="connsiteY51" fmla="*/ 6516987 h 6516987"/>
                      <a:gd name="connsiteX52" fmla="*/ 736094 w 11769505"/>
                      <a:gd name="connsiteY52" fmla="*/ 6516987 h 6516987"/>
                      <a:gd name="connsiteX53" fmla="*/ 0 w 11769505"/>
                      <a:gd name="connsiteY53" fmla="*/ 5780893 h 6516987"/>
                      <a:gd name="connsiteX54" fmla="*/ 0 w 11769505"/>
                      <a:gd name="connsiteY54" fmla="*/ 5270808 h 6516987"/>
                      <a:gd name="connsiteX55" fmla="*/ 0 w 11769505"/>
                      <a:gd name="connsiteY55" fmla="*/ 4609379 h 6516987"/>
                      <a:gd name="connsiteX56" fmla="*/ 0 w 11769505"/>
                      <a:gd name="connsiteY56" fmla="*/ 3947949 h 6516987"/>
                      <a:gd name="connsiteX57" fmla="*/ 0 w 11769505"/>
                      <a:gd name="connsiteY57" fmla="*/ 3437864 h 6516987"/>
                      <a:gd name="connsiteX58" fmla="*/ 0 w 11769505"/>
                      <a:gd name="connsiteY58" fmla="*/ 2978227 h 6516987"/>
                      <a:gd name="connsiteX59" fmla="*/ 0 w 11769505"/>
                      <a:gd name="connsiteY59" fmla="*/ 2417694 h 6516987"/>
                      <a:gd name="connsiteX60" fmla="*/ 0 w 11769505"/>
                      <a:gd name="connsiteY60" fmla="*/ 1907608 h 6516987"/>
                      <a:gd name="connsiteX61" fmla="*/ 0 w 11769505"/>
                      <a:gd name="connsiteY61" fmla="*/ 1498419 h 6516987"/>
                      <a:gd name="connsiteX62" fmla="*/ 0 w 11769505"/>
                      <a:gd name="connsiteY62" fmla="*/ 736094 h 6516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</a:cxnLst>
                    <a:rect l="l" t="t" r="r" b="b"/>
                    <a:pathLst>
                      <a:path w="11769505" h="6516987" fill="none" extrusionOk="0">
                        <a:moveTo>
                          <a:pt x="0" y="736094"/>
                        </a:moveTo>
                        <a:cubicBezTo>
                          <a:pt x="26330" y="313226"/>
                          <a:pt x="348468" y="-95544"/>
                          <a:pt x="736094" y="0"/>
                        </a:cubicBezTo>
                        <a:cubicBezTo>
                          <a:pt x="944624" y="-27426"/>
                          <a:pt x="1125560" y="52898"/>
                          <a:pt x="1411140" y="0"/>
                        </a:cubicBezTo>
                        <a:cubicBezTo>
                          <a:pt x="1696720" y="-52898"/>
                          <a:pt x="1873968" y="56704"/>
                          <a:pt x="2086187" y="0"/>
                        </a:cubicBezTo>
                        <a:cubicBezTo>
                          <a:pt x="2298406" y="-56704"/>
                          <a:pt x="2452674" y="26398"/>
                          <a:pt x="2555287" y="0"/>
                        </a:cubicBezTo>
                        <a:cubicBezTo>
                          <a:pt x="2657900" y="-26398"/>
                          <a:pt x="3023230" y="28999"/>
                          <a:pt x="3333306" y="0"/>
                        </a:cubicBezTo>
                        <a:cubicBezTo>
                          <a:pt x="3643382" y="-28999"/>
                          <a:pt x="3806177" y="9093"/>
                          <a:pt x="4008353" y="0"/>
                        </a:cubicBezTo>
                        <a:cubicBezTo>
                          <a:pt x="4210529" y="-9093"/>
                          <a:pt x="4424215" y="9385"/>
                          <a:pt x="4786372" y="0"/>
                        </a:cubicBezTo>
                        <a:cubicBezTo>
                          <a:pt x="5148529" y="-9385"/>
                          <a:pt x="4943230" y="11294"/>
                          <a:pt x="5049526" y="0"/>
                        </a:cubicBezTo>
                        <a:cubicBezTo>
                          <a:pt x="5155822" y="-11294"/>
                          <a:pt x="5252488" y="17761"/>
                          <a:pt x="5415653" y="0"/>
                        </a:cubicBezTo>
                        <a:cubicBezTo>
                          <a:pt x="5578818" y="-17761"/>
                          <a:pt x="5726478" y="33301"/>
                          <a:pt x="5884752" y="0"/>
                        </a:cubicBezTo>
                        <a:cubicBezTo>
                          <a:pt x="6043026" y="-33301"/>
                          <a:pt x="6313433" y="20142"/>
                          <a:pt x="6456826" y="0"/>
                        </a:cubicBezTo>
                        <a:cubicBezTo>
                          <a:pt x="6600219" y="-20142"/>
                          <a:pt x="6800727" y="14345"/>
                          <a:pt x="7131872" y="0"/>
                        </a:cubicBezTo>
                        <a:cubicBezTo>
                          <a:pt x="7463017" y="-14345"/>
                          <a:pt x="7263821" y="16857"/>
                          <a:pt x="7395026" y="0"/>
                        </a:cubicBezTo>
                        <a:cubicBezTo>
                          <a:pt x="7526231" y="-16857"/>
                          <a:pt x="7658174" y="35458"/>
                          <a:pt x="7864126" y="0"/>
                        </a:cubicBezTo>
                        <a:cubicBezTo>
                          <a:pt x="8070078" y="-35458"/>
                          <a:pt x="8166287" y="29508"/>
                          <a:pt x="8333226" y="0"/>
                        </a:cubicBezTo>
                        <a:cubicBezTo>
                          <a:pt x="8500165" y="-29508"/>
                          <a:pt x="8618301" y="23292"/>
                          <a:pt x="8699352" y="0"/>
                        </a:cubicBezTo>
                        <a:cubicBezTo>
                          <a:pt x="8780403" y="-23292"/>
                          <a:pt x="9061001" y="550"/>
                          <a:pt x="9168452" y="0"/>
                        </a:cubicBezTo>
                        <a:cubicBezTo>
                          <a:pt x="9275903" y="-550"/>
                          <a:pt x="9485009" y="20143"/>
                          <a:pt x="9637552" y="0"/>
                        </a:cubicBezTo>
                        <a:cubicBezTo>
                          <a:pt x="9790095" y="-20143"/>
                          <a:pt x="9993118" y="5345"/>
                          <a:pt x="10312599" y="0"/>
                        </a:cubicBezTo>
                        <a:cubicBezTo>
                          <a:pt x="10632080" y="-5345"/>
                          <a:pt x="10727490" y="8644"/>
                          <a:pt x="11033411" y="0"/>
                        </a:cubicBezTo>
                        <a:cubicBezTo>
                          <a:pt x="11471094" y="5517"/>
                          <a:pt x="11739182" y="301162"/>
                          <a:pt x="11769505" y="736094"/>
                        </a:cubicBezTo>
                        <a:cubicBezTo>
                          <a:pt x="11810196" y="893607"/>
                          <a:pt x="11745101" y="1053381"/>
                          <a:pt x="11769505" y="1195731"/>
                        </a:cubicBezTo>
                        <a:cubicBezTo>
                          <a:pt x="11793909" y="1338081"/>
                          <a:pt x="11746871" y="1421130"/>
                          <a:pt x="11769505" y="1604920"/>
                        </a:cubicBezTo>
                        <a:cubicBezTo>
                          <a:pt x="11792139" y="1788710"/>
                          <a:pt x="11752386" y="1814196"/>
                          <a:pt x="11769505" y="2014110"/>
                        </a:cubicBezTo>
                        <a:cubicBezTo>
                          <a:pt x="11786624" y="2214024"/>
                          <a:pt x="11753727" y="2403604"/>
                          <a:pt x="11769505" y="2574643"/>
                        </a:cubicBezTo>
                        <a:cubicBezTo>
                          <a:pt x="11785283" y="2745682"/>
                          <a:pt x="11714364" y="2890607"/>
                          <a:pt x="11769505" y="3084728"/>
                        </a:cubicBezTo>
                        <a:cubicBezTo>
                          <a:pt x="11824646" y="3278850"/>
                          <a:pt x="11724735" y="3416932"/>
                          <a:pt x="11769505" y="3594813"/>
                        </a:cubicBezTo>
                        <a:cubicBezTo>
                          <a:pt x="11814275" y="3772694"/>
                          <a:pt x="11762090" y="3935120"/>
                          <a:pt x="11769505" y="4155347"/>
                        </a:cubicBezTo>
                        <a:cubicBezTo>
                          <a:pt x="11776920" y="4375574"/>
                          <a:pt x="11765492" y="4591377"/>
                          <a:pt x="11769505" y="4715880"/>
                        </a:cubicBezTo>
                        <a:cubicBezTo>
                          <a:pt x="11773518" y="4840383"/>
                          <a:pt x="11724191" y="5512817"/>
                          <a:pt x="11769505" y="5780893"/>
                        </a:cubicBezTo>
                        <a:cubicBezTo>
                          <a:pt x="11780535" y="6284953"/>
                          <a:pt x="11416855" y="6575867"/>
                          <a:pt x="11033411" y="6516987"/>
                        </a:cubicBezTo>
                        <a:cubicBezTo>
                          <a:pt x="10978808" y="6526448"/>
                          <a:pt x="10886664" y="6486755"/>
                          <a:pt x="10770257" y="6516987"/>
                        </a:cubicBezTo>
                        <a:cubicBezTo>
                          <a:pt x="10653850" y="6547219"/>
                          <a:pt x="10625581" y="6509362"/>
                          <a:pt x="10507104" y="6516987"/>
                        </a:cubicBezTo>
                        <a:cubicBezTo>
                          <a:pt x="10388627" y="6524612"/>
                          <a:pt x="10372358" y="6511230"/>
                          <a:pt x="10243950" y="6516987"/>
                        </a:cubicBezTo>
                        <a:cubicBezTo>
                          <a:pt x="10115542" y="6522744"/>
                          <a:pt x="9933923" y="6498364"/>
                          <a:pt x="9671877" y="6516987"/>
                        </a:cubicBezTo>
                        <a:cubicBezTo>
                          <a:pt x="9409831" y="6535610"/>
                          <a:pt x="9298375" y="6475440"/>
                          <a:pt x="9099804" y="6516987"/>
                        </a:cubicBezTo>
                        <a:cubicBezTo>
                          <a:pt x="8901233" y="6558534"/>
                          <a:pt x="8541895" y="6482321"/>
                          <a:pt x="8321784" y="6516987"/>
                        </a:cubicBezTo>
                        <a:cubicBezTo>
                          <a:pt x="8101673" y="6551653"/>
                          <a:pt x="8140314" y="6515110"/>
                          <a:pt x="8058631" y="6516987"/>
                        </a:cubicBezTo>
                        <a:cubicBezTo>
                          <a:pt x="7976948" y="6518864"/>
                          <a:pt x="7577272" y="6440045"/>
                          <a:pt x="7383584" y="6516987"/>
                        </a:cubicBezTo>
                        <a:cubicBezTo>
                          <a:pt x="7189896" y="6593929"/>
                          <a:pt x="6923896" y="6514528"/>
                          <a:pt x="6605565" y="6516987"/>
                        </a:cubicBezTo>
                        <a:cubicBezTo>
                          <a:pt x="6287234" y="6519446"/>
                          <a:pt x="6237425" y="6499280"/>
                          <a:pt x="6033492" y="6516987"/>
                        </a:cubicBezTo>
                        <a:cubicBezTo>
                          <a:pt x="5829559" y="6534694"/>
                          <a:pt x="5751434" y="6500273"/>
                          <a:pt x="5564392" y="6516987"/>
                        </a:cubicBezTo>
                        <a:cubicBezTo>
                          <a:pt x="5377350" y="6533701"/>
                          <a:pt x="5004611" y="6429989"/>
                          <a:pt x="4786372" y="6516987"/>
                        </a:cubicBezTo>
                        <a:cubicBezTo>
                          <a:pt x="4568133" y="6603985"/>
                          <a:pt x="4522171" y="6504122"/>
                          <a:pt x="4420245" y="6516987"/>
                        </a:cubicBezTo>
                        <a:cubicBezTo>
                          <a:pt x="4318319" y="6529852"/>
                          <a:pt x="4243293" y="6507170"/>
                          <a:pt x="4157092" y="6516987"/>
                        </a:cubicBezTo>
                        <a:cubicBezTo>
                          <a:pt x="4070891" y="6526804"/>
                          <a:pt x="3796058" y="6498274"/>
                          <a:pt x="3687992" y="6516987"/>
                        </a:cubicBezTo>
                        <a:cubicBezTo>
                          <a:pt x="3579926" y="6535700"/>
                          <a:pt x="3400129" y="6492427"/>
                          <a:pt x="3321865" y="6516987"/>
                        </a:cubicBezTo>
                        <a:cubicBezTo>
                          <a:pt x="3243601" y="6541547"/>
                          <a:pt x="3074167" y="6474190"/>
                          <a:pt x="2955738" y="6516987"/>
                        </a:cubicBezTo>
                        <a:cubicBezTo>
                          <a:pt x="2837309" y="6559784"/>
                          <a:pt x="2458910" y="6478854"/>
                          <a:pt x="2177718" y="6516987"/>
                        </a:cubicBezTo>
                        <a:cubicBezTo>
                          <a:pt x="1896526" y="6555120"/>
                          <a:pt x="2031360" y="6495966"/>
                          <a:pt x="1914565" y="6516987"/>
                        </a:cubicBezTo>
                        <a:cubicBezTo>
                          <a:pt x="1797770" y="6538008"/>
                          <a:pt x="1719159" y="6473780"/>
                          <a:pt x="1548438" y="6516987"/>
                        </a:cubicBezTo>
                        <a:cubicBezTo>
                          <a:pt x="1377717" y="6560194"/>
                          <a:pt x="1083602" y="6509492"/>
                          <a:pt x="736094" y="6516987"/>
                        </a:cubicBezTo>
                        <a:cubicBezTo>
                          <a:pt x="308667" y="6512362"/>
                          <a:pt x="48444" y="6184973"/>
                          <a:pt x="0" y="5780893"/>
                        </a:cubicBezTo>
                        <a:cubicBezTo>
                          <a:pt x="-22808" y="5605180"/>
                          <a:pt x="42160" y="5419447"/>
                          <a:pt x="0" y="5270808"/>
                        </a:cubicBezTo>
                        <a:cubicBezTo>
                          <a:pt x="-42160" y="5122170"/>
                          <a:pt x="52152" y="4882964"/>
                          <a:pt x="0" y="4609379"/>
                        </a:cubicBezTo>
                        <a:cubicBezTo>
                          <a:pt x="-52152" y="4335794"/>
                          <a:pt x="67375" y="4273437"/>
                          <a:pt x="0" y="3947949"/>
                        </a:cubicBezTo>
                        <a:cubicBezTo>
                          <a:pt x="-67375" y="3622461"/>
                          <a:pt x="6698" y="3646035"/>
                          <a:pt x="0" y="3437864"/>
                        </a:cubicBezTo>
                        <a:cubicBezTo>
                          <a:pt x="-6698" y="3229693"/>
                          <a:pt x="5303" y="3099733"/>
                          <a:pt x="0" y="2978227"/>
                        </a:cubicBezTo>
                        <a:cubicBezTo>
                          <a:pt x="-5303" y="2856721"/>
                          <a:pt x="32631" y="2561064"/>
                          <a:pt x="0" y="2417694"/>
                        </a:cubicBezTo>
                        <a:cubicBezTo>
                          <a:pt x="-32631" y="2274324"/>
                          <a:pt x="55369" y="2090001"/>
                          <a:pt x="0" y="1907608"/>
                        </a:cubicBezTo>
                        <a:cubicBezTo>
                          <a:pt x="-55369" y="1725215"/>
                          <a:pt x="44700" y="1686921"/>
                          <a:pt x="0" y="1498419"/>
                        </a:cubicBezTo>
                        <a:cubicBezTo>
                          <a:pt x="-44700" y="1309917"/>
                          <a:pt x="58348" y="907390"/>
                          <a:pt x="0" y="736094"/>
                        </a:cubicBezTo>
                        <a:close/>
                      </a:path>
                      <a:path w="11769505" h="6516987" stroke="0" extrusionOk="0">
                        <a:moveTo>
                          <a:pt x="0" y="736094"/>
                        </a:moveTo>
                        <a:cubicBezTo>
                          <a:pt x="-85428" y="371098"/>
                          <a:pt x="273897" y="-32635"/>
                          <a:pt x="736094" y="0"/>
                        </a:cubicBezTo>
                        <a:cubicBezTo>
                          <a:pt x="974159" y="-16955"/>
                          <a:pt x="1074964" y="29215"/>
                          <a:pt x="1308167" y="0"/>
                        </a:cubicBezTo>
                        <a:cubicBezTo>
                          <a:pt x="1541370" y="-29215"/>
                          <a:pt x="1761284" y="78815"/>
                          <a:pt x="1983214" y="0"/>
                        </a:cubicBezTo>
                        <a:cubicBezTo>
                          <a:pt x="2205144" y="-78815"/>
                          <a:pt x="2277718" y="50205"/>
                          <a:pt x="2555287" y="0"/>
                        </a:cubicBezTo>
                        <a:cubicBezTo>
                          <a:pt x="2832856" y="-50205"/>
                          <a:pt x="3075131" y="64527"/>
                          <a:pt x="3230333" y="0"/>
                        </a:cubicBezTo>
                        <a:cubicBezTo>
                          <a:pt x="3385535" y="-64527"/>
                          <a:pt x="3750466" y="30642"/>
                          <a:pt x="4008353" y="0"/>
                        </a:cubicBezTo>
                        <a:cubicBezTo>
                          <a:pt x="4266240" y="-30642"/>
                          <a:pt x="4371984" y="37776"/>
                          <a:pt x="4477453" y="0"/>
                        </a:cubicBezTo>
                        <a:cubicBezTo>
                          <a:pt x="4582922" y="-37776"/>
                          <a:pt x="4825697" y="40613"/>
                          <a:pt x="4946553" y="0"/>
                        </a:cubicBezTo>
                        <a:cubicBezTo>
                          <a:pt x="5067409" y="-40613"/>
                          <a:pt x="5377277" y="31772"/>
                          <a:pt x="5518626" y="0"/>
                        </a:cubicBezTo>
                        <a:cubicBezTo>
                          <a:pt x="5659975" y="-31772"/>
                          <a:pt x="5987588" y="46322"/>
                          <a:pt x="6296645" y="0"/>
                        </a:cubicBezTo>
                        <a:cubicBezTo>
                          <a:pt x="6605702" y="-46322"/>
                          <a:pt x="6742914" y="57499"/>
                          <a:pt x="6971692" y="0"/>
                        </a:cubicBezTo>
                        <a:cubicBezTo>
                          <a:pt x="7200470" y="-57499"/>
                          <a:pt x="7416378" y="85397"/>
                          <a:pt x="7749711" y="0"/>
                        </a:cubicBezTo>
                        <a:cubicBezTo>
                          <a:pt x="8083044" y="-85397"/>
                          <a:pt x="8184175" y="25863"/>
                          <a:pt x="8527731" y="0"/>
                        </a:cubicBezTo>
                        <a:cubicBezTo>
                          <a:pt x="8871287" y="-25863"/>
                          <a:pt x="9043779" y="3533"/>
                          <a:pt x="9202777" y="0"/>
                        </a:cubicBezTo>
                        <a:cubicBezTo>
                          <a:pt x="9361775" y="-3533"/>
                          <a:pt x="9624198" y="22394"/>
                          <a:pt x="9980796" y="0"/>
                        </a:cubicBezTo>
                        <a:cubicBezTo>
                          <a:pt x="10337394" y="-22394"/>
                          <a:pt x="10539984" y="120415"/>
                          <a:pt x="11033411" y="0"/>
                        </a:cubicBezTo>
                        <a:cubicBezTo>
                          <a:pt x="11333947" y="41776"/>
                          <a:pt x="11836161" y="347637"/>
                          <a:pt x="11769505" y="736094"/>
                        </a:cubicBezTo>
                        <a:cubicBezTo>
                          <a:pt x="11782019" y="967631"/>
                          <a:pt x="11761745" y="1171991"/>
                          <a:pt x="11769505" y="1296627"/>
                        </a:cubicBezTo>
                        <a:cubicBezTo>
                          <a:pt x="11777265" y="1421263"/>
                          <a:pt x="11722294" y="1512717"/>
                          <a:pt x="11769505" y="1705816"/>
                        </a:cubicBezTo>
                        <a:cubicBezTo>
                          <a:pt x="11816716" y="1898915"/>
                          <a:pt x="11750090" y="1941135"/>
                          <a:pt x="11769505" y="2165454"/>
                        </a:cubicBezTo>
                        <a:cubicBezTo>
                          <a:pt x="11788920" y="2389773"/>
                          <a:pt x="11723308" y="2469979"/>
                          <a:pt x="11769505" y="2725987"/>
                        </a:cubicBezTo>
                        <a:cubicBezTo>
                          <a:pt x="11815702" y="2981995"/>
                          <a:pt x="11753208" y="3060579"/>
                          <a:pt x="11769505" y="3236072"/>
                        </a:cubicBezTo>
                        <a:cubicBezTo>
                          <a:pt x="11785802" y="3411566"/>
                          <a:pt x="11737340" y="3607336"/>
                          <a:pt x="11769505" y="3796605"/>
                        </a:cubicBezTo>
                        <a:cubicBezTo>
                          <a:pt x="11801670" y="3985874"/>
                          <a:pt x="11732550" y="4066344"/>
                          <a:pt x="11769505" y="4306691"/>
                        </a:cubicBezTo>
                        <a:cubicBezTo>
                          <a:pt x="11806460" y="4547038"/>
                          <a:pt x="11714141" y="4680846"/>
                          <a:pt x="11769505" y="4816776"/>
                        </a:cubicBezTo>
                        <a:cubicBezTo>
                          <a:pt x="11824869" y="4952706"/>
                          <a:pt x="11759718" y="5040921"/>
                          <a:pt x="11769505" y="5225965"/>
                        </a:cubicBezTo>
                        <a:cubicBezTo>
                          <a:pt x="11779292" y="5411009"/>
                          <a:pt x="11705761" y="5645621"/>
                          <a:pt x="11769505" y="5780893"/>
                        </a:cubicBezTo>
                        <a:cubicBezTo>
                          <a:pt x="11802545" y="6214271"/>
                          <a:pt x="11406789" y="6577089"/>
                          <a:pt x="11033411" y="6516987"/>
                        </a:cubicBezTo>
                        <a:cubicBezTo>
                          <a:pt x="10839460" y="6595031"/>
                          <a:pt x="10621551" y="6483782"/>
                          <a:pt x="10358365" y="6516987"/>
                        </a:cubicBezTo>
                        <a:cubicBezTo>
                          <a:pt x="10095179" y="6550192"/>
                          <a:pt x="10040614" y="6487373"/>
                          <a:pt x="9889265" y="6516987"/>
                        </a:cubicBezTo>
                        <a:cubicBezTo>
                          <a:pt x="9737916" y="6546601"/>
                          <a:pt x="9457523" y="6462972"/>
                          <a:pt x="9214218" y="6516987"/>
                        </a:cubicBezTo>
                        <a:cubicBezTo>
                          <a:pt x="8970913" y="6571002"/>
                          <a:pt x="8941462" y="6483959"/>
                          <a:pt x="8848092" y="6516987"/>
                        </a:cubicBezTo>
                        <a:cubicBezTo>
                          <a:pt x="8754722" y="6550015"/>
                          <a:pt x="8418030" y="6433878"/>
                          <a:pt x="8070072" y="6516987"/>
                        </a:cubicBezTo>
                        <a:cubicBezTo>
                          <a:pt x="7722114" y="6600096"/>
                          <a:pt x="7784020" y="6465672"/>
                          <a:pt x="7497999" y="6516987"/>
                        </a:cubicBezTo>
                        <a:cubicBezTo>
                          <a:pt x="7211978" y="6568302"/>
                          <a:pt x="7041097" y="6451509"/>
                          <a:pt x="6925926" y="6516987"/>
                        </a:cubicBezTo>
                        <a:cubicBezTo>
                          <a:pt x="6810755" y="6582465"/>
                          <a:pt x="6740008" y="6501607"/>
                          <a:pt x="6662772" y="6516987"/>
                        </a:cubicBezTo>
                        <a:cubicBezTo>
                          <a:pt x="6585536" y="6532367"/>
                          <a:pt x="6506036" y="6494693"/>
                          <a:pt x="6399618" y="6516987"/>
                        </a:cubicBezTo>
                        <a:cubicBezTo>
                          <a:pt x="6293200" y="6539281"/>
                          <a:pt x="5950949" y="6503896"/>
                          <a:pt x="5827545" y="6516987"/>
                        </a:cubicBezTo>
                        <a:cubicBezTo>
                          <a:pt x="5704141" y="6530078"/>
                          <a:pt x="5629785" y="6502862"/>
                          <a:pt x="5564392" y="6516987"/>
                        </a:cubicBezTo>
                        <a:cubicBezTo>
                          <a:pt x="5498999" y="6531112"/>
                          <a:pt x="5367678" y="6511828"/>
                          <a:pt x="5198265" y="6516987"/>
                        </a:cubicBezTo>
                        <a:cubicBezTo>
                          <a:pt x="5028852" y="6522146"/>
                          <a:pt x="4958468" y="6484347"/>
                          <a:pt x="4832138" y="6516987"/>
                        </a:cubicBezTo>
                        <a:cubicBezTo>
                          <a:pt x="4705808" y="6549627"/>
                          <a:pt x="4545259" y="6487652"/>
                          <a:pt x="4363038" y="6516987"/>
                        </a:cubicBezTo>
                        <a:cubicBezTo>
                          <a:pt x="4180817" y="6546322"/>
                          <a:pt x="4116206" y="6497919"/>
                          <a:pt x="3893938" y="6516987"/>
                        </a:cubicBezTo>
                        <a:cubicBezTo>
                          <a:pt x="3671670" y="6536055"/>
                          <a:pt x="3619000" y="6504192"/>
                          <a:pt x="3424838" y="6516987"/>
                        </a:cubicBezTo>
                        <a:cubicBezTo>
                          <a:pt x="3230676" y="6529782"/>
                          <a:pt x="3063182" y="6452759"/>
                          <a:pt x="2852765" y="6516987"/>
                        </a:cubicBezTo>
                        <a:cubicBezTo>
                          <a:pt x="2642348" y="6581215"/>
                          <a:pt x="2417747" y="6490307"/>
                          <a:pt x="2177718" y="6516987"/>
                        </a:cubicBezTo>
                        <a:cubicBezTo>
                          <a:pt x="1937689" y="6543667"/>
                          <a:pt x="1655606" y="6445215"/>
                          <a:pt x="1502672" y="6516987"/>
                        </a:cubicBezTo>
                        <a:cubicBezTo>
                          <a:pt x="1349738" y="6588759"/>
                          <a:pt x="1012460" y="6428236"/>
                          <a:pt x="736094" y="6516987"/>
                        </a:cubicBezTo>
                        <a:cubicBezTo>
                          <a:pt x="310145" y="6517135"/>
                          <a:pt x="74475" y="6191437"/>
                          <a:pt x="0" y="5780893"/>
                        </a:cubicBezTo>
                        <a:cubicBezTo>
                          <a:pt x="-63934" y="5527621"/>
                          <a:pt x="25991" y="5314712"/>
                          <a:pt x="0" y="5169912"/>
                        </a:cubicBezTo>
                        <a:cubicBezTo>
                          <a:pt x="-25991" y="5025112"/>
                          <a:pt x="37387" y="4871879"/>
                          <a:pt x="0" y="4760723"/>
                        </a:cubicBezTo>
                        <a:cubicBezTo>
                          <a:pt x="-37387" y="4649567"/>
                          <a:pt x="26127" y="4546597"/>
                          <a:pt x="0" y="4351533"/>
                        </a:cubicBezTo>
                        <a:cubicBezTo>
                          <a:pt x="-26127" y="4156469"/>
                          <a:pt x="49986" y="3921812"/>
                          <a:pt x="0" y="3690104"/>
                        </a:cubicBezTo>
                        <a:cubicBezTo>
                          <a:pt x="-49986" y="3458396"/>
                          <a:pt x="3064" y="3385616"/>
                          <a:pt x="0" y="3230467"/>
                        </a:cubicBezTo>
                        <a:cubicBezTo>
                          <a:pt x="-3064" y="3075318"/>
                          <a:pt x="57060" y="2727219"/>
                          <a:pt x="0" y="2569038"/>
                        </a:cubicBezTo>
                        <a:cubicBezTo>
                          <a:pt x="-57060" y="2410857"/>
                          <a:pt x="63772" y="2206634"/>
                          <a:pt x="0" y="2008504"/>
                        </a:cubicBezTo>
                        <a:cubicBezTo>
                          <a:pt x="-63772" y="1810374"/>
                          <a:pt x="58666" y="1535622"/>
                          <a:pt x="0" y="1397523"/>
                        </a:cubicBezTo>
                        <a:cubicBezTo>
                          <a:pt x="-58666" y="1259424"/>
                          <a:pt x="38984" y="1017573"/>
                          <a:pt x="0" y="736094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358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4"/>
            <a:ext cx="11968880" cy="5020563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309498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FFFBE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rgbClr val="F95858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91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rgbClr val="FFFB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11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rgbClr val="FFFBE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533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FFFBE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220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79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170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rgbClr val="F95858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rgbClr val="FCF8EA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960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Odibee Sans"/>
              <a:buNone/>
              <a:defRPr sz="2800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Didact Gothic"/>
              <a:buChar char="●"/>
              <a:defRPr sz="1800"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●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Didact Gothic"/>
              <a:buChar char="○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Didact Gothic"/>
              <a:buChar char="■"/>
              <a:defRPr>
                <a:solidFill>
                  <a:srgbClr val="434343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9666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8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8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4760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89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7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microsoft.com/office/2007/relationships/hdphoto" Target="../media/hdphoto11.wdp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4.xml"/><Relationship Id="rId7" Type="http://schemas.microsoft.com/office/2007/relationships/hdphoto" Target="../media/hdphoto1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microsoft.com/office/2007/relationships/hdphoto" Target="../media/hdphoto11.wdp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microsoft.com/office/2007/relationships/hdphoto" Target="../media/hdphoto7.wdp"/><Relationship Id="rId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28630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8863741" y="3167006"/>
            <a:ext cx="2445428" cy="361551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6438200" y="285234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5655300" y="5038584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4276009" y="1575657"/>
            <a:ext cx="3916919" cy="6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400" kern="0">
                <a:solidFill>
                  <a:srgbClr val="8F357D"/>
                </a:solidFill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lang="en" sz="3467" kern="0">
                <a:solidFill>
                  <a:srgbClr val="F95858"/>
                </a:solidFill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sz="3467" kern="0">
              <a:solidFill>
                <a:srgbClr val="F95858"/>
              </a:solidFill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3701" y="2886430"/>
            <a:ext cx="6539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5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lang="en-US" sz="5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nghe</a:t>
            </a:r>
            <a:endParaRPr lang="en-US" sz="5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5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Tiết</a:t>
            </a:r>
            <a:r>
              <a:rPr lang="en-US" sz="5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7" y="119102"/>
            <a:ext cx="7819123" cy="95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vi-VN" sz="4267" b="1" kern="0" dirty="0">
                <a:solidFill>
                  <a:srgbClr val="17479D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Kể lại từng đoạn của câu chuyện</a:t>
            </a:r>
            <a:endParaRPr lang="en-US" sz="4267" b="1" kern="0" dirty="0">
              <a:solidFill>
                <a:srgbClr val="17479D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6CF0D6F-80A7-8B4B-8891-661322B954AE}"/>
              </a:ext>
            </a:extLst>
          </p:cNvPr>
          <p:cNvSpPr/>
          <p:nvPr/>
        </p:nvSpPr>
        <p:spPr>
          <a:xfrm>
            <a:off x="2863174" y="5564995"/>
            <a:ext cx="6867428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32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49F4-04C2-BD40-94D6-5F7EDC076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07398" y="1380409"/>
            <a:ext cx="5377207" cy="3483823"/>
          </a:xfrm>
          <a:prstGeom prst="rect">
            <a:avLst/>
          </a:prstGeom>
        </p:spPr>
      </p:pic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2C1BC35C-BA54-4252-B0F2-6E68276BCA3F}"/>
              </a:ext>
            </a:extLst>
          </p:cNvPr>
          <p:cNvSpPr/>
          <p:nvPr/>
        </p:nvSpPr>
        <p:spPr>
          <a:xfrm>
            <a:off x="1816925" y="5557759"/>
            <a:ext cx="9844644" cy="417584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nói tôi đẹp lên dưới ánh nắng ,thế mà chị lại che mất . Chị mây trả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chị che nắng thì em gặp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đấy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.Hồ nước nghe thế đáp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lại: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 gì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086AF6-9AC6-E343-A656-3BF8A0252477}"/>
              </a:ext>
            </a:extLst>
          </p:cNvPr>
          <p:cNvSpPr/>
          <p:nvPr/>
        </p:nvSpPr>
        <p:spPr>
          <a:xfrm>
            <a:off x="2809638" y="5138192"/>
            <a:ext cx="6836049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515CD-BCA4-A342-8289-A0F1ECA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4855" y="1016203"/>
            <a:ext cx="6065613" cy="374757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495681C-21EA-498E-A75D-56AC2533C336}"/>
              </a:ext>
            </a:extLst>
          </p:cNvPr>
          <p:cNvSpPr/>
          <p:nvPr/>
        </p:nvSpPr>
        <p:spPr>
          <a:xfrm>
            <a:off x="1947554" y="5363816"/>
            <a:ext cx="8835242" cy="7036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cái nắng gay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gắt,hồ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 bị bốc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hơi,cạn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trơ tận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N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ó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đành cầu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</a:t>
            </a:r>
            <a:r>
              <a:rPr lang="vi-VN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 ơi không có chị tôi chết 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vi-VN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532C50B-CA88-6C4F-ABE4-1110947ECDD0}"/>
              </a:ext>
            </a:extLst>
          </p:cNvPr>
          <p:cNvSpPr/>
          <p:nvPr/>
        </p:nvSpPr>
        <p:spPr>
          <a:xfrm>
            <a:off x="3491731" y="4939184"/>
            <a:ext cx="5530348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41821-7AB5-0C4F-87D0-12D28E114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3276" y="983613"/>
            <a:ext cx="5720125" cy="3754928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F219F55-2A7B-4E20-BFCB-CB4CBD9EEF99}"/>
              </a:ext>
            </a:extLst>
          </p:cNvPr>
          <p:cNvSpPr/>
          <p:nvPr/>
        </p:nvSpPr>
        <p:spPr>
          <a:xfrm>
            <a:off x="2232561" y="5122251"/>
            <a:ext cx="7802088" cy="106089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mây nghe tiếng kêu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bầy tôm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 mây không giận hồ nước nữa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và cho mưa xuống .Vì thế hồ nước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 căng sức sống.</a:t>
            </a:r>
            <a:endParaRPr lang="en-US" sz="3200" kern="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576EBB3-EFEF-0D49-86FE-5BD3C7BF1390}"/>
              </a:ext>
            </a:extLst>
          </p:cNvPr>
          <p:cNvSpPr/>
          <p:nvPr/>
        </p:nvSpPr>
        <p:spPr>
          <a:xfrm>
            <a:off x="2634532" y="4518136"/>
            <a:ext cx="6922936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3733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93849-477E-C64D-A6E5-523B721D7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1673" y="619829"/>
            <a:ext cx="6408655" cy="4019857"/>
          </a:xfrm>
          <a:prstGeom prst="round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971297E5-1CC7-47CE-BCA4-8AC0D80D7BA8}"/>
              </a:ext>
            </a:extLst>
          </p:cNvPr>
          <p:cNvSpPr/>
          <p:nvPr/>
        </p:nvSpPr>
        <p:spPr>
          <a:xfrm>
            <a:off x="1773381" y="4767090"/>
            <a:ext cx="9318171" cy="1720035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mùa thu ,sang mùa đông chị mây ngày càng mảnh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mai,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hao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gầy như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lụa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ỏng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.Chị ghé xuống hồ nước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nói: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em chị cũng yếu 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ẳn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đi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  <a:r>
              <a:rPr lang="vi-VN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oogle Shape;2306;p40"/>
          <p:cNvGrpSpPr/>
          <p:nvPr/>
        </p:nvGrpSpPr>
        <p:grpSpPr>
          <a:xfrm>
            <a:off x="1628488" y="256746"/>
            <a:ext cx="10428507" cy="6479828"/>
            <a:chOff x="1221366" y="192559"/>
            <a:chExt cx="7821380" cy="4859871"/>
          </a:xfrm>
        </p:grpSpPr>
        <p:sp>
          <p:nvSpPr>
            <p:cNvPr id="2307" name="Google Shape;2307;p40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2308;p40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2309;p40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10" name="Google Shape;2310;p40"/>
          <p:cNvSpPr txBox="1">
            <a:spLocks noGrp="1"/>
          </p:cNvSpPr>
          <p:nvPr>
            <p:ph type="title"/>
          </p:nvPr>
        </p:nvSpPr>
        <p:spPr>
          <a:xfrm>
            <a:off x="1791353" y="1508213"/>
            <a:ext cx="9320800" cy="2618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8000" dirty="0">
                <a:latin typeface="Times New Roman" pitchFamily="18" charset="0"/>
                <a:cs typeface="Times New Roman" pitchFamily="18" charset="0"/>
              </a:rPr>
              <a:t>Kể chuyện </a:t>
            </a:r>
            <a:r>
              <a:rPr lang="en" sz="800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" sz="8000" smtClean="0">
                <a:latin typeface="Times New Roman" pitchFamily="18" charset="0"/>
                <a:cs typeface="Times New Roman" pitchFamily="18" charset="0"/>
              </a:rPr>
              <a:t>cặp/nhóm</a:t>
            </a:r>
            <a:endParaRPr sz="8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12" name="Google Shape;2312;p40"/>
          <p:cNvGrpSpPr/>
          <p:nvPr/>
        </p:nvGrpSpPr>
        <p:grpSpPr>
          <a:xfrm rot="-3780534">
            <a:off x="1717093" y="199091"/>
            <a:ext cx="1072312" cy="1279128"/>
            <a:chOff x="7663650" y="-223800"/>
            <a:chExt cx="1364498" cy="1627668"/>
          </a:xfrm>
        </p:grpSpPr>
        <p:sp>
          <p:nvSpPr>
            <p:cNvPr id="2313" name="Google Shape;2313;p40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2314;p40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2315;p40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2316;p40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2317;p40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2318;p40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2319;p40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2320;p40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2321;p40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2322;p40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2323;p40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2324;p40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2325;p40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2326;p40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2327;p40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2328;p40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9" name="Google Shape;2329;p40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0" name="Google Shape;2330;p40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1" name="Google Shape;2331;p40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2" name="Google Shape;2332;p40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33" name="Google Shape;2333;p40"/>
          <p:cNvGrpSpPr/>
          <p:nvPr/>
        </p:nvGrpSpPr>
        <p:grpSpPr>
          <a:xfrm rot="-872953">
            <a:off x="10067731" y="5287395"/>
            <a:ext cx="1702944" cy="1378813"/>
            <a:chOff x="8196023" y="1954943"/>
            <a:chExt cx="1556011" cy="1259847"/>
          </a:xfrm>
        </p:grpSpPr>
        <p:sp>
          <p:nvSpPr>
            <p:cNvPr id="2334" name="Google Shape;2334;p40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5" name="Google Shape;2335;p40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6" name="Google Shape;2336;p40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7" name="Google Shape;2337;p40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8" name="Google Shape;2338;p40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9" name="Google Shape;2339;p40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0" name="Google Shape;2340;p40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5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9" y="469061"/>
            <a:ext cx="4689509" cy="7078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8" y="889269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5" y="3123392"/>
              <a:ext cx="3181365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49" y="3332653"/>
            <a:ext cx="7679108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4" y="4109891"/>
              <a:ext cx="4630366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1" y="867069"/>
            <a:ext cx="5694731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8" y="2029658"/>
              <a:ext cx="4415434" cy="1431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9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lang="en-US" sz="29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6107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" y="3073395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3249675"/>
            <a:ext cx="86925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>
                <a:solidFill>
                  <a:srgbClr val="002060"/>
                </a:solidFill>
                <a:latin typeface="+mj-lt"/>
              </a:rPr>
              <a:t>Những lợi ích mà chị mây mang lại là che </a:t>
            </a:r>
            <a:r>
              <a:rPr lang="vi-VN" sz="2800" b="1" smtClean="0">
                <a:solidFill>
                  <a:srgbClr val="002060"/>
                </a:solidFill>
                <a:latin typeface="+mj-lt"/>
              </a:rPr>
              <a:t>mát,</a:t>
            </a:r>
            <a:r>
              <a:rPr lang="en-US" sz="28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800" b="1" smtClean="0">
                <a:solidFill>
                  <a:srgbClr val="002060"/>
                </a:solidFill>
                <a:latin typeface="+mj-lt"/>
              </a:rPr>
              <a:t>làm </a:t>
            </a:r>
            <a:r>
              <a:rPr lang="vi-VN" sz="2800" b="1">
                <a:solidFill>
                  <a:srgbClr val="002060"/>
                </a:solidFill>
                <a:latin typeface="+mj-lt"/>
              </a:rPr>
              <a:t>đông nước khi nước bốc hơi sau đó tạo thành mưa để tưới mát cho mọi vật …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165223" y="1186778"/>
              <a:ext cx="2908948" cy="38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C2FEE6CD-500E-4FDF-A4DA-9CB39D4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4736529"/>
            <a:ext cx="91913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vi-VN" b="1" i="1">
                <a:solidFill>
                  <a:srgbClr val="002060"/>
                </a:solidFill>
                <a:latin typeface="+mj-lt"/>
              </a:rPr>
              <a:t>Trong cuộc sống không ai sống được một </a:t>
            </a:r>
            <a:r>
              <a:rPr lang="vi-VN" b="1" i="1" smtClean="0">
                <a:solidFill>
                  <a:srgbClr val="002060"/>
                </a:solidFill>
                <a:latin typeface="+mj-lt"/>
              </a:rPr>
              <a:t>mình</a:t>
            </a:r>
            <a:r>
              <a:rPr lang="en-US" b="1" i="1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vi-VN" b="1" i="1" smtClean="0">
                <a:solidFill>
                  <a:srgbClr val="002060"/>
                </a:solidFill>
                <a:latin typeface="+mj-lt"/>
              </a:rPr>
              <a:t>Mỗi </a:t>
            </a:r>
            <a:r>
              <a:rPr lang="vi-VN" b="1" i="1">
                <a:solidFill>
                  <a:srgbClr val="002060"/>
                </a:solidFill>
                <a:latin typeface="+mj-lt"/>
              </a:rPr>
              <a:t>người trong chúng ta cần giúp đỡ và hỗ trợ cho nhau</a:t>
            </a:r>
            <a:r>
              <a:rPr lang="vi-VN" b="1">
                <a:solidFill>
                  <a:srgbClr val="002060"/>
                </a:solidFill>
                <a:latin typeface="+mj-lt"/>
              </a:rPr>
              <a:t> </a:t>
            </a:r>
            <a:endParaRPr lang="vi-VN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08868" y="1291186"/>
            <a:ext cx="5100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Em hãy nêu những lợi ích mà chị mây mang lại cho môi trường xung quanh ?</a:t>
            </a:r>
            <a:endParaRPr lang="en-US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61267" y="1259800"/>
            <a:ext cx="5100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Qua các sự vật xảy đến với hồ nước và mây ,em học được gì từ câu chuyện ?</a:t>
            </a:r>
            <a:endParaRPr lang="en-US" sz="2400" b="1">
              <a:solidFill>
                <a:srgbClr val="002060"/>
              </a:solidFill>
              <a:latin typeface="+mj-lt"/>
            </a:endParaRPr>
          </a:p>
          <a:p>
            <a:pPr algn="ctr"/>
            <a:endParaRPr lang="en-US" sz="24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651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30"/>
          <p:cNvSpPr/>
          <p:nvPr/>
        </p:nvSpPr>
        <p:spPr>
          <a:xfrm>
            <a:off x="2279218" y="299503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4" name="Google Shape;1434;p30"/>
          <p:cNvSpPr/>
          <p:nvPr/>
        </p:nvSpPr>
        <p:spPr>
          <a:xfrm rot="-8603968">
            <a:off x="2165539" y="5127009"/>
            <a:ext cx="1860903" cy="63104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rgbClr val="434343">
              <a:alpha val="15109"/>
            </a:srgb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5" name="Google Shape;1435;p30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điều em đã học được từ câu chuyện trên.</a:t>
            </a:r>
          </a:p>
        </p:txBody>
      </p:sp>
      <p:grpSp>
        <p:nvGrpSpPr>
          <p:cNvPr id="1437" name="Google Shape;1437;p30"/>
          <p:cNvGrpSpPr/>
          <p:nvPr/>
        </p:nvGrpSpPr>
        <p:grpSpPr>
          <a:xfrm>
            <a:off x="11068234" y="-18735"/>
            <a:ext cx="539543" cy="2411120"/>
            <a:chOff x="8574475" y="-14051"/>
            <a:chExt cx="404657" cy="1808340"/>
          </a:xfrm>
        </p:grpSpPr>
        <p:sp>
          <p:nvSpPr>
            <p:cNvPr id="1438" name="Google Shape;1438;p3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48" name="Google Shape;1448;p3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449" name="Google Shape;1449;p30"/>
          <p:cNvGrpSpPr/>
          <p:nvPr/>
        </p:nvGrpSpPr>
        <p:grpSpPr>
          <a:xfrm rot="-616622">
            <a:off x="5405582" y="75667"/>
            <a:ext cx="1440948" cy="1733071"/>
            <a:chOff x="3368409" y="1154615"/>
            <a:chExt cx="994364" cy="1195950"/>
          </a:xfrm>
        </p:grpSpPr>
        <p:sp>
          <p:nvSpPr>
            <p:cNvPr id="1450" name="Google Shape;1450;p3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2" name="Google Shape;1482;p30"/>
          <p:cNvGrpSpPr/>
          <p:nvPr/>
        </p:nvGrpSpPr>
        <p:grpSpPr>
          <a:xfrm rot="407631">
            <a:off x="10030079" y="5078114"/>
            <a:ext cx="1651135" cy="1447495"/>
            <a:chOff x="7611038" y="3431425"/>
            <a:chExt cx="1238324" cy="1085597"/>
          </a:xfrm>
        </p:grpSpPr>
        <p:sp>
          <p:nvSpPr>
            <p:cNvPr id="1483" name="Google Shape;1483;p3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3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85" name="Google Shape;1485;p30"/>
          <p:cNvGrpSpPr/>
          <p:nvPr/>
        </p:nvGrpSpPr>
        <p:grpSpPr>
          <a:xfrm rot="-8615533">
            <a:off x="8940503" y="3149759"/>
            <a:ext cx="2696365" cy="438728"/>
            <a:chOff x="1777900" y="2356875"/>
            <a:chExt cx="5003236" cy="814081"/>
          </a:xfrm>
        </p:grpSpPr>
        <p:sp>
          <p:nvSpPr>
            <p:cNvPr id="1486" name="Google Shape;1486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23" name="Google Shape;1523;p30"/>
          <p:cNvGrpSpPr/>
          <p:nvPr/>
        </p:nvGrpSpPr>
        <p:grpSpPr>
          <a:xfrm>
            <a:off x="2007382" y="650959"/>
            <a:ext cx="1349969" cy="1262779"/>
            <a:chOff x="1178193" y="539992"/>
            <a:chExt cx="1573391" cy="1471771"/>
          </a:xfrm>
        </p:grpSpPr>
        <p:sp>
          <p:nvSpPr>
            <p:cNvPr id="1524" name="Google Shape;1524;p3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307632" y="2022030"/>
            <a:ext cx="3809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" grpId="0"/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890907" y="1851453"/>
            <a:ext cx="6785787" cy="3422736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rgbClr val="FFFBEF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28630" y="1360707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0"/>
          <p:cNvGrpSpPr/>
          <p:nvPr/>
        </p:nvGrpSpPr>
        <p:grpSpPr>
          <a:xfrm>
            <a:off x="8863741" y="3167006"/>
            <a:ext cx="2445428" cy="3615519"/>
            <a:chOff x="6557130" y="2325091"/>
            <a:chExt cx="1834071" cy="2711639"/>
          </a:xfrm>
        </p:grpSpPr>
        <p:sp>
          <p:nvSpPr>
            <p:cNvPr id="333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2159811" y="4038302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6438200" y="285234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rgbClr val="FFFBEF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rgbClr val="F95858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5655300" y="5038584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53" name="Google Shape;453;p20"/>
          <p:cNvSpPr txBox="1"/>
          <p:nvPr/>
        </p:nvSpPr>
        <p:spPr>
          <a:xfrm rot="-381691">
            <a:off x="4276009" y="1575657"/>
            <a:ext cx="3916919" cy="6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400" b="0" i="0" u="none" strike="noStrike" kern="0" cap="none" spc="0" normalizeH="0" baseline="0" noProof="0">
                <a:ln>
                  <a:noFill/>
                </a:ln>
                <a:solidFill>
                  <a:srgbClr val="8F357D"/>
                </a:solidFill>
                <a:effectLst/>
                <a:uLnTx/>
                <a:uFillTx/>
                <a:latin typeface="Odibee Sans"/>
                <a:ea typeface="Odibee Sans"/>
                <a:cs typeface="Odibee Sans"/>
                <a:sym typeface="Odibee Sans"/>
              </a:rPr>
              <a:t>SUMMER </a:t>
            </a:r>
            <a:r>
              <a:rPr kumimoji="0" lang="en" sz="3467" b="0" i="0" u="none" strike="noStrike" kern="0" cap="none" spc="0" normalizeH="0" baseline="0" noProof="0">
                <a:ln>
                  <a:noFill/>
                </a:ln>
                <a:solidFill>
                  <a:srgbClr val="F95858"/>
                </a:solidFill>
                <a:effectLst/>
                <a:uLnTx/>
                <a:uFillTx/>
                <a:latin typeface="Odibee Sans"/>
                <a:ea typeface="Odibee Sans"/>
                <a:cs typeface="Odibee Sans"/>
                <a:sym typeface="Odibee Sans"/>
              </a:rPr>
              <a:t>BREAK</a:t>
            </a:r>
            <a:endParaRPr kumimoji="0" sz="3467" b="0" i="0" u="none" strike="noStrike" kern="0" cap="none" spc="0" normalizeH="0" baseline="0" noProof="0">
              <a:ln>
                <a:noFill/>
              </a:ln>
              <a:solidFill>
                <a:srgbClr val="F95858"/>
              </a:solidFill>
              <a:effectLst/>
              <a:uLnTx/>
              <a:uFillTx/>
              <a:latin typeface="Odibee Sans"/>
              <a:ea typeface="Odibee Sans"/>
              <a:cs typeface="Odibee Sans"/>
              <a:sym typeface="Odibee Sans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23701" y="2886430"/>
            <a:ext cx="653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dặn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dò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29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1172261">
              <a:defRPr/>
            </a:pPr>
            <a:endParaRPr lang="en-US" sz="2300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3" y="1306561"/>
            <a:ext cx="1199151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 defTabSz="1172261">
              <a:defRPr/>
            </a:pPr>
            <a:endParaRPr lang="en-US" sz="230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6" y="1645227"/>
            <a:ext cx="1293517" cy="1226366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pPr algn="ctr" defTabSz="1172261"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172261"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9" y="-158172"/>
            <a:ext cx="132715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7" y="2247414"/>
            <a:ext cx="2667636" cy="753160"/>
          </a:xfrm>
          <a:prstGeom prst="rect">
            <a:avLst/>
          </a:prstGeom>
          <a:noFill/>
        </p:spPr>
        <p:txBody>
          <a:bodyPr wrap="square" lIns="117226" tIns="58613" rIns="117226" bIns="58613">
            <a:spAutoFit/>
          </a:bodyPr>
          <a:lstStyle/>
          <a:p>
            <a:pPr defTabSz="117226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33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2" y="70056"/>
            <a:ext cx="9362505" cy="71094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1601" y="381000"/>
            <a:ext cx="9163513" cy="714688"/>
          </a:xfrm>
          <a:prstGeom prst="rect">
            <a:avLst/>
          </a:prstGeom>
          <a:noFill/>
        </p:spPr>
        <p:txBody>
          <a:bodyPr wrap="square" lIns="117226" tIns="58613" rIns="117226" bIns="58613">
            <a:spAutoFit/>
          </a:bodyPr>
          <a:lstStyle/>
          <a:p>
            <a:pPr defTabSz="117226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   </a:t>
            </a:r>
            <a:r>
              <a:rPr lang="en-US" sz="31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Thứ</a:t>
            </a:r>
            <a:r>
              <a:rPr lang="en-US" sz="31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ba </a:t>
            </a:r>
            <a:r>
              <a:rPr lang="en-US" sz="31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ngày</a:t>
            </a:r>
            <a:r>
              <a:rPr lang="en-US" sz="31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25 </a:t>
            </a:r>
            <a:r>
              <a:rPr lang="en-US" sz="31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tháng</a:t>
            </a:r>
            <a:r>
              <a:rPr lang="en-US" sz="31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1 </a:t>
            </a:r>
            <a:r>
              <a:rPr lang="en-US" sz="3100" b="1" err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lang="en-US" sz="3100" b="1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00" b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2022</a:t>
            </a:r>
            <a:endParaRPr lang="en-US" sz="31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82716" y="1003357"/>
            <a:ext cx="2667636" cy="714688"/>
          </a:xfrm>
          <a:prstGeom prst="rect">
            <a:avLst/>
          </a:prstGeom>
          <a:noFill/>
        </p:spPr>
        <p:txBody>
          <a:bodyPr wrap="square" lIns="117226" tIns="58613" rIns="117226" bIns="58613">
            <a:spAutoFit/>
          </a:bodyPr>
          <a:lstStyle/>
          <a:p>
            <a:pPr defTabSz="117226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>
                <a:solidFill>
                  <a:schemeClr val="bg1">
                    <a:lumMod val="10000"/>
                  </a:scheme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Nói</a:t>
            </a:r>
            <a:r>
              <a:rPr lang="en-US" sz="31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và</a:t>
            </a:r>
            <a:r>
              <a:rPr lang="en-US" sz="3100" b="1" dirty="0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chemeClr val="bg1">
                    <a:lumMod val="10000"/>
                  </a:schemeClr>
                </a:solidFill>
                <a:latin typeface="HP001 4 hàng" panose="020B0603050302020204" pitchFamily="34" charset="-93"/>
                <a:cs typeface="Times New Roman" pitchFamily="18" charset="0"/>
              </a:rPr>
              <a:t>nghe</a:t>
            </a:r>
            <a:endParaRPr lang="en-US" sz="3100" b="1" dirty="0">
              <a:solidFill>
                <a:schemeClr val="bg1">
                  <a:lumMod val="10000"/>
                </a:scheme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43394" y="1619715"/>
            <a:ext cx="7502799" cy="714688"/>
          </a:xfrm>
          <a:prstGeom prst="rect">
            <a:avLst/>
          </a:prstGeom>
          <a:noFill/>
        </p:spPr>
        <p:txBody>
          <a:bodyPr wrap="square" lIns="117226" tIns="58613" rIns="117226" bIns="58613">
            <a:spAutoFit/>
          </a:bodyPr>
          <a:lstStyle/>
          <a:p>
            <a:pPr defTabSz="1172261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Hồ</a:t>
            </a:r>
            <a:r>
              <a:rPr lang="en-US" sz="31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nước</a:t>
            </a:r>
            <a:r>
              <a:rPr lang="en-US" sz="31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và</a:t>
            </a:r>
            <a:r>
              <a:rPr lang="en-US" sz="3100" b="1" dirty="0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mây</a:t>
            </a:r>
            <a:endParaRPr lang="en-US" sz="3100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75761" y="380008"/>
            <a:ext cx="34296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774893" y="655066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4800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 và nghe</a:t>
            </a:r>
            <a:endParaRPr lang="en-US" sz="4800" kern="0" dirty="0">
              <a:solidFill>
                <a:srgbClr val="FFFF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3437317" y="312192"/>
            <a:ext cx="553776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x-none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Hồ nước </a:t>
            </a:r>
            <a:r>
              <a:rPr lang="en-US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</a:t>
            </a:r>
            <a:r>
              <a:rPr lang="x-none" sz="3733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à mây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F5C71A-908C-0C4B-B335-77C253241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6710" y="1070564"/>
            <a:ext cx="4192928" cy="2716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B8C8-5762-4349-9B7E-52F72191FD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070564"/>
            <a:ext cx="4396842" cy="2716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59EAAA-6172-2446-8233-10378505B4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9003" y="3922275"/>
            <a:ext cx="4110636" cy="2698392"/>
          </a:xfrm>
          <a:prstGeom prst="round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0C97BD-BF84-424E-96F8-37740024BB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0926" y="3984997"/>
            <a:ext cx="4201916" cy="2635670"/>
          </a:xfrm>
          <a:prstGeom prst="round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D155FAA-828D-4A25-BDC5-AEE60DD7E7A6}"/>
              </a:ext>
            </a:extLst>
          </p:cNvPr>
          <p:cNvSpPr/>
          <p:nvPr/>
        </p:nvSpPr>
        <p:spPr>
          <a:xfrm>
            <a:off x="3710866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tranh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những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2D396D2-0776-454C-8728-2CA8798A2A26}"/>
              </a:ext>
            </a:extLst>
          </p:cNvPr>
          <p:cNvSpPr/>
          <p:nvPr/>
        </p:nvSpPr>
        <p:spPr>
          <a:xfrm>
            <a:off x="3683174" y="6045693"/>
            <a:ext cx="5095783" cy="5749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vật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đang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gì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Dựa vào tranh và câu hỏi gợi ý, đoán nội dung của từng tranh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66254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61020" y="380008"/>
            <a:ext cx="150098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75761" y="380008"/>
            <a:ext cx="342968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628867" y="3311951"/>
            <a:ext cx="570761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Hồ nước cuộn sóng, nhăn mặt nói với chị mây: “Tôi đẹp lên dưới ánh nắng, thế mà chị lại che mất.”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248400" y="3185599"/>
            <a:ext cx="5353791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Hồ nước bị bốc hơi, cạn tận đáy. Nó buồn bã cầu cứu: “Chị mây ơi, không có chị tôi chết mất.”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904969" y="6150939"/>
            <a:ext cx="5081342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Chị mây màu đen, bay tới hồ nước và cho mưa xuống. Hồ nước đầy lên, tràn căng sức sống</a:t>
            </a:r>
            <a:endParaRPr lang="en-US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5986311" y="6165370"/>
            <a:ext cx="6205689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000" kern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Chị mây lúc này chuyển sang màu trắng và gầy hẳn đi. Chị nói với hồ nước: “Không có em, chị cũng yếu hẳn đi.”</a:t>
            </a:r>
            <a:endParaRPr lang="x-none" sz="20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31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 kể chuyện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18881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5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718B-A6AA-492F-82E5-E7037F8F9D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E5FF2-F800-4FAA-A9EE-0F3E712A6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2442595265093633747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6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869344" y="3485479"/>
            <a:ext cx="5226659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Vào một ngày cuối tuần, hồ nước và mây nói với nhau điều gì?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96001" y="3258824"/>
            <a:ext cx="4618892" cy="347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Dưới nắng hè gay gắt, hồ nước lên tiếng cầu cứu ai?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1264508" y="6182603"/>
            <a:ext cx="4436329" cy="67539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Vì sao chị mây bay về hồ nước và cho mưa xuống?</a:t>
            </a:r>
            <a:r>
              <a:rPr lang="x-none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245308" y="6144386"/>
            <a:ext cx="5192696" cy="61117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2400" kern="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Qua mùa thu, sang mùa đông chuyện gì xảy ra với chị mây?</a:t>
            </a:r>
            <a:endParaRPr lang="x-none" sz="2400" kern="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9903A2-253E-BF43-9400-504BA2B79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757" y="802748"/>
            <a:ext cx="3742089" cy="22935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CDFDA6-45DA-3A43-9EF3-9B936D8FC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8311" y="831180"/>
            <a:ext cx="3742089" cy="22366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9C50B-90F2-F043-A1F9-309D90900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4412" y="3832535"/>
            <a:ext cx="3588515" cy="2323840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FA7DA0-D985-744C-B64B-6219658E07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9074" y="3832535"/>
            <a:ext cx="3611325" cy="2324348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45534" y="380008"/>
            <a:ext cx="4592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 nước và mây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12" y="17217"/>
            <a:ext cx="906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 lại từng đoạn câu chuyện theo tranh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45029" y="380008"/>
            <a:ext cx="204255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5534" y="354276"/>
            <a:ext cx="115530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ể chuyện Hồ nước và m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3203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871</Words>
  <Application>Microsoft Office PowerPoint</Application>
  <PresentationFormat>Widescreen</PresentationFormat>
  <Paragraphs>72</Paragraphs>
  <Slides>18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Abel</vt:lpstr>
      <vt:lpstr>Arial</vt:lpstr>
      <vt:lpstr>Arial-Rounded</vt:lpstr>
      <vt:lpstr>Bellota Text</vt:lpstr>
      <vt:lpstr>Calibri</vt:lpstr>
      <vt:lpstr>Didact Gothic</vt:lpstr>
      <vt:lpstr>HP001 4 hàng</vt:lpstr>
      <vt:lpstr>HP001 4H</vt:lpstr>
      <vt:lpstr>Kalam</vt:lpstr>
      <vt:lpstr>Montserrat</vt:lpstr>
      <vt:lpstr>Odibee Sans</vt:lpstr>
      <vt:lpstr>Roboto Condensed</vt:lpstr>
      <vt:lpstr>Times New Roman</vt:lpstr>
      <vt:lpstr>End of the School Year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chuyện theo cặp/nhóm</vt:lpstr>
      <vt:lpstr>PowerPoint Presentation</vt:lpstr>
      <vt:lpstr>PowerPoint Presentation</vt:lpstr>
      <vt:lpstr>Nói với người thân về điều em đã học được từ câu chuyện trên.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2021-07-31T15:12:34Z</dcterms:created>
  <dcterms:modified xsi:type="dcterms:W3CDTF">2022-01-25T03:22:13Z</dcterms:modified>
</cp:coreProperties>
</file>