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8"/>
  </p:notesMasterIdLst>
  <p:sldIdLst>
    <p:sldId id="256" r:id="rId3"/>
    <p:sldId id="328" r:id="rId4"/>
    <p:sldId id="299" r:id="rId5"/>
    <p:sldId id="327" r:id="rId6"/>
    <p:sldId id="30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DF3C7E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 autoAdjust="0"/>
    <p:restoredTop sz="94308" autoAdjust="0"/>
  </p:normalViewPr>
  <p:slideViewPr>
    <p:cSldViewPr snapToGrid="0">
      <p:cViewPr varScale="1">
        <p:scale>
          <a:sx n="76" d="100"/>
          <a:sy n="76" d="100"/>
        </p:scale>
        <p:origin x="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25/03/2022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23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128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5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6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494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24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46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516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192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752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52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676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324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74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42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31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894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053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0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65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37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36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801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0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623523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7379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4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4844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20785" y="403480"/>
            <a:ext cx="2647767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799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79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63678" y="307593"/>
            <a:ext cx="856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002778" y="1555531"/>
            <a:ext cx="9769020" cy="31532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57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ĐO ĐỘ DÀI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2247" y="1661097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hành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nghiệm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tr74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81C0F5-3983-CF47-8EF8-547EA0C1A6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/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8B5DA2-F180-3C47-9ECE-BB575FC69041}"/>
              </a:ext>
            </a:extLst>
          </p:cNvPr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6CD3551-02F3-6946-A407-D015BBA26EA0}"/>
                </a:ext>
              </a:extLst>
            </p:cNvPr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D50468E-920E-864D-A742-E79597A4A6E9}"/>
                  </a:ext>
                </a:extLst>
              </p:cNvPr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593D83C-628F-5949-AF1B-01AD16C90349}"/>
                  </a:ext>
                </a:extLst>
              </p:cNvPr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A6C3171-94EC-6B48-82AB-3D066841322A}"/>
                    </a:ext>
                  </a:extLst>
                </p:cNvPr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lnSpc>
                      <a:spcPct val="150000"/>
                    </a:lnSpc>
                    <a:buAutoNum type="alphaLcParenR"/>
                  </a:pPr>
                  <a:r>
                    <a:rPr lang="en-US" sz="2800" dirty="0" err="1"/>
                    <a:t>Số</a:t>
                  </a:r>
                  <a:r>
                    <a:rPr lang="en-US" sz="2800" dirty="0"/>
                    <a:t> ?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89047BD-F1E3-B842-9E81-2EC28B089BEB}"/>
                    </a:ext>
                  </a:extLst>
                </p:cNvPr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6C93D3-2473-0748-A0A7-070F3E0C28EB}"/>
                </a:ext>
              </a:extLst>
            </p:cNvPr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đo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bằng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thước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kẻ</a:t>
              </a:r>
              <a:r>
                <a:rPr lang="en-US" sz="2400" dirty="0">
                  <a:solidFill>
                    <a:prstClr val="black"/>
                  </a:solidFill>
                </a:rPr>
                <a:t> 2 dm.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C45016-60C6-714A-9921-43CB2845F0AC}"/>
              </a:ext>
            </a:extLst>
          </p:cNvPr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85A3F7-BEC3-8640-A8D0-BCD59C23F89B}"/>
              </a:ext>
            </a:extLst>
          </p:cNvPr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126C83-6B79-5E41-B8BF-FEA5BB87424E}"/>
              </a:ext>
            </a:extLst>
          </p:cNvPr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 8 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499FA6-0429-3443-B169-4DD4AE9C418C}"/>
              </a:ext>
            </a:extLst>
          </p:cNvPr>
          <p:cNvSpPr/>
          <p:nvPr/>
        </p:nvSpPr>
        <p:spPr>
          <a:xfrm>
            <a:off x="721895" y="36208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66CFA676-3E8F-1B40-AE55-F9513F1E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89151"/>
              </p:ext>
            </p:extLst>
          </p:nvPr>
        </p:nvGraphicFramePr>
        <p:xfrm>
          <a:off x="994611" y="1975445"/>
          <a:ext cx="9529010" cy="41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1380285473"/>
                    </a:ext>
                  </a:extLst>
                </a:gridCol>
              </a:tblGrid>
              <a:tr h="94118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0383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39637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9AB3DB7-D615-F443-A19D-541387A404E8}"/>
              </a:ext>
            </a:extLst>
          </p:cNvPr>
          <p:cNvGrpSpPr/>
          <p:nvPr/>
        </p:nvGrpSpPr>
        <p:grpSpPr>
          <a:xfrm>
            <a:off x="4028514" y="1364907"/>
            <a:ext cx="5473980" cy="4464743"/>
            <a:chOff x="4028514" y="1364907"/>
            <a:chExt cx="5473980" cy="446474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9D8C5B-860A-484F-837E-E5DD373E5A46}"/>
                </a:ext>
              </a:extLst>
            </p:cNvPr>
            <p:cNvSpPr txBox="1"/>
            <p:nvPr/>
          </p:nvSpPr>
          <p:spPr>
            <a:xfrm>
              <a:off x="4028514" y="1364907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400" dirty="0"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CD755B6-23BE-B44C-A3E8-F30C975E2465}"/>
                </a:ext>
              </a:extLst>
            </p:cNvPr>
            <p:cNvSpPr/>
            <p:nvPr/>
          </p:nvSpPr>
          <p:spPr>
            <a:xfrm>
              <a:off x="6471407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96E05F4-DC7C-5148-B2DE-4AC5B3912748}"/>
                </a:ext>
              </a:extLst>
            </p:cNvPr>
            <p:cNvSpPr/>
            <p:nvPr/>
          </p:nvSpPr>
          <p:spPr>
            <a:xfrm>
              <a:off x="6471405" y="408117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916E1F6-0985-6549-9F48-1897F153746C}"/>
                </a:ext>
              </a:extLst>
            </p:cNvPr>
            <p:cNvSpPr/>
            <p:nvPr/>
          </p:nvSpPr>
          <p:spPr>
            <a:xfrm>
              <a:off x="647140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353EE68-F6F5-DB49-B325-386092813BEC}"/>
                </a:ext>
              </a:extLst>
            </p:cNvPr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8A38FE-0D94-8B4E-838E-42E83A2FC3D0}"/>
                </a:ext>
              </a:extLst>
            </p:cNvPr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F0F334D-B619-2647-A8AA-2DB4E4137440}"/>
                </a:ext>
              </a:extLst>
            </p:cNvPr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2239844"/>
            <a:chOff x="1183343" y="1395558"/>
            <a:chExt cx="10469035" cy="22398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a) Chuẩn bị ở nhà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Tìm hiểu xem quãng đường từ nhà em đến trường dài khoảng bao nhiêu ki – lô – mét?</a:t>
              </a:r>
            </a:p>
            <a:p>
              <a:pPr>
                <a:lnSpc>
                  <a:spcPct val="150000"/>
                </a:lnSpc>
              </a:pP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4D6649-731C-D84B-A821-BFDD9C354C6D}"/>
              </a:ext>
            </a:extLst>
          </p:cNvPr>
          <p:cNvSpPr txBox="1"/>
          <p:nvPr/>
        </p:nvSpPr>
        <p:spPr>
          <a:xfrm>
            <a:off x="1497724" y="2281784"/>
            <a:ext cx="8414483" cy="614477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r>
              <a:rPr lang="en-US" sz="2400" dirty="0" err="1"/>
              <a:t>Mẫu</a:t>
            </a:r>
            <a:r>
              <a:rPr lang="en-US" sz="2400" dirty="0"/>
              <a:t>: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Mai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2 km</a:t>
            </a:r>
            <a:endParaRPr lang="en-VN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21EA4-0CCB-434B-8CBB-B0378630CC00}"/>
              </a:ext>
            </a:extLst>
          </p:cNvPr>
          <p:cNvSpPr/>
          <p:nvPr/>
        </p:nvSpPr>
        <p:spPr>
          <a:xfrm>
            <a:off x="1389803" y="3243494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</TotalTime>
  <Words>235</Words>
  <Application>Microsoft Office PowerPoint</Application>
  <PresentationFormat>Widescreen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HP001 4 hàng</vt:lpstr>
      <vt:lpstr>HP001 4H</vt:lpstr>
      <vt:lpstr>Times New Roman</vt:lpstr>
      <vt:lpstr>UTM Cookies</vt:lpstr>
      <vt:lpstr>UTM Cooper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282</cp:revision>
  <dcterms:created xsi:type="dcterms:W3CDTF">2021-06-02T01:34:28Z</dcterms:created>
  <dcterms:modified xsi:type="dcterms:W3CDTF">2022-03-28T16:16:35Z</dcterms:modified>
</cp:coreProperties>
</file>