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3" r:id="rId3"/>
    <p:sldMasterId id="2147483715" r:id="rId4"/>
    <p:sldMasterId id="2147483727" r:id="rId5"/>
    <p:sldMasterId id="2147483739" r:id="rId6"/>
  </p:sldMasterIdLst>
  <p:notesMasterIdLst>
    <p:notesMasterId r:id="rId41"/>
  </p:notesMasterIdLst>
  <p:sldIdLst>
    <p:sldId id="265" r:id="rId7"/>
    <p:sldId id="320" r:id="rId8"/>
    <p:sldId id="321" r:id="rId9"/>
    <p:sldId id="322" r:id="rId10"/>
    <p:sldId id="323" r:id="rId11"/>
    <p:sldId id="324" r:id="rId12"/>
    <p:sldId id="336" r:id="rId13"/>
    <p:sldId id="282" r:id="rId14"/>
    <p:sldId id="284" r:id="rId15"/>
    <p:sldId id="328" r:id="rId16"/>
    <p:sldId id="345" r:id="rId17"/>
    <p:sldId id="346" r:id="rId18"/>
    <p:sldId id="347" r:id="rId19"/>
    <p:sldId id="332" r:id="rId20"/>
    <p:sldId id="354" r:id="rId21"/>
    <p:sldId id="257" r:id="rId22"/>
    <p:sldId id="339" r:id="rId23"/>
    <p:sldId id="364" r:id="rId24"/>
    <p:sldId id="365" r:id="rId25"/>
    <p:sldId id="350" r:id="rId26"/>
    <p:sldId id="353" r:id="rId27"/>
    <p:sldId id="307" r:id="rId28"/>
    <p:sldId id="355" r:id="rId29"/>
    <p:sldId id="318" r:id="rId30"/>
    <p:sldId id="344" r:id="rId31"/>
    <p:sldId id="356" r:id="rId32"/>
    <p:sldId id="357" r:id="rId33"/>
    <p:sldId id="358" r:id="rId34"/>
    <p:sldId id="359" r:id="rId35"/>
    <p:sldId id="360" r:id="rId36"/>
    <p:sldId id="361" r:id="rId37"/>
    <p:sldId id="362" r:id="rId38"/>
    <p:sldId id="363" r:id="rId39"/>
    <p:sldId id="30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151" autoAdjust="0"/>
  </p:normalViewPr>
  <p:slideViewPr>
    <p:cSldViewPr snapToGrid="0">
      <p:cViewPr varScale="1">
        <p:scale>
          <a:sx n="65" d="100"/>
          <a:sy n="65" d="100"/>
        </p:scale>
        <p:origin x="15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
        <p:nvSpPr>
          <p:cNvPr id="19" name="Google Shape;19;p13"/>
          <p:cNvSpPr/>
          <p:nvPr/>
        </p:nvSpPr>
        <p:spPr>
          <a:xfrm>
            <a:off x="-9525" y="8891"/>
            <a:ext cx="9161621" cy="6839585"/>
          </a:xfrm>
          <a:prstGeom prst="rect">
            <a:avLst/>
          </a:prstGeom>
          <a:blipFill rotWithShape="1">
            <a:blip r:embed="rId2">
              <a:alphaModFix/>
            </a:blip>
            <a:stretch>
              <a:fillRect/>
            </a:stretch>
          </a:blip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3576181" y="4948349"/>
            <a:ext cx="547133" cy="323850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87" name="Google Shape;187;p11"/>
          <p:cNvSpPr/>
          <p:nvPr/>
        </p:nvSpPr>
        <p:spPr>
          <a:xfrm rot="-5400000">
            <a:off x="1581656" y="5018672"/>
            <a:ext cx="575724" cy="3102933"/>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88" name="Google Shape;188;p11"/>
          <p:cNvSpPr/>
          <p:nvPr/>
        </p:nvSpPr>
        <p:spPr>
          <a:xfrm>
            <a:off x="5078950" y="6448033"/>
            <a:ext cx="3569122"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89" name="Google Shape;189;p11"/>
          <p:cNvSpPr/>
          <p:nvPr/>
        </p:nvSpPr>
        <p:spPr>
          <a:xfrm rot="10800000" flipH="1">
            <a:off x="6119326" y="5850482"/>
            <a:ext cx="3024655"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0" name="Google Shape;190;p11"/>
          <p:cNvSpPr/>
          <p:nvPr/>
        </p:nvSpPr>
        <p:spPr>
          <a:xfrm rot="-5400000" flipH="1">
            <a:off x="477096" y="5380936"/>
            <a:ext cx="999979" cy="1954160"/>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1" name="Google Shape;191;p11"/>
          <p:cNvSpPr txBox="1">
            <a:spLocks noGrp="1"/>
          </p:cNvSpPr>
          <p:nvPr>
            <p:ph type="title" hasCustomPrompt="1"/>
          </p:nvPr>
        </p:nvSpPr>
        <p:spPr>
          <a:xfrm>
            <a:off x="1430552" y="2865933"/>
            <a:ext cx="62828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92" name="Google Shape;192;p11"/>
          <p:cNvSpPr txBox="1">
            <a:spLocks noGrp="1"/>
          </p:cNvSpPr>
          <p:nvPr>
            <p:ph type="subTitle" idx="1"/>
          </p:nvPr>
        </p:nvSpPr>
        <p:spPr>
          <a:xfrm>
            <a:off x="1851450" y="4118533"/>
            <a:ext cx="54411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1598"/>
              </a:spcBef>
              <a:spcAft>
                <a:spcPts val="0"/>
              </a:spcAft>
              <a:buSzPts val="1600"/>
              <a:buNone/>
              <a:defRPr sz="1575"/>
            </a:lvl2pPr>
            <a:lvl3pPr lvl="2" algn="ctr">
              <a:spcBef>
                <a:spcPts val="1598"/>
              </a:spcBef>
              <a:spcAft>
                <a:spcPts val="0"/>
              </a:spcAft>
              <a:buSzPts val="1600"/>
              <a:buNone/>
              <a:defRPr sz="1575"/>
            </a:lvl3pPr>
            <a:lvl4pPr lvl="3" algn="ctr">
              <a:spcBef>
                <a:spcPts val="1598"/>
              </a:spcBef>
              <a:spcAft>
                <a:spcPts val="0"/>
              </a:spcAft>
              <a:buSzPts val="1600"/>
              <a:buNone/>
              <a:defRPr sz="1575"/>
            </a:lvl4pPr>
            <a:lvl5pPr lvl="4" algn="ctr">
              <a:spcBef>
                <a:spcPts val="1598"/>
              </a:spcBef>
              <a:spcAft>
                <a:spcPts val="0"/>
              </a:spcAft>
              <a:buSzPts val="1600"/>
              <a:buNone/>
              <a:defRPr sz="1575"/>
            </a:lvl5pPr>
            <a:lvl6pPr lvl="5" algn="ctr">
              <a:spcBef>
                <a:spcPts val="1598"/>
              </a:spcBef>
              <a:spcAft>
                <a:spcPts val="0"/>
              </a:spcAft>
              <a:buSzPts val="1600"/>
              <a:buNone/>
              <a:defRPr sz="1575"/>
            </a:lvl6pPr>
            <a:lvl7pPr lvl="6" algn="ctr">
              <a:spcBef>
                <a:spcPts val="1598"/>
              </a:spcBef>
              <a:spcAft>
                <a:spcPts val="0"/>
              </a:spcAft>
              <a:buSzPts val="1600"/>
              <a:buNone/>
              <a:defRPr sz="1575"/>
            </a:lvl7pPr>
            <a:lvl8pPr lvl="7" algn="ctr">
              <a:spcBef>
                <a:spcPts val="1598"/>
              </a:spcBef>
              <a:spcAft>
                <a:spcPts val="0"/>
              </a:spcAft>
              <a:buSzPts val="1600"/>
              <a:buNone/>
              <a:defRPr sz="1575"/>
            </a:lvl8pPr>
            <a:lvl9pPr lvl="8" algn="ctr">
              <a:spcBef>
                <a:spcPts val="1598"/>
              </a:spcBef>
              <a:spcAft>
                <a:spcPts val="1598"/>
              </a:spcAft>
              <a:buSzPts val="1600"/>
              <a:buNone/>
              <a:defRPr sz="1575"/>
            </a:lvl9pPr>
          </a:lstStyle>
          <a:p>
            <a:endParaRPr/>
          </a:p>
        </p:txBody>
      </p:sp>
      <p:sp>
        <p:nvSpPr>
          <p:cNvPr id="193" name="Google Shape;193;p11"/>
          <p:cNvSpPr/>
          <p:nvPr/>
        </p:nvSpPr>
        <p:spPr>
          <a:xfrm rot="-6674206">
            <a:off x="1018975" y="-525962"/>
            <a:ext cx="510603" cy="1784115"/>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4" name="Google Shape;194;p11"/>
          <p:cNvSpPr/>
          <p:nvPr/>
        </p:nvSpPr>
        <p:spPr>
          <a:xfrm rot="5400000" flipH="1">
            <a:off x="4528530" y="-2087053"/>
            <a:ext cx="598819" cy="4772930"/>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5" name="Google Shape;195;p11"/>
          <p:cNvSpPr/>
          <p:nvPr/>
        </p:nvSpPr>
        <p:spPr>
          <a:xfrm rot="-5400000" flipH="1">
            <a:off x="5490407" y="-1332399"/>
            <a:ext cx="533072" cy="319787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6" name="Google Shape;196;p11"/>
          <p:cNvSpPr/>
          <p:nvPr/>
        </p:nvSpPr>
        <p:spPr>
          <a:xfrm rot="5400000">
            <a:off x="7418162" y="-944611"/>
            <a:ext cx="781176" cy="2670404"/>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7" name="Google Shape;197;p11"/>
          <p:cNvSpPr/>
          <p:nvPr/>
        </p:nvSpPr>
        <p:spPr>
          <a:xfrm rot="-5400000">
            <a:off x="3028370" y="-965082"/>
            <a:ext cx="774121" cy="270429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8" name="Google Shape;198;p11"/>
          <p:cNvSpPr/>
          <p:nvPr/>
        </p:nvSpPr>
        <p:spPr>
          <a:xfrm rot="5400000" flipH="1">
            <a:off x="5203483" y="501990"/>
            <a:ext cx="280517" cy="190626"/>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9" name="Google Shape;199;p11"/>
          <p:cNvSpPr/>
          <p:nvPr/>
        </p:nvSpPr>
        <p:spPr>
          <a:xfrm rot="5400000" flipH="1">
            <a:off x="4954018" y="524803"/>
            <a:ext cx="141161" cy="10872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0" name="Google Shape;200;p11"/>
          <p:cNvSpPr/>
          <p:nvPr/>
        </p:nvSpPr>
        <p:spPr>
          <a:xfrm rot="10800000">
            <a:off x="25" y="3"/>
            <a:ext cx="3393156"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1" name="Google Shape;201;p11"/>
          <p:cNvSpPr/>
          <p:nvPr/>
        </p:nvSpPr>
        <p:spPr>
          <a:xfrm rot="5400000" flipH="1">
            <a:off x="3383075" y="59092"/>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2" name="Google Shape;202;p11"/>
          <p:cNvSpPr/>
          <p:nvPr/>
        </p:nvSpPr>
        <p:spPr>
          <a:xfrm rot="5400000" flipH="1">
            <a:off x="3311051" y="373433"/>
            <a:ext cx="51716" cy="396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3" name="Google Shape;203;p11"/>
          <p:cNvSpPr/>
          <p:nvPr/>
        </p:nvSpPr>
        <p:spPr>
          <a:xfrm rot="5400000" flipH="1">
            <a:off x="7333125" y="158031"/>
            <a:ext cx="194323" cy="148810"/>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4" name="Google Shape;204;p11"/>
          <p:cNvSpPr/>
          <p:nvPr/>
        </p:nvSpPr>
        <p:spPr>
          <a:xfrm rot="-5400000">
            <a:off x="8283514" y="817625"/>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5" name="Google Shape;205;p11"/>
          <p:cNvSpPr/>
          <p:nvPr/>
        </p:nvSpPr>
        <p:spPr>
          <a:xfrm rot="-5400000">
            <a:off x="8396377" y="567631"/>
            <a:ext cx="194323" cy="148810"/>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6" name="Google Shape;206;p11"/>
          <p:cNvSpPr/>
          <p:nvPr/>
        </p:nvSpPr>
        <p:spPr>
          <a:xfrm rot="7199165" flipH="1">
            <a:off x="1593444" y="690368"/>
            <a:ext cx="86287"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7" name="Google Shape;207;p11"/>
          <p:cNvSpPr/>
          <p:nvPr/>
        </p:nvSpPr>
        <p:spPr>
          <a:xfrm rot="7199142" flipH="1">
            <a:off x="2121048" y="516261"/>
            <a:ext cx="6895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8" name="Google Shape;208;p11"/>
          <p:cNvSpPr/>
          <p:nvPr/>
        </p:nvSpPr>
        <p:spPr>
          <a:xfrm rot="5400000" flipH="1">
            <a:off x="2993600" y="482058"/>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9" name="Google Shape;209;p11"/>
          <p:cNvSpPr/>
          <p:nvPr/>
        </p:nvSpPr>
        <p:spPr>
          <a:xfrm rot="5400000" flipH="1">
            <a:off x="281198" y="342992"/>
            <a:ext cx="86195" cy="66008"/>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0" name="Google Shape;210;p11"/>
          <p:cNvSpPr/>
          <p:nvPr/>
        </p:nvSpPr>
        <p:spPr>
          <a:xfrm rot="5400000" flipH="1">
            <a:off x="9028375" y="546108"/>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1" name="Google Shape;211;p11"/>
          <p:cNvSpPr/>
          <p:nvPr/>
        </p:nvSpPr>
        <p:spPr>
          <a:xfrm rot="5400000" flipH="1">
            <a:off x="7138225" y="238925"/>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2" name="Google Shape;212;p11"/>
          <p:cNvSpPr/>
          <p:nvPr/>
        </p:nvSpPr>
        <p:spPr>
          <a:xfrm rot="5400000" flipH="1">
            <a:off x="1179218" y="842236"/>
            <a:ext cx="141161" cy="10872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3" name="Google Shape;213;p11"/>
          <p:cNvSpPr/>
          <p:nvPr/>
        </p:nvSpPr>
        <p:spPr>
          <a:xfrm rot="7199165" flipH="1">
            <a:off x="5879544" y="6363668"/>
            <a:ext cx="86287"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4" name="Google Shape;214;p11"/>
          <p:cNvSpPr/>
          <p:nvPr/>
        </p:nvSpPr>
        <p:spPr>
          <a:xfrm rot="7199165" flipH="1">
            <a:off x="6396042" y="6171093"/>
            <a:ext cx="86196" cy="66008"/>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5" name="Google Shape;215;p11"/>
          <p:cNvSpPr/>
          <p:nvPr/>
        </p:nvSpPr>
        <p:spPr>
          <a:xfrm rot="5400000" flipH="1">
            <a:off x="7302555" y="6178211"/>
            <a:ext cx="60400" cy="46254"/>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6" name="Google Shape;216;p11"/>
          <p:cNvSpPr/>
          <p:nvPr/>
        </p:nvSpPr>
        <p:spPr>
          <a:xfrm rot="-5400000">
            <a:off x="2958240" y="6583047"/>
            <a:ext cx="194323" cy="148810"/>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7" name="Google Shape;217;p11"/>
          <p:cNvSpPr/>
          <p:nvPr/>
        </p:nvSpPr>
        <p:spPr>
          <a:xfrm rot="5400000" flipH="1">
            <a:off x="3590238" y="6561525"/>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8" name="Google Shape;218;p11"/>
          <p:cNvSpPr/>
          <p:nvPr/>
        </p:nvSpPr>
        <p:spPr>
          <a:xfrm rot="7199165" flipH="1">
            <a:off x="1802994" y="6336618"/>
            <a:ext cx="86287"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9" name="Google Shape;219;p11"/>
          <p:cNvSpPr/>
          <p:nvPr/>
        </p:nvSpPr>
        <p:spPr>
          <a:xfrm rot="5400000" flipH="1">
            <a:off x="490748" y="5989243"/>
            <a:ext cx="86195" cy="66008"/>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0" name="Google Shape;220;p11"/>
          <p:cNvSpPr/>
          <p:nvPr/>
        </p:nvSpPr>
        <p:spPr>
          <a:xfrm rot="-5400000">
            <a:off x="295290" y="5541647"/>
            <a:ext cx="194323" cy="148810"/>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1" name="Google Shape;221;p11"/>
          <p:cNvSpPr/>
          <p:nvPr/>
        </p:nvSpPr>
        <p:spPr>
          <a:xfrm rot="-5400000">
            <a:off x="7481952" y="6254297"/>
            <a:ext cx="194323" cy="148810"/>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2" name="Google Shape;222;p11"/>
          <p:cNvSpPr/>
          <p:nvPr/>
        </p:nvSpPr>
        <p:spPr>
          <a:xfrm rot="5400000" flipH="1">
            <a:off x="9043610" y="6336425"/>
            <a:ext cx="69029" cy="5286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3" name="Google Shape;223;p11"/>
          <p:cNvSpPr/>
          <p:nvPr/>
        </p:nvSpPr>
        <p:spPr>
          <a:xfrm rot="5400000" flipH="1">
            <a:off x="8704525" y="6619974"/>
            <a:ext cx="86285" cy="66076"/>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4" name="Google Shape;224;p11"/>
          <p:cNvSpPr/>
          <p:nvPr/>
        </p:nvSpPr>
        <p:spPr>
          <a:xfrm rot="5400000" flipH="1">
            <a:off x="1534526" y="6702233"/>
            <a:ext cx="51716" cy="396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5" name="Google Shape;225;p11"/>
          <p:cNvSpPr/>
          <p:nvPr/>
        </p:nvSpPr>
        <p:spPr>
          <a:xfrm rot="5400000" flipH="1">
            <a:off x="2877551" y="6462167"/>
            <a:ext cx="51716" cy="396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0" y="5679044"/>
            <a:ext cx="3008397"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15" name="Google Shape;415;p24"/>
          <p:cNvSpPr txBox="1">
            <a:spLocks noGrp="1"/>
          </p:cNvSpPr>
          <p:nvPr>
            <p:ph type="title"/>
          </p:nvPr>
        </p:nvSpPr>
        <p:spPr>
          <a:xfrm flipH="1">
            <a:off x="5940176" y="1328400"/>
            <a:ext cx="24906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5940159" y="2211233"/>
            <a:ext cx="24906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1575"/>
            </a:lvl1pPr>
            <a:lvl2pPr lvl="1" rtl="0">
              <a:spcBef>
                <a:spcPts val="0"/>
              </a:spcBef>
              <a:spcAft>
                <a:spcPts val="0"/>
              </a:spcAft>
              <a:buSzPts val="1600"/>
              <a:buChar char="○"/>
              <a:defRPr sz="1575"/>
            </a:lvl2pPr>
            <a:lvl3pPr lvl="2" rtl="0">
              <a:spcBef>
                <a:spcPts val="1598"/>
              </a:spcBef>
              <a:spcAft>
                <a:spcPts val="0"/>
              </a:spcAft>
              <a:buSzPts val="1600"/>
              <a:buChar char="■"/>
              <a:defRPr sz="1575"/>
            </a:lvl3pPr>
            <a:lvl4pPr lvl="3" rtl="0">
              <a:spcBef>
                <a:spcPts val="1598"/>
              </a:spcBef>
              <a:spcAft>
                <a:spcPts val="0"/>
              </a:spcAft>
              <a:buSzPts val="1600"/>
              <a:buChar char="●"/>
              <a:defRPr sz="1575"/>
            </a:lvl4pPr>
            <a:lvl5pPr lvl="4" rtl="0">
              <a:spcBef>
                <a:spcPts val="1598"/>
              </a:spcBef>
              <a:spcAft>
                <a:spcPts val="0"/>
              </a:spcAft>
              <a:buSzPts val="1600"/>
              <a:buChar char="○"/>
              <a:defRPr sz="1575"/>
            </a:lvl5pPr>
            <a:lvl6pPr lvl="5" rtl="0">
              <a:spcBef>
                <a:spcPts val="1598"/>
              </a:spcBef>
              <a:spcAft>
                <a:spcPts val="0"/>
              </a:spcAft>
              <a:buSzPts val="1600"/>
              <a:buChar char="■"/>
              <a:defRPr sz="1575"/>
            </a:lvl6pPr>
            <a:lvl7pPr lvl="6" rtl="0">
              <a:spcBef>
                <a:spcPts val="1598"/>
              </a:spcBef>
              <a:spcAft>
                <a:spcPts val="0"/>
              </a:spcAft>
              <a:buSzPts val="1600"/>
              <a:buChar char="●"/>
              <a:defRPr sz="1575"/>
            </a:lvl7pPr>
            <a:lvl8pPr lvl="7" rtl="0">
              <a:spcBef>
                <a:spcPts val="1598"/>
              </a:spcBef>
              <a:spcAft>
                <a:spcPts val="0"/>
              </a:spcAft>
              <a:buSzPts val="1600"/>
              <a:buChar char="○"/>
              <a:defRPr sz="1575"/>
            </a:lvl8pPr>
            <a:lvl9pPr lvl="8" rtl="0">
              <a:spcBef>
                <a:spcPts val="1598"/>
              </a:spcBef>
              <a:spcAft>
                <a:spcPts val="1598"/>
              </a:spcAft>
              <a:buSzPts val="1600"/>
              <a:buChar char="■"/>
              <a:defRPr sz="1575"/>
            </a:lvl9pPr>
          </a:lstStyle>
          <a:p>
            <a:endParaRPr/>
          </a:p>
        </p:txBody>
      </p:sp>
      <p:sp>
        <p:nvSpPr>
          <p:cNvPr id="417" name="Google Shape;417;p24"/>
          <p:cNvSpPr txBox="1">
            <a:spLocks noGrp="1"/>
          </p:cNvSpPr>
          <p:nvPr>
            <p:ph type="subTitle" idx="2"/>
          </p:nvPr>
        </p:nvSpPr>
        <p:spPr>
          <a:xfrm flipH="1">
            <a:off x="713225" y="3213817"/>
            <a:ext cx="24906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1575"/>
            </a:lvl1pPr>
            <a:lvl2pPr lvl="1" rtl="0">
              <a:spcBef>
                <a:spcPts val="1598"/>
              </a:spcBef>
              <a:spcAft>
                <a:spcPts val="0"/>
              </a:spcAft>
              <a:buSzPts val="1600"/>
              <a:buChar char="○"/>
              <a:defRPr sz="1575"/>
            </a:lvl2pPr>
            <a:lvl3pPr lvl="2" rtl="0">
              <a:spcBef>
                <a:spcPts val="1598"/>
              </a:spcBef>
              <a:spcAft>
                <a:spcPts val="0"/>
              </a:spcAft>
              <a:buSzPts val="1600"/>
              <a:buChar char="■"/>
              <a:defRPr sz="1575"/>
            </a:lvl3pPr>
            <a:lvl4pPr lvl="3" rtl="0">
              <a:spcBef>
                <a:spcPts val="1598"/>
              </a:spcBef>
              <a:spcAft>
                <a:spcPts val="0"/>
              </a:spcAft>
              <a:buSzPts val="1600"/>
              <a:buChar char="●"/>
              <a:defRPr sz="1575"/>
            </a:lvl4pPr>
            <a:lvl5pPr lvl="4" rtl="0">
              <a:spcBef>
                <a:spcPts val="1598"/>
              </a:spcBef>
              <a:spcAft>
                <a:spcPts val="0"/>
              </a:spcAft>
              <a:buSzPts val="1600"/>
              <a:buChar char="○"/>
              <a:defRPr sz="1575"/>
            </a:lvl5pPr>
            <a:lvl6pPr lvl="5" rtl="0">
              <a:spcBef>
                <a:spcPts val="1598"/>
              </a:spcBef>
              <a:spcAft>
                <a:spcPts val="0"/>
              </a:spcAft>
              <a:buSzPts val="1600"/>
              <a:buChar char="■"/>
              <a:defRPr sz="1575"/>
            </a:lvl6pPr>
            <a:lvl7pPr lvl="6" rtl="0">
              <a:spcBef>
                <a:spcPts val="1598"/>
              </a:spcBef>
              <a:spcAft>
                <a:spcPts val="0"/>
              </a:spcAft>
              <a:buSzPts val="1600"/>
              <a:buChar char="●"/>
              <a:defRPr sz="1575"/>
            </a:lvl7pPr>
            <a:lvl8pPr lvl="7" rtl="0">
              <a:spcBef>
                <a:spcPts val="1598"/>
              </a:spcBef>
              <a:spcAft>
                <a:spcPts val="0"/>
              </a:spcAft>
              <a:buSzPts val="1600"/>
              <a:buChar char="○"/>
              <a:defRPr sz="1575"/>
            </a:lvl8pPr>
            <a:lvl9pPr lvl="8" rtl="0">
              <a:spcBef>
                <a:spcPts val="1598"/>
              </a:spcBef>
              <a:spcAft>
                <a:spcPts val="1598"/>
              </a:spcAft>
              <a:buSzPts val="1600"/>
              <a:buChar char="■"/>
              <a:defRPr sz="1575"/>
            </a:lvl9pPr>
          </a:lstStyle>
          <a:p>
            <a:endParaRPr/>
          </a:p>
        </p:txBody>
      </p:sp>
      <p:sp>
        <p:nvSpPr>
          <p:cNvPr id="418" name="Google Shape;418;p24"/>
          <p:cNvSpPr txBox="1">
            <a:spLocks noGrp="1"/>
          </p:cNvSpPr>
          <p:nvPr>
            <p:ph type="subTitle" idx="3"/>
          </p:nvPr>
        </p:nvSpPr>
        <p:spPr>
          <a:xfrm flipH="1">
            <a:off x="713225" y="2330984"/>
            <a:ext cx="24906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3600" b="1">
                <a:latin typeface="Chewy"/>
                <a:ea typeface="Chewy"/>
                <a:cs typeface="Chewy"/>
                <a:sym typeface="Chewy"/>
              </a:defRPr>
            </a:lvl1pPr>
            <a:lvl2pPr lvl="1" rtl="0">
              <a:spcBef>
                <a:spcPts val="1598"/>
              </a:spcBef>
              <a:spcAft>
                <a:spcPts val="0"/>
              </a:spcAft>
              <a:buSzPts val="3600"/>
              <a:buFont typeface="Chewy"/>
              <a:buNone/>
              <a:defRPr sz="3600">
                <a:latin typeface="Chewy"/>
                <a:ea typeface="Chewy"/>
                <a:cs typeface="Chewy"/>
                <a:sym typeface="Chewy"/>
              </a:defRPr>
            </a:lvl2pPr>
            <a:lvl3pPr lvl="2" rtl="0">
              <a:spcBef>
                <a:spcPts val="1598"/>
              </a:spcBef>
              <a:spcAft>
                <a:spcPts val="0"/>
              </a:spcAft>
              <a:buSzPts val="3600"/>
              <a:buFont typeface="Chewy"/>
              <a:buNone/>
              <a:defRPr sz="3600">
                <a:latin typeface="Chewy"/>
                <a:ea typeface="Chewy"/>
                <a:cs typeface="Chewy"/>
                <a:sym typeface="Chewy"/>
              </a:defRPr>
            </a:lvl3pPr>
            <a:lvl4pPr lvl="3" rtl="0">
              <a:spcBef>
                <a:spcPts val="1598"/>
              </a:spcBef>
              <a:spcAft>
                <a:spcPts val="0"/>
              </a:spcAft>
              <a:buSzPts val="3600"/>
              <a:buFont typeface="Chewy"/>
              <a:buNone/>
              <a:defRPr sz="3600">
                <a:latin typeface="Chewy"/>
                <a:ea typeface="Chewy"/>
                <a:cs typeface="Chewy"/>
                <a:sym typeface="Chewy"/>
              </a:defRPr>
            </a:lvl4pPr>
            <a:lvl5pPr lvl="4" rtl="0">
              <a:spcBef>
                <a:spcPts val="1598"/>
              </a:spcBef>
              <a:spcAft>
                <a:spcPts val="0"/>
              </a:spcAft>
              <a:buSzPts val="3600"/>
              <a:buFont typeface="Chewy"/>
              <a:buNone/>
              <a:defRPr sz="3600">
                <a:latin typeface="Chewy"/>
                <a:ea typeface="Chewy"/>
                <a:cs typeface="Chewy"/>
                <a:sym typeface="Chewy"/>
              </a:defRPr>
            </a:lvl5pPr>
            <a:lvl6pPr lvl="5" rtl="0">
              <a:spcBef>
                <a:spcPts val="1598"/>
              </a:spcBef>
              <a:spcAft>
                <a:spcPts val="0"/>
              </a:spcAft>
              <a:buSzPts val="3600"/>
              <a:buFont typeface="Chewy"/>
              <a:buNone/>
              <a:defRPr sz="3600">
                <a:latin typeface="Chewy"/>
                <a:ea typeface="Chewy"/>
                <a:cs typeface="Chewy"/>
                <a:sym typeface="Chewy"/>
              </a:defRPr>
            </a:lvl6pPr>
            <a:lvl7pPr lvl="6" rtl="0">
              <a:spcBef>
                <a:spcPts val="1598"/>
              </a:spcBef>
              <a:spcAft>
                <a:spcPts val="0"/>
              </a:spcAft>
              <a:buSzPts val="3600"/>
              <a:buFont typeface="Chewy"/>
              <a:buNone/>
              <a:defRPr sz="3600">
                <a:latin typeface="Chewy"/>
                <a:ea typeface="Chewy"/>
                <a:cs typeface="Chewy"/>
                <a:sym typeface="Chewy"/>
              </a:defRPr>
            </a:lvl7pPr>
            <a:lvl8pPr lvl="7" rtl="0">
              <a:spcBef>
                <a:spcPts val="1598"/>
              </a:spcBef>
              <a:spcAft>
                <a:spcPts val="0"/>
              </a:spcAft>
              <a:buSzPts val="3600"/>
              <a:buFont typeface="Chewy"/>
              <a:buNone/>
              <a:defRPr sz="3600">
                <a:latin typeface="Chewy"/>
                <a:ea typeface="Chewy"/>
                <a:cs typeface="Chewy"/>
                <a:sym typeface="Chewy"/>
              </a:defRPr>
            </a:lvl8pPr>
            <a:lvl9pPr lvl="8" rtl="0">
              <a:spcBef>
                <a:spcPts val="1598"/>
              </a:spcBef>
              <a:spcAft>
                <a:spcPts val="1598"/>
              </a:spcAft>
              <a:buSzPts val="3600"/>
              <a:buFont typeface="Chewy"/>
              <a:buNone/>
              <a:defRPr sz="36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5940151" y="4484533"/>
            <a:ext cx="24906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1575"/>
            </a:lvl1pPr>
            <a:lvl2pPr lvl="1" rtl="0">
              <a:spcBef>
                <a:spcPts val="1598"/>
              </a:spcBef>
              <a:spcAft>
                <a:spcPts val="0"/>
              </a:spcAft>
              <a:buSzPts val="1600"/>
              <a:buChar char="○"/>
              <a:defRPr sz="1575"/>
            </a:lvl2pPr>
            <a:lvl3pPr lvl="2" rtl="0">
              <a:spcBef>
                <a:spcPts val="1598"/>
              </a:spcBef>
              <a:spcAft>
                <a:spcPts val="0"/>
              </a:spcAft>
              <a:buSzPts val="1600"/>
              <a:buChar char="■"/>
              <a:defRPr sz="1575"/>
            </a:lvl3pPr>
            <a:lvl4pPr lvl="3" rtl="0">
              <a:spcBef>
                <a:spcPts val="1598"/>
              </a:spcBef>
              <a:spcAft>
                <a:spcPts val="0"/>
              </a:spcAft>
              <a:buSzPts val="1600"/>
              <a:buChar char="●"/>
              <a:defRPr sz="1575"/>
            </a:lvl4pPr>
            <a:lvl5pPr lvl="4" rtl="0">
              <a:spcBef>
                <a:spcPts val="1598"/>
              </a:spcBef>
              <a:spcAft>
                <a:spcPts val="0"/>
              </a:spcAft>
              <a:buSzPts val="1600"/>
              <a:buChar char="○"/>
              <a:defRPr sz="1575"/>
            </a:lvl5pPr>
            <a:lvl6pPr lvl="5" rtl="0">
              <a:spcBef>
                <a:spcPts val="1598"/>
              </a:spcBef>
              <a:spcAft>
                <a:spcPts val="0"/>
              </a:spcAft>
              <a:buSzPts val="1600"/>
              <a:buChar char="■"/>
              <a:defRPr sz="1575"/>
            </a:lvl6pPr>
            <a:lvl7pPr lvl="6" rtl="0">
              <a:spcBef>
                <a:spcPts val="1598"/>
              </a:spcBef>
              <a:spcAft>
                <a:spcPts val="0"/>
              </a:spcAft>
              <a:buSzPts val="1600"/>
              <a:buChar char="●"/>
              <a:defRPr sz="1575"/>
            </a:lvl7pPr>
            <a:lvl8pPr lvl="7" rtl="0">
              <a:spcBef>
                <a:spcPts val="1598"/>
              </a:spcBef>
              <a:spcAft>
                <a:spcPts val="0"/>
              </a:spcAft>
              <a:buSzPts val="1600"/>
              <a:buChar char="○"/>
              <a:defRPr sz="1575"/>
            </a:lvl8pPr>
            <a:lvl9pPr lvl="8" rtl="0">
              <a:spcBef>
                <a:spcPts val="1598"/>
              </a:spcBef>
              <a:spcAft>
                <a:spcPts val="1598"/>
              </a:spcAft>
              <a:buSzPts val="1600"/>
              <a:buChar char="■"/>
              <a:defRPr sz="1575"/>
            </a:lvl9pPr>
          </a:lstStyle>
          <a:p>
            <a:endParaRPr/>
          </a:p>
        </p:txBody>
      </p:sp>
      <p:sp>
        <p:nvSpPr>
          <p:cNvPr id="420" name="Google Shape;420;p24"/>
          <p:cNvSpPr txBox="1">
            <a:spLocks noGrp="1"/>
          </p:cNvSpPr>
          <p:nvPr>
            <p:ph type="subTitle" idx="5"/>
          </p:nvPr>
        </p:nvSpPr>
        <p:spPr>
          <a:xfrm flipH="1">
            <a:off x="5940151" y="3601700"/>
            <a:ext cx="24906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3600" b="1">
                <a:latin typeface="Chewy"/>
                <a:ea typeface="Chewy"/>
                <a:cs typeface="Chewy"/>
                <a:sym typeface="Chewy"/>
              </a:defRPr>
            </a:lvl1pPr>
            <a:lvl2pPr lvl="1" rtl="0">
              <a:spcBef>
                <a:spcPts val="1598"/>
              </a:spcBef>
              <a:spcAft>
                <a:spcPts val="0"/>
              </a:spcAft>
              <a:buSzPts val="3600"/>
              <a:buFont typeface="Chewy"/>
              <a:buNone/>
              <a:defRPr sz="3600">
                <a:latin typeface="Chewy"/>
                <a:ea typeface="Chewy"/>
                <a:cs typeface="Chewy"/>
                <a:sym typeface="Chewy"/>
              </a:defRPr>
            </a:lvl2pPr>
            <a:lvl3pPr lvl="2" rtl="0">
              <a:spcBef>
                <a:spcPts val="1598"/>
              </a:spcBef>
              <a:spcAft>
                <a:spcPts val="0"/>
              </a:spcAft>
              <a:buSzPts val="3600"/>
              <a:buFont typeface="Chewy"/>
              <a:buNone/>
              <a:defRPr sz="3600">
                <a:latin typeface="Chewy"/>
                <a:ea typeface="Chewy"/>
                <a:cs typeface="Chewy"/>
                <a:sym typeface="Chewy"/>
              </a:defRPr>
            </a:lvl3pPr>
            <a:lvl4pPr lvl="3" rtl="0">
              <a:spcBef>
                <a:spcPts val="1598"/>
              </a:spcBef>
              <a:spcAft>
                <a:spcPts val="0"/>
              </a:spcAft>
              <a:buSzPts val="3600"/>
              <a:buFont typeface="Chewy"/>
              <a:buNone/>
              <a:defRPr sz="3600">
                <a:latin typeface="Chewy"/>
                <a:ea typeface="Chewy"/>
                <a:cs typeface="Chewy"/>
                <a:sym typeface="Chewy"/>
              </a:defRPr>
            </a:lvl4pPr>
            <a:lvl5pPr lvl="4" rtl="0">
              <a:spcBef>
                <a:spcPts val="1598"/>
              </a:spcBef>
              <a:spcAft>
                <a:spcPts val="0"/>
              </a:spcAft>
              <a:buSzPts val="3600"/>
              <a:buFont typeface="Chewy"/>
              <a:buNone/>
              <a:defRPr sz="3600">
                <a:latin typeface="Chewy"/>
                <a:ea typeface="Chewy"/>
                <a:cs typeface="Chewy"/>
                <a:sym typeface="Chewy"/>
              </a:defRPr>
            </a:lvl5pPr>
            <a:lvl6pPr lvl="5" rtl="0">
              <a:spcBef>
                <a:spcPts val="1598"/>
              </a:spcBef>
              <a:spcAft>
                <a:spcPts val="0"/>
              </a:spcAft>
              <a:buSzPts val="3600"/>
              <a:buFont typeface="Chewy"/>
              <a:buNone/>
              <a:defRPr sz="3600">
                <a:latin typeface="Chewy"/>
                <a:ea typeface="Chewy"/>
                <a:cs typeface="Chewy"/>
                <a:sym typeface="Chewy"/>
              </a:defRPr>
            </a:lvl6pPr>
            <a:lvl7pPr lvl="6" rtl="0">
              <a:spcBef>
                <a:spcPts val="1598"/>
              </a:spcBef>
              <a:spcAft>
                <a:spcPts val="0"/>
              </a:spcAft>
              <a:buSzPts val="3600"/>
              <a:buFont typeface="Chewy"/>
              <a:buNone/>
              <a:defRPr sz="3600">
                <a:latin typeface="Chewy"/>
                <a:ea typeface="Chewy"/>
                <a:cs typeface="Chewy"/>
                <a:sym typeface="Chewy"/>
              </a:defRPr>
            </a:lvl7pPr>
            <a:lvl8pPr lvl="7" rtl="0">
              <a:spcBef>
                <a:spcPts val="1598"/>
              </a:spcBef>
              <a:spcAft>
                <a:spcPts val="0"/>
              </a:spcAft>
              <a:buSzPts val="3600"/>
              <a:buFont typeface="Chewy"/>
              <a:buNone/>
              <a:defRPr sz="3600">
                <a:latin typeface="Chewy"/>
                <a:ea typeface="Chewy"/>
                <a:cs typeface="Chewy"/>
                <a:sym typeface="Chewy"/>
              </a:defRPr>
            </a:lvl8pPr>
            <a:lvl9pPr lvl="8" rtl="0">
              <a:spcBef>
                <a:spcPts val="1598"/>
              </a:spcBef>
              <a:spcAft>
                <a:spcPts val="1598"/>
              </a:spcAft>
              <a:buSzPts val="3600"/>
              <a:buFont typeface="Chewy"/>
              <a:buNone/>
              <a:defRPr sz="3600">
                <a:latin typeface="Chewy"/>
                <a:ea typeface="Chewy"/>
                <a:cs typeface="Chewy"/>
                <a:sym typeface="Chewy"/>
              </a:defRPr>
            </a:lvl9pPr>
          </a:lstStyle>
          <a:p>
            <a:endParaRPr/>
          </a:p>
        </p:txBody>
      </p:sp>
      <p:sp>
        <p:nvSpPr>
          <p:cNvPr id="421" name="Google Shape;421;p24"/>
          <p:cNvSpPr/>
          <p:nvPr/>
        </p:nvSpPr>
        <p:spPr>
          <a:xfrm rot="5400000" flipH="1">
            <a:off x="1335693" y="-1244408"/>
            <a:ext cx="770395" cy="325922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2" name="Google Shape;422;p24"/>
          <p:cNvSpPr/>
          <p:nvPr/>
        </p:nvSpPr>
        <p:spPr>
          <a:xfrm flipH="1">
            <a:off x="33" y="-9244"/>
            <a:ext cx="558356"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3" name="Google Shape;423;p24"/>
          <p:cNvSpPr/>
          <p:nvPr/>
        </p:nvSpPr>
        <p:spPr>
          <a:xfrm rot="10800000">
            <a:off x="1011829" y="419298"/>
            <a:ext cx="63935"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4" name="Google Shape;424;p24"/>
          <p:cNvSpPr/>
          <p:nvPr/>
        </p:nvSpPr>
        <p:spPr>
          <a:xfrm rot="10800000">
            <a:off x="586694" y="10"/>
            <a:ext cx="143385"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5" name="Google Shape;425;p24"/>
          <p:cNvSpPr/>
          <p:nvPr/>
        </p:nvSpPr>
        <p:spPr>
          <a:xfrm rot="10800000">
            <a:off x="3141030" y="6527455"/>
            <a:ext cx="108924"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6" name="Google Shape;426;p24"/>
          <p:cNvSpPr/>
          <p:nvPr/>
        </p:nvSpPr>
        <p:spPr>
          <a:xfrm rot="5400000" flipH="1">
            <a:off x="234809" y="5206464"/>
            <a:ext cx="147399" cy="11054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7" name="Google Shape;427;p24"/>
          <p:cNvSpPr/>
          <p:nvPr/>
        </p:nvSpPr>
        <p:spPr>
          <a:xfrm rot="5400000">
            <a:off x="-848768" y="3301218"/>
            <a:ext cx="2174605" cy="47703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8" name="Google Shape;428;p24"/>
          <p:cNvSpPr/>
          <p:nvPr/>
        </p:nvSpPr>
        <p:spPr>
          <a:xfrm rot="5400000">
            <a:off x="244526" y="3557563"/>
            <a:ext cx="69373" cy="5197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29" name="Google Shape;429;p24"/>
          <p:cNvSpPr/>
          <p:nvPr/>
        </p:nvSpPr>
        <p:spPr>
          <a:xfrm rot="5400000">
            <a:off x="61544" y="3131431"/>
            <a:ext cx="155583" cy="117237"/>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30" name="Google Shape;430;p24"/>
          <p:cNvSpPr/>
          <p:nvPr/>
        </p:nvSpPr>
        <p:spPr>
          <a:xfrm>
            <a:off x="-503696" y="-775256"/>
            <a:ext cx="1003800" cy="1549600"/>
          </a:xfrm>
          <a:prstGeom prst="pie">
            <a:avLst>
              <a:gd name="adj1" fmla="val 0"/>
              <a:gd name="adj2" fmla="val 5398930"/>
            </a:avLst>
          </a:pr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31" name="Google Shape;431;p24"/>
          <p:cNvSpPr/>
          <p:nvPr/>
        </p:nvSpPr>
        <p:spPr>
          <a:xfrm rot="5400000">
            <a:off x="-1230372" y="4600100"/>
            <a:ext cx="3488292" cy="1027554"/>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32" name="Google Shape;432;p24"/>
          <p:cNvSpPr/>
          <p:nvPr/>
        </p:nvSpPr>
        <p:spPr>
          <a:xfrm rot="5400000" flipH="1">
            <a:off x="75263" y="5625723"/>
            <a:ext cx="128168" cy="96126"/>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33" name="Google Shape;433;p24"/>
          <p:cNvSpPr/>
          <p:nvPr/>
        </p:nvSpPr>
        <p:spPr>
          <a:xfrm rot="10800000">
            <a:off x="139018" y="953764"/>
            <a:ext cx="63935"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34" name="Google Shape;434;p24"/>
          <p:cNvSpPr/>
          <p:nvPr/>
        </p:nvSpPr>
        <p:spPr>
          <a:xfrm rot="5400000">
            <a:off x="1978077" y="435930"/>
            <a:ext cx="69373" cy="5197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99966A6A-5068-46EF-827D-CC5B5F6D8E70}" type="datetimeFigureOut">
              <a:rPr lang="en-US" smtClean="0"/>
              <a:t>11/9/2022</a:t>
            </a:fld>
            <a:endParaRPr lang="en-US"/>
          </a:p>
        </p:txBody>
      </p:sp>
      <p:sp>
        <p:nvSpPr>
          <p:cNvPr id="5" name="Footer Placeholder 4"/>
          <p:cNvSpPr>
            <a:spLocks noGrp="1"/>
          </p:cNvSpPr>
          <p:nvPr>
            <p:ph type="ftr" sz="quarter" idx="11"/>
          </p:nvPr>
        </p:nvSpPr>
        <p:spPr>
          <a:xfrm>
            <a:off x="3124201"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69150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87894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00423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67725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2015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9534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019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0103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59155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8716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50EC7E3C-B80D-431C-A389-5E64AAFA3F97}"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CECA933B-6254-454F-847F-E67E3AE5F36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773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86737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7653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13046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6795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753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890080" y="1778438"/>
            <a:ext cx="3655181"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48" name="Google Shape;48;p18"/>
          <p:cNvSpPr txBox="1">
            <a:spLocks noGrp="1"/>
          </p:cNvSpPr>
          <p:nvPr>
            <p:ph type="body" idx="2"/>
          </p:nvPr>
        </p:nvSpPr>
        <p:spPr>
          <a:xfrm>
            <a:off x="890080" y="2665379"/>
            <a:ext cx="3655181"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4692704" y="1778438"/>
            <a:ext cx="3673182"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50" name="Google Shape;50;p18"/>
          <p:cNvSpPr txBox="1">
            <a:spLocks noGrp="1"/>
          </p:cNvSpPr>
          <p:nvPr>
            <p:ph type="body" idx="4"/>
          </p:nvPr>
        </p:nvSpPr>
        <p:spPr>
          <a:xfrm>
            <a:off x="4692704" y="2665379"/>
            <a:ext cx="3673182"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02962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026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24152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64001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10821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87021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E203E9-B6E8-4A5A-95F9-F63D40479E2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3172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E203E9-B6E8-4A5A-95F9-F63D40479E2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1569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3E203E9-B6E8-4A5A-95F9-F63D40479E2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83447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3E203E9-B6E8-4A5A-95F9-F63D40479E2A}"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759210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E203E9-B6E8-4A5A-95F9-F63D40479E2A}"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469679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3E203E9-B6E8-4A5A-95F9-F63D40479E2A}"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13282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203E9-B6E8-4A5A-95F9-F63D40479E2A}"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88129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E203E9-B6E8-4A5A-95F9-F63D40479E2A}"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43966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E203E9-B6E8-4A5A-95F9-F63D40479E2A}"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609748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E203E9-B6E8-4A5A-95F9-F63D40479E2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88041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E203E9-B6E8-4A5A-95F9-F63D40479E2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97167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8704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07006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97308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629841" y="457200"/>
            <a:ext cx="31240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3887391" y="457201"/>
            <a:ext cx="462915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629841" y="2057400"/>
            <a:ext cx="3124012"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000"/>
              <a:buNone/>
              <a:defRPr sz="1500"/>
            </a:lvl1pPr>
            <a:lvl2pPr marL="685800" lvl="1" indent="-171450" algn="l">
              <a:lnSpc>
                <a:spcPct val="90000"/>
              </a:lnSpc>
              <a:spcBef>
                <a:spcPts val="375"/>
              </a:spcBef>
              <a:spcAft>
                <a:spcPts val="0"/>
              </a:spcAft>
              <a:buClr>
                <a:schemeClr val="dk1"/>
              </a:buClr>
              <a:buSzPts val="1800"/>
              <a:buNone/>
              <a:defRPr sz="1350"/>
            </a:lvl2pPr>
            <a:lvl3pPr marL="1028700" lvl="2" indent="-171450" algn="l">
              <a:lnSpc>
                <a:spcPct val="90000"/>
              </a:lnSpc>
              <a:spcBef>
                <a:spcPts val="375"/>
              </a:spcBef>
              <a:spcAft>
                <a:spcPts val="0"/>
              </a:spcAft>
              <a:buClr>
                <a:schemeClr val="dk1"/>
              </a:buClr>
              <a:buSzPts val="1600"/>
              <a:buNone/>
              <a:defRPr sz="1200"/>
            </a:lvl3pPr>
            <a:lvl4pPr marL="1371600" lvl="3" indent="-171450" algn="l">
              <a:lnSpc>
                <a:spcPct val="90000"/>
              </a:lnSpc>
              <a:spcBef>
                <a:spcPts val="375"/>
              </a:spcBef>
              <a:spcAft>
                <a:spcPts val="0"/>
              </a:spcAft>
              <a:buClr>
                <a:schemeClr val="dk1"/>
              </a:buClr>
              <a:buSzPts val="1400"/>
              <a:buNone/>
              <a:defRPr sz="1050"/>
            </a:lvl4pPr>
            <a:lvl5pPr marL="1714500" lvl="4" indent="-171450" algn="l">
              <a:lnSpc>
                <a:spcPct val="90000"/>
              </a:lnSpc>
              <a:spcBef>
                <a:spcPts val="375"/>
              </a:spcBef>
              <a:spcAft>
                <a:spcPts val="0"/>
              </a:spcAft>
              <a:buClr>
                <a:schemeClr val="dk1"/>
              </a:buClr>
              <a:buSzPts val="1400"/>
              <a:buNone/>
              <a:defRPr sz="1050"/>
            </a:lvl5pPr>
            <a:lvl6pPr marL="2057400" lvl="5" indent="-171450" algn="l">
              <a:lnSpc>
                <a:spcPct val="90000"/>
              </a:lnSpc>
              <a:spcBef>
                <a:spcPts val="375"/>
              </a:spcBef>
              <a:spcAft>
                <a:spcPts val="0"/>
              </a:spcAft>
              <a:buClr>
                <a:schemeClr val="dk1"/>
              </a:buClr>
              <a:buSzPts val="1400"/>
              <a:buNone/>
              <a:defRPr sz="1050"/>
            </a:lvl6pPr>
            <a:lvl7pPr marL="2400300" lvl="6" indent="-171450" algn="l">
              <a:lnSpc>
                <a:spcPct val="90000"/>
              </a:lnSpc>
              <a:spcBef>
                <a:spcPts val="375"/>
              </a:spcBef>
              <a:spcAft>
                <a:spcPts val="0"/>
              </a:spcAft>
              <a:buClr>
                <a:schemeClr val="dk1"/>
              </a:buClr>
              <a:buSzPts val="1400"/>
              <a:buNone/>
              <a:defRPr sz="1050"/>
            </a:lvl7pPr>
            <a:lvl8pPr marL="2743200" lvl="7" indent="-171450" algn="l">
              <a:lnSpc>
                <a:spcPct val="90000"/>
              </a:lnSpc>
              <a:spcBef>
                <a:spcPts val="375"/>
              </a:spcBef>
              <a:spcAft>
                <a:spcPts val="0"/>
              </a:spcAft>
              <a:buClr>
                <a:schemeClr val="dk1"/>
              </a:buClr>
              <a:buSzPts val="1400"/>
              <a:buNone/>
              <a:defRPr sz="1050"/>
            </a:lvl8pPr>
            <a:lvl9pPr marL="3086100" lvl="8" indent="-171450" algn="l">
              <a:lnSpc>
                <a:spcPct val="90000"/>
              </a:lnSpc>
              <a:spcBef>
                <a:spcPts val="375"/>
              </a:spcBef>
              <a:spcAft>
                <a:spcPts val="0"/>
              </a:spcAft>
              <a:buClr>
                <a:schemeClr val="dk1"/>
              </a:buClr>
              <a:buSzPts val="1400"/>
              <a:buNone/>
              <a:defRPr sz="1050"/>
            </a:lvl9pPr>
          </a:lstStyle>
          <a:p>
            <a:endParaRPr/>
          </a:p>
        </p:txBody>
      </p:sp>
      <p:sp>
        <p:nvSpPr>
          <p:cNvPr id="63" name="Google Shape;63;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49282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461935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688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3004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28010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55950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12098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295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1"/>
            <a:ext cx="9163050" cy="6866255"/>
          </a:xfrm>
          <a:prstGeom prst="rect">
            <a:avLst/>
          </a:prstGeom>
        </p:spPr>
      </p:pic>
      <p:sp>
        <p:nvSpPr>
          <p:cNvPr id="12" name="圆角矩形 11"/>
          <p:cNvSpPr/>
          <p:nvPr userDrawn="1"/>
        </p:nvSpPr>
        <p:spPr>
          <a:xfrm>
            <a:off x="307181" y="257175"/>
            <a:ext cx="8601075"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74433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628650" y="365125"/>
            <a:ext cx="7886700" cy="58118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2908717"/>
            <a:ext cx="77175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3600" b="1"/>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1882350" y="5138284"/>
            <a:ext cx="53793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6818873" y="1370033"/>
            <a:ext cx="3695160" cy="955093"/>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2" name="Google Shape;12;p2"/>
          <p:cNvSpPr/>
          <p:nvPr/>
        </p:nvSpPr>
        <p:spPr>
          <a:xfrm rot="5400000">
            <a:off x="7195878" y="5013084"/>
            <a:ext cx="1314843" cy="2374948"/>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3" name="Google Shape;13;p2"/>
          <p:cNvSpPr/>
          <p:nvPr/>
        </p:nvSpPr>
        <p:spPr>
          <a:xfrm rot="5400000">
            <a:off x="7389539" y="6247891"/>
            <a:ext cx="251541" cy="167411"/>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4" name="Google Shape;14;p2"/>
          <p:cNvSpPr/>
          <p:nvPr/>
        </p:nvSpPr>
        <p:spPr>
          <a:xfrm flipH="1">
            <a:off x="8946722" y="5647702"/>
            <a:ext cx="12939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5" name="Google Shape;15;p2"/>
          <p:cNvSpPr/>
          <p:nvPr/>
        </p:nvSpPr>
        <p:spPr>
          <a:xfrm rot="5400000">
            <a:off x="1058532" y="6113344"/>
            <a:ext cx="136855" cy="8793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6" name="Google Shape;16;p2"/>
          <p:cNvSpPr/>
          <p:nvPr/>
        </p:nvSpPr>
        <p:spPr>
          <a:xfrm rot="5400000">
            <a:off x="747790" y="6332749"/>
            <a:ext cx="235971" cy="16126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7" name="Google Shape;17;p2"/>
          <p:cNvSpPr/>
          <p:nvPr/>
        </p:nvSpPr>
        <p:spPr>
          <a:xfrm rot="5400000">
            <a:off x="2170805" y="6616498"/>
            <a:ext cx="136855" cy="87986"/>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8" name="Google Shape;18;p2"/>
          <p:cNvSpPr/>
          <p:nvPr/>
        </p:nvSpPr>
        <p:spPr>
          <a:xfrm flipH="1">
            <a:off x="8624693" y="4906009"/>
            <a:ext cx="12939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9" name="Google Shape;19;p2"/>
          <p:cNvSpPr/>
          <p:nvPr/>
        </p:nvSpPr>
        <p:spPr>
          <a:xfrm rot="5400000">
            <a:off x="7171734" y="6300125"/>
            <a:ext cx="126580" cy="95481"/>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0" name="Google Shape;20;p2"/>
          <p:cNvSpPr/>
          <p:nvPr/>
        </p:nvSpPr>
        <p:spPr>
          <a:xfrm rot="5400000">
            <a:off x="1178686" y="5861328"/>
            <a:ext cx="644968" cy="1348425"/>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1" name="Google Shape;21;p2"/>
          <p:cNvSpPr/>
          <p:nvPr/>
        </p:nvSpPr>
        <p:spPr>
          <a:xfrm flipH="1">
            <a:off x="8980356" y="5182322"/>
            <a:ext cx="166340"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2" name="Google Shape;22;p2"/>
          <p:cNvSpPr/>
          <p:nvPr/>
        </p:nvSpPr>
        <p:spPr>
          <a:xfrm rot="5400000">
            <a:off x="-1156285" y="4731336"/>
            <a:ext cx="3283012" cy="9704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3" name="Google Shape;23;p2"/>
          <p:cNvSpPr/>
          <p:nvPr/>
        </p:nvSpPr>
        <p:spPr>
          <a:xfrm rot="5400000">
            <a:off x="-315442" y="4405543"/>
            <a:ext cx="1150173" cy="5193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4" name="Google Shape;24;p2"/>
          <p:cNvSpPr/>
          <p:nvPr/>
        </p:nvSpPr>
        <p:spPr>
          <a:xfrm rot="5400000">
            <a:off x="7755188" y="-389202"/>
            <a:ext cx="721039" cy="1499443"/>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5" name="Google Shape;25;p2"/>
          <p:cNvSpPr/>
          <p:nvPr/>
        </p:nvSpPr>
        <p:spPr>
          <a:xfrm rot="5400000">
            <a:off x="695122" y="-695190"/>
            <a:ext cx="1653827" cy="3044206"/>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6" name="Google Shape;26;p2"/>
          <p:cNvSpPr/>
          <p:nvPr/>
        </p:nvSpPr>
        <p:spPr>
          <a:xfrm rot="5400000">
            <a:off x="8848415" y="475491"/>
            <a:ext cx="59112" cy="44288"/>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7" name="Google Shape;27;p2"/>
          <p:cNvSpPr/>
          <p:nvPr/>
        </p:nvSpPr>
        <p:spPr>
          <a:xfrm rot="5400000">
            <a:off x="8183541" y="6171551"/>
            <a:ext cx="77372" cy="5802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8" name="Google Shape;28;p2"/>
          <p:cNvSpPr/>
          <p:nvPr/>
        </p:nvSpPr>
        <p:spPr>
          <a:xfrm rot="5400000">
            <a:off x="8513035" y="6629789"/>
            <a:ext cx="77291" cy="57968"/>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9" name="Google Shape;29;p2"/>
          <p:cNvSpPr/>
          <p:nvPr/>
        </p:nvSpPr>
        <p:spPr>
          <a:xfrm rot="5400000">
            <a:off x="1117307" y="616615"/>
            <a:ext cx="81652" cy="61303"/>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0" name="Google Shape;30;p2"/>
          <p:cNvSpPr/>
          <p:nvPr/>
        </p:nvSpPr>
        <p:spPr>
          <a:xfrm rot="5400000">
            <a:off x="185430" y="422222"/>
            <a:ext cx="81652" cy="61239"/>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1" name="Google Shape;31;p2"/>
          <p:cNvSpPr/>
          <p:nvPr/>
        </p:nvSpPr>
        <p:spPr>
          <a:xfrm rot="5400000">
            <a:off x="277223" y="146975"/>
            <a:ext cx="81652" cy="61303"/>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2" name="Google Shape;32;p2"/>
          <p:cNvSpPr/>
          <p:nvPr/>
        </p:nvSpPr>
        <p:spPr>
          <a:xfrm rot="5400000">
            <a:off x="497413" y="592664"/>
            <a:ext cx="81737" cy="61239"/>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3" name="Google Shape;33;p2"/>
          <p:cNvSpPr/>
          <p:nvPr/>
        </p:nvSpPr>
        <p:spPr>
          <a:xfrm rot="5400000">
            <a:off x="215108" y="6697928"/>
            <a:ext cx="71299" cy="53474"/>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4" name="Google Shape;34;p2"/>
          <p:cNvSpPr/>
          <p:nvPr/>
        </p:nvSpPr>
        <p:spPr>
          <a:xfrm rot="5400000">
            <a:off x="1737235" y="6652642"/>
            <a:ext cx="83828" cy="53362"/>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5" name="Google Shape;35;p2"/>
          <p:cNvSpPr/>
          <p:nvPr/>
        </p:nvSpPr>
        <p:spPr>
          <a:xfrm rot="5400000">
            <a:off x="317158" y="4364918"/>
            <a:ext cx="71299" cy="5341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6" name="Google Shape;36;p2"/>
          <p:cNvSpPr/>
          <p:nvPr/>
        </p:nvSpPr>
        <p:spPr>
          <a:xfrm rot="5400000">
            <a:off x="8972213" y="576937"/>
            <a:ext cx="133127" cy="99428"/>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7" name="Google Shape;37;p2"/>
          <p:cNvSpPr/>
          <p:nvPr/>
        </p:nvSpPr>
        <p:spPr>
          <a:xfrm rot="5400000">
            <a:off x="7988543" y="6322301"/>
            <a:ext cx="174249" cy="130687"/>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8" name="Google Shape;38;p2"/>
          <p:cNvSpPr/>
          <p:nvPr/>
        </p:nvSpPr>
        <p:spPr>
          <a:xfrm rot="5400000">
            <a:off x="-352" y="4765806"/>
            <a:ext cx="159900" cy="120484"/>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39" name="Google Shape;39;p2"/>
          <p:cNvSpPr/>
          <p:nvPr/>
        </p:nvSpPr>
        <p:spPr>
          <a:xfrm rot="5400000">
            <a:off x="1318707" y="291818"/>
            <a:ext cx="184081" cy="13806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0" name="Google Shape;40;p2"/>
          <p:cNvSpPr/>
          <p:nvPr/>
        </p:nvSpPr>
        <p:spPr>
          <a:xfrm rot="5400000">
            <a:off x="-41183" y="6305925"/>
            <a:ext cx="159900" cy="77526"/>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41" name="Google Shape;41;p2"/>
          <p:cNvSpPr/>
          <p:nvPr/>
        </p:nvSpPr>
        <p:spPr>
          <a:xfrm rot="5400000">
            <a:off x="7958738" y="145001"/>
            <a:ext cx="132571" cy="99428"/>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713225" y="2290933"/>
            <a:ext cx="25833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1598"/>
              </a:spcBef>
              <a:spcAft>
                <a:spcPts val="0"/>
              </a:spcAft>
              <a:buSzPts val="1600"/>
              <a:buChar char="○"/>
              <a:defRPr sz="1575"/>
            </a:lvl2pPr>
            <a:lvl3pPr lvl="2">
              <a:spcBef>
                <a:spcPts val="1598"/>
              </a:spcBef>
              <a:spcAft>
                <a:spcPts val="0"/>
              </a:spcAft>
              <a:buSzPts val="1600"/>
              <a:buChar char="■"/>
              <a:defRPr sz="1575"/>
            </a:lvl3pPr>
            <a:lvl4pPr lvl="3">
              <a:spcBef>
                <a:spcPts val="1598"/>
              </a:spcBef>
              <a:spcAft>
                <a:spcPts val="0"/>
              </a:spcAft>
              <a:buSzPts val="1600"/>
              <a:buChar char="●"/>
              <a:defRPr sz="1575"/>
            </a:lvl4pPr>
            <a:lvl5pPr lvl="4">
              <a:spcBef>
                <a:spcPts val="1598"/>
              </a:spcBef>
              <a:spcAft>
                <a:spcPts val="0"/>
              </a:spcAft>
              <a:buSzPts val="1600"/>
              <a:buChar char="○"/>
              <a:defRPr sz="1575"/>
            </a:lvl5pPr>
            <a:lvl6pPr lvl="5">
              <a:spcBef>
                <a:spcPts val="1598"/>
              </a:spcBef>
              <a:spcAft>
                <a:spcPts val="0"/>
              </a:spcAft>
              <a:buSzPts val="1600"/>
              <a:buChar char="■"/>
              <a:defRPr sz="1575"/>
            </a:lvl6pPr>
            <a:lvl7pPr lvl="6">
              <a:spcBef>
                <a:spcPts val="1598"/>
              </a:spcBef>
              <a:spcAft>
                <a:spcPts val="0"/>
              </a:spcAft>
              <a:buSzPts val="1600"/>
              <a:buChar char="●"/>
              <a:defRPr sz="1575"/>
            </a:lvl7pPr>
            <a:lvl8pPr lvl="7">
              <a:spcBef>
                <a:spcPts val="1598"/>
              </a:spcBef>
              <a:spcAft>
                <a:spcPts val="0"/>
              </a:spcAft>
              <a:buSzPts val="1600"/>
              <a:buChar char="○"/>
              <a:defRPr sz="1575"/>
            </a:lvl8pPr>
            <a:lvl9pPr lvl="8">
              <a:spcBef>
                <a:spcPts val="1598"/>
              </a:spcBef>
              <a:spcAft>
                <a:spcPts val="1598"/>
              </a:spcAft>
              <a:buSzPts val="1600"/>
              <a:buChar char="■"/>
              <a:defRPr sz="1575"/>
            </a:lvl9pPr>
          </a:lstStyle>
          <a:p>
            <a:endParaRPr/>
          </a:p>
        </p:txBody>
      </p:sp>
      <p:sp>
        <p:nvSpPr>
          <p:cNvPr id="125" name="Google Shape;125;p7"/>
          <p:cNvSpPr txBox="1">
            <a:spLocks noGrp="1"/>
          </p:cNvSpPr>
          <p:nvPr>
            <p:ph type="title"/>
          </p:nvPr>
        </p:nvSpPr>
        <p:spPr>
          <a:xfrm>
            <a:off x="713225" y="719333"/>
            <a:ext cx="33813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5191842" y="5656805"/>
            <a:ext cx="3952158"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27" name="Google Shape;127;p7"/>
          <p:cNvSpPr/>
          <p:nvPr/>
        </p:nvSpPr>
        <p:spPr>
          <a:xfrm flipH="1">
            <a:off x="8243200" y="2290936"/>
            <a:ext cx="900800"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28" name="Google Shape;128;p7"/>
          <p:cNvSpPr/>
          <p:nvPr/>
        </p:nvSpPr>
        <p:spPr>
          <a:xfrm flipH="1">
            <a:off x="8604461" y="3994784"/>
            <a:ext cx="69326"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29" name="Google Shape;129;p7"/>
          <p:cNvSpPr/>
          <p:nvPr/>
        </p:nvSpPr>
        <p:spPr>
          <a:xfrm flipH="1">
            <a:off x="8012137" y="5782695"/>
            <a:ext cx="69326"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30" name="Google Shape;130;p7"/>
          <p:cNvSpPr/>
          <p:nvPr/>
        </p:nvSpPr>
        <p:spPr>
          <a:xfrm flipH="1">
            <a:off x="8245835" y="5534815"/>
            <a:ext cx="150771"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31" name="Google Shape;131;p7"/>
          <p:cNvSpPr/>
          <p:nvPr/>
        </p:nvSpPr>
        <p:spPr>
          <a:xfrm flipH="1">
            <a:off x="7867390" y="5310636"/>
            <a:ext cx="69398"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32" name="Google Shape;132;p7"/>
          <p:cNvSpPr/>
          <p:nvPr/>
        </p:nvSpPr>
        <p:spPr>
          <a:xfrm flipH="1">
            <a:off x="8804159" y="3554545"/>
            <a:ext cx="156293"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33" name="Google Shape;133;p7"/>
          <p:cNvSpPr/>
          <p:nvPr/>
        </p:nvSpPr>
        <p:spPr>
          <a:xfrm flipH="1">
            <a:off x="7307614" y="6347205"/>
            <a:ext cx="156293"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719333"/>
            <a:ext cx="77175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13225" y="1536633"/>
            <a:ext cx="77175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160913775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175156606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15748197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pPr/>
              <a:t>‹#›</a:t>
            </a:fld>
            <a:endParaRPr lang="vi-VN"/>
          </a:p>
        </p:txBody>
      </p:sp>
    </p:spTree>
    <p:extLst>
      <p:ext uri="{BB962C8B-B14F-4D97-AF65-F5344CB8AC3E}">
        <p14:creationId xmlns:p14="http://schemas.microsoft.com/office/powerpoint/2010/main" val="17287121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37.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slide" Target="slide4.xml"/><Relationship Id="rId3" Type="http://schemas.openxmlformats.org/officeDocument/2006/relationships/slideLayout" Target="../slideLayouts/slideLayout15.xml"/><Relationship Id="rId21" Type="http://schemas.openxmlformats.org/officeDocument/2006/relationships/image" Target="../media/image16.png"/><Relationship Id="rId7" Type="http://schemas.openxmlformats.org/officeDocument/2006/relationships/slide" Target="slide9.xml"/><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6.png"/><Relationship Id="rId11" Type="http://schemas.openxmlformats.org/officeDocument/2006/relationships/image" Target="../media/image10.gif"/><Relationship Id="rId5" Type="http://schemas.openxmlformats.org/officeDocument/2006/relationships/audio" Target="../media/audio1.wav"/><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image" Target="../media/image9.gif"/><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8.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slide" Target="slide24.xml"/><Relationship Id="rId2" Type="http://schemas.openxmlformats.org/officeDocument/2006/relationships/image" Target="../media/image59.gif"/><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1.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67.png"/><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slideLayout" Target="../slideLayouts/slideLayout11.xml"/><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slide" Target="slide25.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8.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28.xml"/><Relationship Id="rId11" Type="http://schemas.openxmlformats.org/officeDocument/2006/relationships/image" Target="../media/image66.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1.png"/><Relationship Id="rId23" Type="http://schemas.openxmlformats.org/officeDocument/2006/relationships/image" Target="../media/image72.png"/><Relationship Id="rId28" Type="http://schemas.openxmlformats.org/officeDocument/2006/relationships/image" Target="../media/image74.png"/><Relationship Id="rId10" Type="http://schemas.openxmlformats.org/officeDocument/2006/relationships/slide" Target="slide26.xml"/><Relationship Id="rId19" Type="http://schemas.openxmlformats.org/officeDocument/2006/relationships/image" Target="../media/image70.png"/><Relationship Id="rId4" Type="http://schemas.openxmlformats.org/officeDocument/2006/relationships/notesSlide" Target="../notesSlides/notesSlide7.xml"/><Relationship Id="rId9" Type="http://schemas.openxmlformats.org/officeDocument/2006/relationships/image" Target="../media/image65.png"/><Relationship Id="rId14" Type="http://schemas.openxmlformats.org/officeDocument/2006/relationships/image" Target="../media/image60.png"/><Relationship Id="rId22" Type="http://schemas.microsoft.com/office/2007/relationships/hdphoto" Target="../media/hdphoto9.wdp"/><Relationship Id="rId27"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slide" Target="slide24.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5.wav"/><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5.wav"/><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5.wav"/><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5.wav"/><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2.wav"/><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2.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3" y="1202872"/>
            <a:ext cx="5390535" cy="2928521"/>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773" y="1965489"/>
            <a:ext cx="3864476" cy="903235"/>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728530" y="2001304"/>
            <a:ext cx="4076414" cy="4076414"/>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072012" y="74698"/>
            <a:ext cx="4136231" cy="553998"/>
          </a:xfrm>
          <a:prstGeom prst="rect">
            <a:avLst/>
          </a:prstGeom>
          <a:noFill/>
        </p:spPr>
        <p:txBody>
          <a:bodyPr wrap="square" rtlCol="0">
            <a:spAutoFit/>
          </a:bodyPr>
          <a:lstStyle/>
          <a:p>
            <a:pPr defTabSz="685800">
              <a:defRPr/>
            </a:pPr>
            <a:r>
              <a:rPr lang="en-US" sz="3000" b="1" dirty="0" err="1">
                <a:solidFill>
                  <a:srgbClr val="FF0000"/>
                </a:solidFill>
                <a:latin typeface="Cambria" panose="02040503050406030204" pitchFamily="18" charset="0"/>
                <a:cs typeface="Arial-Rounded" panose="020B0500000000000000" charset="0"/>
              </a:rPr>
              <a:t>Món</a:t>
            </a:r>
            <a:r>
              <a:rPr lang="en-US" sz="3000" b="1" dirty="0">
                <a:solidFill>
                  <a:srgbClr val="FF0000"/>
                </a:solidFill>
                <a:latin typeface="Cambria" panose="02040503050406030204" pitchFamily="18" charset="0"/>
                <a:cs typeface="Arial-Rounded" panose="020B0500000000000000" charset="0"/>
              </a:rPr>
              <a:t> </a:t>
            </a:r>
            <a:r>
              <a:rPr lang="en-US" sz="3000" b="1" dirty="0" err="1">
                <a:solidFill>
                  <a:srgbClr val="FF0000"/>
                </a:solidFill>
                <a:latin typeface="Cambria" panose="02040503050406030204" pitchFamily="18" charset="0"/>
                <a:cs typeface="Arial-Rounded" panose="020B0500000000000000" charset="0"/>
              </a:rPr>
              <a:t>quà</a:t>
            </a:r>
            <a:r>
              <a:rPr lang="en-US" sz="3000" b="1" dirty="0">
                <a:solidFill>
                  <a:srgbClr val="FF0000"/>
                </a:solidFill>
                <a:latin typeface="Cambria" panose="02040503050406030204" pitchFamily="18" charset="0"/>
                <a:cs typeface="Arial-Rounded" panose="020B0500000000000000" charset="0"/>
              </a:rPr>
              <a:t> </a:t>
            </a:r>
            <a:r>
              <a:rPr lang="en-US" sz="3000" b="1" dirty="0" err="1">
                <a:solidFill>
                  <a:srgbClr val="FF0000"/>
                </a:solidFill>
                <a:latin typeface="Cambria" panose="02040503050406030204" pitchFamily="18" charset="0"/>
                <a:cs typeface="Arial-Rounded" panose="020B0500000000000000" charset="0"/>
              </a:rPr>
              <a:t>đặc</a:t>
            </a:r>
            <a:r>
              <a:rPr lang="en-US" sz="3000" b="1" dirty="0">
                <a:solidFill>
                  <a:srgbClr val="FF0000"/>
                </a:solidFill>
                <a:latin typeface="Cambria" panose="02040503050406030204" pitchFamily="18" charset="0"/>
                <a:cs typeface="Arial-Rounded" panose="020B0500000000000000" charset="0"/>
              </a:rPr>
              <a:t> </a:t>
            </a:r>
            <a:r>
              <a:rPr lang="en-US" sz="3000" b="1" dirty="0" err="1">
                <a:solidFill>
                  <a:srgbClr val="FF0000"/>
                </a:solidFill>
                <a:latin typeface="Cambria" panose="02040503050406030204" pitchFamily="18" charset="0"/>
                <a:cs typeface="Arial-Rounded" panose="020B0500000000000000" charset="0"/>
              </a:rPr>
              <a:t>biệt</a:t>
            </a:r>
            <a:endParaRPr lang="en-US" sz="3000" b="1" dirty="0">
              <a:solidFill>
                <a:srgbClr val="FF0000"/>
              </a:solidFill>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05292" y="844037"/>
            <a:ext cx="8656320" cy="8127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b="1" dirty="0">
                <a:solidFill>
                  <a:srgbClr val="000000"/>
                </a:solidFill>
                <a:latin typeface="Cambria" panose="02040503050406030204" pitchFamily="18" charset="0"/>
                <a:cs typeface="Arial-Rounded" panose="020B0500000000000000" charset="0"/>
              </a:rPr>
              <a:t>  </a:t>
            </a:r>
            <a:r>
              <a:rPr lang="vi-VN" sz="2400" b="1"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087" y="1656757"/>
            <a:ext cx="5583416" cy="204508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05292" y="3819904"/>
            <a:ext cx="8656320" cy="8127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0000"/>
                </a:solidFill>
                <a:latin typeface="Cambria" panose="02040503050406030204" pitchFamily="18" charset="0"/>
                <a:cs typeface="Arial-Rounded" panose="020B0500000000000000" charset="0"/>
              </a:rPr>
              <a:t>  </a:t>
            </a:r>
            <a:r>
              <a:rPr lang="vi-VN" sz="2400" b="1" dirty="0">
                <a:solidFill>
                  <a:srgbClr val="000000"/>
                </a:solidFill>
                <a:latin typeface="Cambria" panose="02040503050406030204" pitchFamily="18" charset="0"/>
                <a:cs typeface="Arial-Rounded" panose="020B0500000000000000" charset="0"/>
              </a:rPr>
              <a:t>Ngắm nghĩa tấm thiệp, băn khoăn:</a:t>
            </a:r>
          </a:p>
          <a:p>
            <a:pPr marL="0" indent="0">
              <a:buNone/>
            </a:pPr>
            <a:r>
              <a:rPr lang="en-US" sz="2400" b="1" dirty="0">
                <a:solidFill>
                  <a:srgbClr val="000000"/>
                </a:solidFill>
                <a:latin typeface="Cambria" panose="02040503050406030204" pitchFamily="18" charset="0"/>
                <a:cs typeface="Arial-Rounded" panose="020B0500000000000000" charset="0"/>
              </a:rPr>
              <a:t>  </a:t>
            </a:r>
            <a:r>
              <a:rPr lang="vi-VN" sz="2400" b="1"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indent="0">
              <a:buNone/>
            </a:pPr>
            <a:r>
              <a:rPr lang="en-US" sz="2400" b="1" dirty="0">
                <a:solidFill>
                  <a:srgbClr val="000000"/>
                </a:solidFill>
                <a:latin typeface="Cambria" panose="02040503050406030204" pitchFamily="18" charset="0"/>
                <a:cs typeface="Arial-Rounded" panose="020B0500000000000000" charset="0"/>
              </a:rPr>
              <a:t>  </a:t>
            </a:r>
            <a:r>
              <a:rPr lang="vi-VN" sz="2400" b="1" dirty="0">
                <a:solidFill>
                  <a:srgbClr val="000000"/>
                </a:solidFill>
                <a:latin typeface="Cambria" panose="02040503050406030204" pitchFamily="18" charset="0"/>
                <a:cs typeface="Arial-Rounded" panose="020B0500000000000000" charset="0"/>
              </a:rPr>
              <a:t>- Ừ. Em thấy viết thế có ít quá không?</a:t>
            </a:r>
          </a:p>
          <a:p>
            <a:pPr marL="0" indent="0" algn="just">
              <a:buNone/>
            </a:pPr>
            <a:r>
              <a:rPr lang="en-US" sz="2400" b="1" dirty="0">
                <a:solidFill>
                  <a:srgbClr val="000000"/>
                </a:solidFill>
                <a:latin typeface="Cambria" panose="02040503050406030204" pitchFamily="18" charset="0"/>
                <a:cs typeface="Arial-Rounded" panose="020B0500000000000000" charset="0"/>
              </a:rPr>
              <a:t>  </a:t>
            </a:r>
            <a:r>
              <a:rPr lang="vi-VN" sz="2400" b="1" dirty="0">
                <a:solidFill>
                  <a:srgbClr val="000000"/>
                </a:solidFill>
                <a:latin typeface="Cambria" panose="02040503050406030204" pitchFamily="18" charset="0"/>
                <a:cs typeface="Arial-Rounded" panose="020B0500000000000000" charset="0"/>
              </a:rPr>
              <a:t>- A, bố rất đẹp trai nữa ạ!</a:t>
            </a:r>
            <a:endParaRPr lang="en-US" sz="2400" b="1" dirty="0">
              <a:solidFill>
                <a:srgbClr val="000000"/>
              </a:solidFill>
              <a:latin typeface="Cambria" panose="02040503050406030204" pitchFamily="18" charset="0"/>
              <a:cs typeface="Arial-Rounded" panose="020B0500000000000000" charset="0"/>
            </a:endParaRPr>
          </a:p>
          <a:p>
            <a:pPr marL="0" indent="0" algn="just">
              <a:buNone/>
            </a:pPr>
            <a:r>
              <a:rPr lang="vi-VN" sz="2400" b="1"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52891" y="215946"/>
            <a:ext cx="8656320" cy="47669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000" b="1" dirty="0">
                <a:solidFill>
                  <a:srgbClr val="000000"/>
                </a:solidFill>
                <a:latin typeface="Cambria" panose="02040503050406030204" pitchFamily="18" charset="0"/>
                <a:cs typeface="Arial-Rounded" panose="020B0500000000000000" charset="0"/>
              </a:rPr>
              <a:t>Bố đang ngồi trước máy tính, mặt đăm chiêu.</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Bố ơi…</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Bố nhìn hai chị em.</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Hai chị em sao thế?</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Chúng con…</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Chúc mừng sinh nhật bố!</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indent="0" algn="r">
              <a:buNone/>
            </a:pPr>
            <a:r>
              <a:rPr lang="vi-VN" sz="2000" b="1"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2843689" y="298758"/>
            <a:ext cx="4136231" cy="461665"/>
          </a:xfrm>
          <a:prstGeom prst="rect">
            <a:avLst/>
          </a:prstGeom>
          <a:noFill/>
        </p:spPr>
        <p:txBody>
          <a:bodyPr wrap="square" rtlCol="0">
            <a:spAutoFit/>
          </a:bodyPr>
          <a:lstStyle/>
          <a:p>
            <a:pPr defTabSz="685800">
              <a:defRPr/>
            </a:pPr>
            <a:r>
              <a:rPr lang="en-US" sz="2400" b="1" dirty="0" err="1">
                <a:solidFill>
                  <a:srgbClr val="FF0000"/>
                </a:solidFill>
                <a:latin typeface="Cambria" panose="02040503050406030204" pitchFamily="18" charset="0"/>
                <a:cs typeface="Arial-Rounded" panose="020B0500000000000000" charset="0"/>
              </a:rPr>
              <a:t>Món</a:t>
            </a:r>
            <a:r>
              <a:rPr lang="en-US" sz="2400" b="1" dirty="0">
                <a:solidFill>
                  <a:srgbClr val="FF0000"/>
                </a:solidFill>
                <a:latin typeface="Cambria" panose="02040503050406030204" pitchFamily="18" charset="0"/>
                <a:cs typeface="Arial-Rounded" panose="020B0500000000000000" charset="0"/>
              </a:rPr>
              <a:t> </a:t>
            </a:r>
            <a:r>
              <a:rPr lang="en-US" sz="2400" b="1" dirty="0" err="1">
                <a:solidFill>
                  <a:srgbClr val="FF0000"/>
                </a:solidFill>
                <a:latin typeface="Cambria" panose="02040503050406030204" pitchFamily="18" charset="0"/>
                <a:cs typeface="Arial-Rounded" panose="020B0500000000000000" charset="0"/>
              </a:rPr>
              <a:t>quà</a:t>
            </a:r>
            <a:r>
              <a:rPr lang="en-US" sz="2400" b="1" dirty="0">
                <a:solidFill>
                  <a:srgbClr val="FF0000"/>
                </a:solidFill>
                <a:latin typeface="Cambria" panose="02040503050406030204" pitchFamily="18" charset="0"/>
                <a:cs typeface="Arial-Rounded" panose="020B0500000000000000" charset="0"/>
              </a:rPr>
              <a:t> </a:t>
            </a:r>
            <a:r>
              <a:rPr lang="en-US" sz="2400" b="1" dirty="0" err="1">
                <a:solidFill>
                  <a:srgbClr val="FF0000"/>
                </a:solidFill>
                <a:latin typeface="Cambria" panose="02040503050406030204" pitchFamily="18" charset="0"/>
                <a:cs typeface="Arial-Rounded" panose="020B0500000000000000" charset="0"/>
              </a:rPr>
              <a:t>đặc</a:t>
            </a:r>
            <a:r>
              <a:rPr lang="en-US" sz="2400" b="1" dirty="0">
                <a:solidFill>
                  <a:srgbClr val="FF0000"/>
                </a:solidFill>
                <a:latin typeface="Cambria" panose="02040503050406030204" pitchFamily="18" charset="0"/>
                <a:cs typeface="Arial-Rounded" panose="020B0500000000000000" charset="0"/>
              </a:rPr>
              <a:t> </a:t>
            </a:r>
            <a:r>
              <a:rPr lang="en-US" sz="2400" b="1" dirty="0" err="1">
                <a:solidFill>
                  <a:srgbClr val="FF0000"/>
                </a:solidFill>
                <a:latin typeface="Cambria" panose="02040503050406030204" pitchFamily="18" charset="0"/>
                <a:cs typeface="Arial-Rounded" panose="020B0500000000000000" charset="0"/>
              </a:rPr>
              <a:t>biệt</a:t>
            </a:r>
            <a:endParaRPr lang="en-US" sz="2400" b="1" dirty="0">
              <a:solidFill>
                <a:srgbClr val="FF0000"/>
              </a:solidFill>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20040" y="1002999"/>
            <a:ext cx="8656320" cy="8127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92" y="1655138"/>
            <a:ext cx="5096828" cy="18668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20040" y="3597639"/>
            <a:ext cx="8656320" cy="2183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Ngắm </a:t>
            </a:r>
            <a:r>
              <a:rPr lang="vi-VN" sz="2000" b="1" dirty="0" smtClean="0">
                <a:solidFill>
                  <a:srgbClr val="000000"/>
                </a:solidFill>
                <a:latin typeface="Cambria" panose="02040503050406030204" pitchFamily="18" charset="0"/>
                <a:cs typeface="Arial-Rounded" panose="020B0500000000000000" charset="0"/>
              </a:rPr>
              <a:t>ngh</a:t>
            </a:r>
            <a:r>
              <a:rPr lang="en-US" sz="2000" b="1" dirty="0" smtClean="0">
                <a:solidFill>
                  <a:srgbClr val="000000"/>
                </a:solidFill>
                <a:latin typeface="Cambria" panose="02040503050406030204" pitchFamily="18" charset="0"/>
                <a:cs typeface="Arial-Rounded" panose="020B0500000000000000" charset="0"/>
              </a:rPr>
              <a:t>í</a:t>
            </a:r>
            <a:r>
              <a:rPr lang="vi-VN" sz="2000" b="1" dirty="0" smtClean="0">
                <a:solidFill>
                  <a:srgbClr val="000000"/>
                </a:solidFill>
                <a:latin typeface="Cambria" panose="02040503050406030204" pitchFamily="18" charset="0"/>
                <a:cs typeface="Arial-Rounded" panose="020B0500000000000000" charset="0"/>
              </a:rPr>
              <a:t>a </a:t>
            </a:r>
            <a:r>
              <a:rPr lang="vi-VN" sz="2000" b="1" dirty="0">
                <a:solidFill>
                  <a:srgbClr val="000000"/>
                </a:solidFill>
                <a:latin typeface="Cambria" panose="02040503050406030204" pitchFamily="18" charset="0"/>
                <a:cs typeface="Arial-Rounded" panose="020B0500000000000000" charset="0"/>
              </a:rPr>
              <a:t>tấm thiệp, </a:t>
            </a:r>
            <a:r>
              <a:rPr lang="en-US" sz="2000" b="1" dirty="0" err="1" smtClean="0">
                <a:solidFill>
                  <a:srgbClr val="000000"/>
                </a:solidFill>
                <a:latin typeface="Cambria" panose="02040503050406030204" pitchFamily="18" charset="0"/>
                <a:cs typeface="Arial-Rounded" panose="020B0500000000000000" charset="0"/>
              </a:rPr>
              <a:t>em</a:t>
            </a:r>
            <a:r>
              <a:rPr lang="en-US" sz="2000" b="1" dirty="0" smtClean="0">
                <a:solidFill>
                  <a:srgbClr val="000000"/>
                </a:solidFill>
                <a:latin typeface="Cambria" panose="02040503050406030204" pitchFamily="18" charset="0"/>
                <a:cs typeface="Arial-Rounded" panose="020B0500000000000000" charset="0"/>
              </a:rPr>
              <a:t> </a:t>
            </a:r>
            <a:r>
              <a:rPr lang="vi-VN" sz="2000" b="1" dirty="0" smtClean="0">
                <a:solidFill>
                  <a:srgbClr val="000000"/>
                </a:solidFill>
                <a:latin typeface="Cambria" panose="02040503050406030204" pitchFamily="18" charset="0"/>
                <a:cs typeface="Arial-Rounded" panose="020B0500000000000000" charset="0"/>
              </a:rPr>
              <a:t>băn </a:t>
            </a:r>
            <a:r>
              <a:rPr lang="vi-VN" sz="2000" b="1" dirty="0">
                <a:solidFill>
                  <a:srgbClr val="000000"/>
                </a:solidFill>
                <a:latin typeface="Cambria" panose="02040503050406030204" pitchFamily="18" charset="0"/>
                <a:cs typeface="Arial-Rounded" panose="020B0500000000000000" charset="0"/>
              </a:rPr>
              <a:t>khoăn:</a:t>
            </a:r>
          </a:p>
          <a:p>
            <a:pPr marL="0" indent="0"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indent="0"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Ừ. Em thấy viết thế có ít quá không?</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A, bố rất đẹp trai nữa ạ!</a:t>
            </a:r>
            <a:endParaRPr lang="en-US" sz="2000" b="1" dirty="0">
              <a:solidFill>
                <a:srgbClr val="000000"/>
              </a:solidFill>
              <a:latin typeface="Cambria" panose="02040503050406030204" pitchFamily="18" charset="0"/>
              <a:cs typeface="Arial-Rounded" panose="020B0500000000000000" charset="0"/>
            </a:endParaRP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6577556" y="210956"/>
            <a:ext cx="2650264" cy="637270"/>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Cùng</a:t>
            </a:r>
            <a:r>
              <a:rPr lang="en-US"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đoạn</a:t>
            </a:r>
            <a:endParaRPr lang="en-US"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1557" y="936028"/>
            <a:ext cx="345509" cy="3231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b="1"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68581" y="1002998"/>
            <a:ext cx="9159239" cy="477836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000" b="1"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43840" y="527466"/>
            <a:ext cx="8656320" cy="47669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Bố đang ngồi trước máy tính, mặt đăm chiêu.</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Bố ơi…</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Bố nhìn hai chị em.</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Hai chị em sao thế?</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Chúng con…</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Chúc mừng sinh nhật bố!</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indent="0" algn="r" defTabSz="685800">
              <a:spcBef>
                <a:spcPts val="750"/>
              </a:spcBef>
              <a:buNone/>
              <a:defRPr/>
            </a:pPr>
            <a:r>
              <a:rPr lang="vi-VN" sz="2000" b="1" dirty="0">
                <a:solidFill>
                  <a:srgbClr val="000000"/>
                </a:solidFill>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45718" y="941071"/>
            <a:ext cx="345509" cy="3231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1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68581" y="117988"/>
            <a:ext cx="9006839" cy="6740012"/>
          </a:xfrm>
          <a:prstGeom prst="roundRect">
            <a:avLst>
              <a:gd name="adj" fmla="val 12947"/>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69" y="1388774"/>
            <a:ext cx="4820748" cy="4515879"/>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4829248" y="2244006"/>
            <a:ext cx="3241829" cy="84132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92552"/>
            </a:xfrm>
            <a:prstGeom prst="rect">
              <a:avLst/>
            </a:prstGeom>
            <a:noFill/>
          </p:spPr>
          <p:txBody>
            <a:bodyPr wrap="square" rtlCol="0">
              <a:spAutoFit/>
            </a:bodyPr>
            <a:lstStyle/>
            <a:p>
              <a:pPr algn="ctr" defTabSz="685800">
                <a:defRPr/>
              </a:pP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giòn</a:t>
              </a:r>
              <a:r>
                <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giã</a:t>
              </a:r>
              <a:endPar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4803520" y="3287767"/>
            <a:ext cx="3241829" cy="84132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92552"/>
            </a:xfrm>
            <a:prstGeom prst="rect">
              <a:avLst/>
            </a:prstGeom>
            <a:noFill/>
          </p:spPr>
          <p:txBody>
            <a:bodyPr wrap="square" rtlCol="0">
              <a:spAutoFit/>
            </a:bodyPr>
            <a:lstStyle/>
            <a:p>
              <a:pPr algn="ctr" defTabSz="685800">
                <a:defRPr/>
              </a:pP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rơm</a:t>
              </a:r>
              <a:r>
                <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rớm</a:t>
              </a:r>
              <a:endPar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254265" y="1892887"/>
            <a:ext cx="3217356" cy="553998"/>
          </a:xfrm>
          <a:prstGeom prst="rect">
            <a:avLst/>
          </a:prstGeom>
        </p:spPr>
        <p:txBody>
          <a:bodyPr wrap="none">
            <a:spAutoFit/>
          </a:bodyPr>
          <a:lstStyle/>
          <a:p>
            <a:pPr algn="ctr" defTabSz="685800">
              <a:defRPr/>
            </a:pPr>
            <a:r>
              <a:rPr lang="en-US" sz="3000" b="1" dirty="0" err="1">
                <a:solidFill>
                  <a:srgbClr val="002060"/>
                </a:solidFill>
                <a:latin typeface="Cambria" panose="02040503050406030204" pitchFamily="18" charset="0"/>
                <a:ea typeface="Arial-Rounded" panose="020B0500000000000000" pitchFamily="34" charset="0"/>
                <a:cs typeface="Arial-Rounded" panose="020B0500000000000000" pitchFamily="34" charset="0"/>
              </a:rPr>
              <a:t>Luyện</a:t>
            </a:r>
            <a:r>
              <a:rPr lang="en-US" sz="30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 </a:t>
            </a:r>
            <a:r>
              <a:rPr lang="en-US" sz="3000" b="1" dirty="0" err="1">
                <a:solidFill>
                  <a:srgbClr val="002060"/>
                </a:solidFill>
                <a:latin typeface="Cambria" panose="02040503050406030204" pitchFamily="18" charset="0"/>
                <a:ea typeface="Arial-Rounded" panose="020B0500000000000000" pitchFamily="34" charset="0"/>
                <a:cs typeface="Arial-Rounded" panose="020B0500000000000000" pitchFamily="34" charset="0"/>
              </a:rPr>
              <a:t>đọc</a:t>
            </a:r>
            <a:r>
              <a:rPr lang="en-US" sz="30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 </a:t>
            </a:r>
            <a:r>
              <a:rPr lang="en-US" sz="3000" b="1" dirty="0" err="1">
                <a:solidFill>
                  <a:srgbClr val="002060"/>
                </a:solidFill>
                <a:latin typeface="Cambria" panose="02040503050406030204" pitchFamily="18" charset="0"/>
                <a:ea typeface="Arial-Rounded" panose="020B0500000000000000" pitchFamily="34" charset="0"/>
                <a:cs typeface="Arial-Rounded" panose="020B0500000000000000" pitchFamily="34" charset="0"/>
              </a:rPr>
              <a:t>từ</a:t>
            </a:r>
            <a:r>
              <a:rPr lang="en-US" sz="30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 </a:t>
            </a:r>
            <a:r>
              <a:rPr lang="en-US" sz="3000" b="1" dirty="0" err="1">
                <a:solidFill>
                  <a:srgbClr val="002060"/>
                </a:solidFill>
                <a:latin typeface="Cambria" panose="02040503050406030204" pitchFamily="18" charset="0"/>
                <a:ea typeface="Arial-Rounded" panose="020B0500000000000000" pitchFamily="34" charset="0"/>
                <a:cs typeface="Arial-Rounded" panose="020B0500000000000000" pitchFamily="34" charset="0"/>
              </a:rPr>
              <a:t>khó</a:t>
            </a:r>
            <a:endParaRPr lang="en-US" sz="3000" b="1" dirty="0">
              <a:solidFill>
                <a:srgbClr val="338C8E"/>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4803520" y="1257064"/>
            <a:ext cx="3241829" cy="84132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92552"/>
            </a:xfrm>
            <a:prstGeom prst="rect">
              <a:avLst/>
            </a:prstGeom>
            <a:noFill/>
          </p:spPr>
          <p:txBody>
            <a:bodyPr wrap="square" rtlCol="0">
              <a:spAutoFit/>
            </a:bodyPr>
            <a:lstStyle/>
            <a:p>
              <a:pPr algn="ctr" defTabSz="685800">
                <a:defRPr/>
              </a:pP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nắn</a:t>
              </a:r>
              <a:r>
                <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nót</a:t>
              </a:r>
              <a:endPar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4816772" y="4400287"/>
            <a:ext cx="3241829" cy="84132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92552"/>
            </a:xfrm>
            <a:prstGeom prst="rect">
              <a:avLst/>
            </a:prstGeom>
            <a:noFill/>
          </p:spPr>
          <p:txBody>
            <a:bodyPr wrap="square" rtlCol="0">
              <a:spAutoFit/>
            </a:bodyPr>
            <a:lstStyle/>
            <a:p>
              <a:pPr algn="ctr" defTabSz="685800">
                <a:defRPr/>
              </a:pP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choàng</a:t>
              </a:r>
              <a:r>
                <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375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tay</a:t>
              </a:r>
              <a:endParaRPr lang="en-US" sz="3750" b="1" dirty="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7586" y="1076548"/>
            <a:ext cx="827024" cy="766865"/>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47230" y="3662486"/>
            <a:ext cx="1651764" cy="2270436"/>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2300288" y="2107107"/>
            <a:ext cx="4717017" cy="2643787"/>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algn="ctr" defTabSz="685800">
                <a:defRPr/>
              </a:pPr>
              <a:r>
                <a:rPr lang="en-US" sz="2400" b="1" dirty="0" err="1">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Trong</a:t>
              </a:r>
              <a:r>
                <a:rPr lang="en-US"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2400" b="1" dirty="0" err="1">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bài</a:t>
              </a:r>
              <a:r>
                <a:rPr lang="en-US"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2400" b="1" dirty="0" err="1">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Món</a:t>
              </a:r>
              <a:r>
                <a:rPr lang="en-US"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2400" b="1" dirty="0" err="1">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quà</a:t>
              </a:r>
              <a:r>
                <a:rPr lang="en-US"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2400" b="1" dirty="0" err="1">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đặc</a:t>
              </a:r>
              <a:r>
                <a:rPr lang="en-US"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2400" b="1" dirty="0" err="1">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biệt</a:t>
              </a:r>
              <a:r>
                <a:rPr lang="en-US"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lang="pt-BR" sz="24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89419" y="1006838"/>
            <a:ext cx="9305681" cy="4430081"/>
          </a:xfrm>
          <a:prstGeom prst="rect">
            <a:avLst/>
          </a:prstGeom>
          <a:noFill/>
          <a:ln>
            <a:noFill/>
          </a:ln>
        </p:spPr>
      </p:pic>
      <p:pic>
        <p:nvPicPr>
          <p:cNvPr id="92" name="Google Shape;92;p2"/>
          <p:cNvPicPr preferRelativeResize="0"/>
          <p:nvPr/>
        </p:nvPicPr>
        <p:blipFill rotWithShape="1">
          <a:blip r:embed="rId4">
            <a:alphaModFix/>
          </a:blip>
          <a:srcRect/>
          <a:stretch/>
        </p:blipFill>
        <p:spPr>
          <a:xfrm>
            <a:off x="162511" y="4098626"/>
            <a:ext cx="1029484" cy="1813852"/>
          </a:xfrm>
          <a:prstGeom prst="rect">
            <a:avLst/>
          </a:prstGeom>
          <a:noFill/>
          <a:ln>
            <a:noFill/>
          </a:ln>
        </p:spPr>
      </p:pic>
      <p:pic>
        <p:nvPicPr>
          <p:cNvPr id="95" name="Google Shape;95;p2"/>
          <p:cNvPicPr preferRelativeResize="0"/>
          <p:nvPr/>
        </p:nvPicPr>
        <p:blipFill rotWithShape="1">
          <a:blip r:embed="rId5">
            <a:alphaModFix/>
          </a:blip>
          <a:srcRect/>
          <a:stretch/>
        </p:blipFill>
        <p:spPr>
          <a:xfrm>
            <a:off x="223863" y="974150"/>
            <a:ext cx="1300000" cy="893862"/>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334352" y="2505856"/>
            <a:ext cx="5617412" cy="919401"/>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2400" b="1" kern="0" dirty="0" err="1">
                <a:solidFill>
                  <a:srgbClr val="000000"/>
                </a:solidFill>
                <a:latin typeface="Arial" panose="020B0604020202020204" pitchFamily="34" charset="0"/>
                <a:cs typeface="Arial"/>
                <a:sym typeface="Arial"/>
              </a:rPr>
              <a:t>Đăm</a:t>
            </a:r>
            <a:r>
              <a:rPr lang="en-US" sz="2400" b="1" kern="0" dirty="0">
                <a:solidFill>
                  <a:srgbClr val="000000"/>
                </a:solidFill>
                <a:latin typeface="Arial" panose="020B0604020202020204" pitchFamily="34" charset="0"/>
                <a:cs typeface="Arial"/>
                <a:sym typeface="Arial"/>
              </a:rPr>
              <a:t> </a:t>
            </a:r>
            <a:r>
              <a:rPr lang="en-US" sz="2400" b="1" kern="0" dirty="0" err="1">
                <a:solidFill>
                  <a:srgbClr val="000000"/>
                </a:solidFill>
                <a:latin typeface="Arial" panose="020B0604020202020204" pitchFamily="34" charset="0"/>
                <a:cs typeface="Arial"/>
                <a:sym typeface="Arial"/>
              </a:rPr>
              <a:t>chiêu</a:t>
            </a:r>
            <a:r>
              <a:rPr lang="en-US" sz="2400" b="1"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có</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vẻ</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đang</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suy</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nghĩ</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một</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điều</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gì</a:t>
            </a:r>
            <a:r>
              <a:rPr lang="en-US" sz="2400" kern="0" dirty="0">
                <a:solidFill>
                  <a:srgbClr val="000000"/>
                </a:solidFill>
                <a:latin typeface="Arial" panose="020B0604020202020204" pitchFamily="34" charset="0"/>
                <a:cs typeface="Arial"/>
                <a:sym typeface="Arial"/>
              </a:rPr>
              <a:t> </a:t>
            </a:r>
            <a:r>
              <a:rPr lang="en-US" sz="2400" kern="0" dirty="0" err="1">
                <a:solidFill>
                  <a:srgbClr val="000000"/>
                </a:solidFill>
                <a:latin typeface="Arial" panose="020B0604020202020204" pitchFamily="34" charset="0"/>
                <a:cs typeface="Arial"/>
                <a:sym typeface="Arial"/>
              </a:rPr>
              <a:t>đó</a:t>
            </a:r>
            <a:r>
              <a:rPr lang="en-US" sz="24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1735716" y="1492120"/>
            <a:ext cx="2242922" cy="584010"/>
            <a:chOff x="7745291" y="104148"/>
            <a:chExt cx="3987416" cy="1038239"/>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buClr>
                  <a:srgbClr val="000000"/>
                </a:buClr>
                <a:defRPr/>
              </a:pPr>
              <a:endParaRPr lang="en-US" sz="1350" kern="0">
                <a:solidFill>
                  <a:prstClr val="white"/>
                </a:solidFill>
                <a:latin typeface="等线"/>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45291" y="157503"/>
              <a:ext cx="3987416" cy="984884"/>
            </a:xfrm>
            <a:prstGeom prst="rect">
              <a:avLst/>
            </a:prstGeom>
          </p:spPr>
          <p:txBody>
            <a:bodyPr wrap="none">
              <a:spAutoFit/>
            </a:bodyPr>
            <a:lstStyle/>
            <a:p>
              <a:pPr algn="ctr" defTabSz="685800">
                <a:buClr>
                  <a:srgbClr val="000000"/>
                </a:buClr>
                <a:defRPr/>
              </a:pPr>
              <a:r>
                <a:rPr lang="en-US" altLang="zh-CN" sz="3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3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3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3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3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3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485775" y="3613386"/>
            <a:ext cx="4926875" cy="919401"/>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2400" b="1" kern="0" dirty="0">
                <a:solidFill>
                  <a:srgbClr val="000000"/>
                </a:solidFill>
                <a:cs typeface="Arial"/>
                <a:sym typeface="Arial"/>
              </a:rPr>
              <a:t>Rơm rớm: </a:t>
            </a:r>
            <a:r>
              <a:rPr lang="vi-VN" sz="24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2963949" y="1149031"/>
            <a:ext cx="3846432" cy="56577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3374956" y="1224167"/>
            <a:ext cx="2515757" cy="923330"/>
          </a:xfrm>
          <a:prstGeom prst="rect">
            <a:avLst/>
          </a:prstGeom>
          <a:noFill/>
        </p:spPr>
        <p:txBody>
          <a:bodyPr wrap="square" rtlCol="0">
            <a:spAutoFit/>
          </a:bodyPr>
          <a:lstStyle/>
          <a:p>
            <a:pPr defTabSz="685800">
              <a:defRPr/>
            </a:pPr>
            <a:r>
              <a:rPr lang="en-US" sz="2700" b="1" dirty="0" err="1">
                <a:solidFill>
                  <a:prstClr val="black"/>
                </a:solidFill>
                <a:latin typeface="Calibri" panose="020F0502020204030204"/>
              </a:rPr>
              <a:t>Luyện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đọc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nhóm</a:t>
            </a:r>
            <a:endParaRPr lang="en-US" sz="2700" b="1" dirty="0">
              <a:solidFill>
                <a:prstClr val="black"/>
              </a:solidFill>
              <a:latin typeface="Calibri" panose="020F0502020204030204"/>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5996622" y="1024822"/>
            <a:ext cx="1141192" cy="6335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3291992" y="1825992"/>
            <a:ext cx="4179170" cy="1641491"/>
          </a:xfrm>
          <a:prstGeom prst="rect">
            <a:avLst/>
          </a:prstGeom>
        </p:spPr>
      </p:pic>
      <p:pic>
        <p:nvPicPr>
          <p:cNvPr id="11" name="Picture 10">
            <a:extLst>
              <a:ext uri="{FF2B5EF4-FFF2-40B4-BE49-F238E27FC236}">
                <a16:creationId xmlns:a16="http://schemas.microsoft.com/office/drawing/2014/main" id="{5FBE320A-7D48-4699-9DE0-7BC18CDABAF5}"/>
              </a:ext>
            </a:extLst>
          </p:cNvPr>
          <p:cNvPicPr>
            <a:picLocks noChangeAspect="1"/>
          </p:cNvPicPr>
          <p:nvPr/>
        </p:nvPicPr>
        <p:blipFill>
          <a:blip r:embed="rId6"/>
          <a:stretch>
            <a:fillRect/>
          </a:stretch>
        </p:blipFill>
        <p:spPr>
          <a:xfrm>
            <a:off x="3199761" y="3578674"/>
            <a:ext cx="4645555" cy="1870110"/>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569" y="2508965"/>
            <a:ext cx="3624932" cy="3395688"/>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2843689" y="298758"/>
            <a:ext cx="4136231" cy="461665"/>
          </a:xfrm>
          <a:prstGeom prst="rect">
            <a:avLst/>
          </a:prstGeom>
          <a:noFill/>
        </p:spPr>
        <p:txBody>
          <a:bodyPr wrap="square" rtlCol="0">
            <a:spAutoFit/>
          </a:bodyPr>
          <a:lstStyle/>
          <a:p>
            <a:pPr defTabSz="685800">
              <a:defRPr/>
            </a:pPr>
            <a:r>
              <a:rPr lang="en-US" sz="2400" b="1" dirty="0" err="1">
                <a:solidFill>
                  <a:srgbClr val="FF0000"/>
                </a:solidFill>
                <a:latin typeface="Cambria" panose="02040503050406030204" pitchFamily="18" charset="0"/>
                <a:cs typeface="Arial-Rounded" panose="020B0500000000000000" charset="0"/>
              </a:rPr>
              <a:t>Món</a:t>
            </a:r>
            <a:r>
              <a:rPr lang="en-US" sz="2400" b="1" dirty="0">
                <a:solidFill>
                  <a:srgbClr val="FF0000"/>
                </a:solidFill>
                <a:latin typeface="Cambria" panose="02040503050406030204" pitchFamily="18" charset="0"/>
                <a:cs typeface="Arial-Rounded" panose="020B0500000000000000" charset="0"/>
              </a:rPr>
              <a:t> </a:t>
            </a:r>
            <a:r>
              <a:rPr lang="en-US" sz="2400" b="1" dirty="0" err="1">
                <a:solidFill>
                  <a:srgbClr val="FF0000"/>
                </a:solidFill>
                <a:latin typeface="Cambria" panose="02040503050406030204" pitchFamily="18" charset="0"/>
                <a:cs typeface="Arial-Rounded" panose="020B0500000000000000" charset="0"/>
              </a:rPr>
              <a:t>quà</a:t>
            </a:r>
            <a:r>
              <a:rPr lang="en-US" sz="2400" b="1" dirty="0">
                <a:solidFill>
                  <a:srgbClr val="FF0000"/>
                </a:solidFill>
                <a:latin typeface="Cambria" panose="02040503050406030204" pitchFamily="18" charset="0"/>
                <a:cs typeface="Arial-Rounded" panose="020B0500000000000000" charset="0"/>
              </a:rPr>
              <a:t> </a:t>
            </a:r>
            <a:r>
              <a:rPr lang="en-US" sz="2400" b="1" dirty="0" err="1">
                <a:solidFill>
                  <a:srgbClr val="FF0000"/>
                </a:solidFill>
                <a:latin typeface="Cambria" panose="02040503050406030204" pitchFamily="18" charset="0"/>
                <a:cs typeface="Arial-Rounded" panose="020B0500000000000000" charset="0"/>
              </a:rPr>
              <a:t>đặc</a:t>
            </a:r>
            <a:r>
              <a:rPr lang="en-US" sz="2400" b="1" dirty="0">
                <a:solidFill>
                  <a:srgbClr val="FF0000"/>
                </a:solidFill>
                <a:latin typeface="Cambria" panose="02040503050406030204" pitchFamily="18" charset="0"/>
                <a:cs typeface="Arial-Rounded" panose="020B0500000000000000" charset="0"/>
              </a:rPr>
              <a:t> </a:t>
            </a:r>
            <a:r>
              <a:rPr lang="en-US" sz="2400" b="1" dirty="0" err="1">
                <a:solidFill>
                  <a:srgbClr val="FF0000"/>
                </a:solidFill>
                <a:latin typeface="Cambria" panose="02040503050406030204" pitchFamily="18" charset="0"/>
                <a:cs typeface="Arial-Rounded" panose="020B0500000000000000" charset="0"/>
              </a:rPr>
              <a:t>biệt</a:t>
            </a:r>
            <a:endParaRPr lang="en-US" sz="2400" b="1" dirty="0">
              <a:solidFill>
                <a:srgbClr val="FF0000"/>
              </a:solidFill>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20040" y="1002999"/>
            <a:ext cx="8656320" cy="8127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92" y="1655138"/>
            <a:ext cx="5096828" cy="18668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20040" y="3597639"/>
            <a:ext cx="8656320" cy="2183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Ngắm nghĩa tấm thiệp, băn khoăn:</a:t>
            </a:r>
          </a:p>
          <a:p>
            <a:pPr marL="0" indent="0"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indent="0"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Ừ. Em thấy viết thế có ít quá không?</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A, bố rất đẹp trai nữa ạ!</a:t>
            </a:r>
            <a:endParaRPr lang="en-US" sz="2000" b="1" dirty="0">
              <a:solidFill>
                <a:srgbClr val="000000"/>
              </a:solidFill>
              <a:latin typeface="Cambria" panose="02040503050406030204" pitchFamily="18" charset="0"/>
              <a:cs typeface="Arial-Rounded" panose="020B0500000000000000" charset="0"/>
            </a:endParaRPr>
          </a:p>
          <a:p>
            <a:pPr marL="0" indent="0" algn="just">
              <a:buNone/>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6577556" y="210956"/>
            <a:ext cx="2650264" cy="637270"/>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Cùng</a:t>
            </a:r>
            <a:r>
              <a:rPr lang="en-US"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đoạn</a:t>
            </a:r>
            <a:endParaRPr lang="en-US"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1557" y="936028"/>
            <a:ext cx="345509" cy="3231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b="1"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68581" y="1002998"/>
            <a:ext cx="9159239" cy="477836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000" b="1" dirty="0">
              <a:solidFill>
                <a:srgbClr val="4CB9D0"/>
              </a:solidFill>
              <a:latin typeface="Cambria" panose="02040503050406030204" pitchFamily="18" charset="0"/>
            </a:endParaRPr>
          </a:p>
        </p:txBody>
      </p:sp>
    </p:spTree>
    <p:extLst>
      <p:ext uri="{BB962C8B-B14F-4D97-AF65-F5344CB8AC3E}">
        <p14:creationId xmlns:p14="http://schemas.microsoft.com/office/powerpoint/2010/main" val="122497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43840" y="527466"/>
            <a:ext cx="8656320" cy="47669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Bố đang ngồi trước máy tính, mặt đăm chiêu.</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Bố ơi…</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Bố nhìn hai chị em.</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Hai chị em sao thế?</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Chúng con…</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Chúc mừng sinh nhật bố!</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indent="0" algn="just" defTabSz="685800">
              <a:spcBef>
                <a:spcPts val="750"/>
              </a:spcBef>
              <a:buNone/>
              <a:defRPr/>
            </a:pPr>
            <a:r>
              <a:rPr lang="en-US" sz="2000" b="1" dirty="0">
                <a:solidFill>
                  <a:srgbClr val="000000"/>
                </a:solidFill>
                <a:latin typeface="Cambria" panose="02040503050406030204" pitchFamily="18" charset="0"/>
                <a:cs typeface="Arial-Rounded" panose="020B0500000000000000" charset="0"/>
              </a:rPr>
              <a:t>   </a:t>
            </a:r>
            <a:r>
              <a:rPr lang="vi-VN" sz="2000" b="1"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indent="0" algn="r" defTabSz="685800">
              <a:spcBef>
                <a:spcPts val="750"/>
              </a:spcBef>
              <a:buNone/>
              <a:defRPr/>
            </a:pPr>
            <a:r>
              <a:rPr lang="vi-VN" sz="2000" b="1" dirty="0">
                <a:solidFill>
                  <a:srgbClr val="000000"/>
                </a:solidFill>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45718" y="941071"/>
            <a:ext cx="345509" cy="3231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1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68581" y="117988"/>
            <a:ext cx="9006839" cy="6740012"/>
          </a:xfrm>
          <a:prstGeom prst="roundRect">
            <a:avLst>
              <a:gd name="adj" fmla="val 12947"/>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endParaRPr>
          </a:p>
        </p:txBody>
      </p:sp>
    </p:spTree>
    <p:extLst>
      <p:ext uri="{BB962C8B-B14F-4D97-AF65-F5344CB8AC3E}">
        <p14:creationId xmlns:p14="http://schemas.microsoft.com/office/powerpoint/2010/main" val="2993421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98226" y="5675884"/>
            <a:ext cx="9414272" cy="333376"/>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60" name="TextBox 159"/>
          <p:cNvSpPr txBox="1"/>
          <p:nvPr/>
        </p:nvSpPr>
        <p:spPr>
          <a:xfrm>
            <a:off x="7197145" y="3938597"/>
            <a:ext cx="184731" cy="854080"/>
          </a:xfrm>
          <a:prstGeom prst="rect">
            <a:avLst/>
          </a:prstGeom>
          <a:noFill/>
        </p:spPr>
        <p:txBody>
          <a:bodyPr wrap="none" rtlCol="0">
            <a:spAutoFit/>
          </a:bodyPr>
          <a:lstStyle/>
          <a:p>
            <a:pPr defTabSz="685800">
              <a:defRPr/>
            </a:pPr>
            <a:endParaRPr lang="en-GB" sz="4950">
              <a:ln>
                <a:solidFill>
                  <a:sysClr val="windowText" lastClr="000000"/>
                </a:solidFill>
              </a:ln>
              <a:solidFill>
                <a:prstClr val="white"/>
              </a:solidFill>
              <a:latin typeface="iCiel Cadena" panose="02000503000000020004" pitchFamily="2" charset="0"/>
            </a:endParaRPr>
          </a:p>
        </p:txBody>
      </p:sp>
      <p:sp>
        <p:nvSpPr>
          <p:cNvPr id="76" name="Oval 28"/>
          <p:cNvSpPr>
            <a:spLocks noChangeArrowheads="1"/>
          </p:cNvSpPr>
          <p:nvPr/>
        </p:nvSpPr>
        <p:spPr bwMode="auto">
          <a:xfrm>
            <a:off x="6117432" y="951990"/>
            <a:ext cx="511969" cy="511969"/>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77" name="Freeform 56"/>
          <p:cNvSpPr>
            <a:spLocks/>
          </p:cNvSpPr>
          <p:nvPr/>
        </p:nvSpPr>
        <p:spPr bwMode="auto">
          <a:xfrm>
            <a:off x="2484835" y="1084149"/>
            <a:ext cx="309563" cy="151210"/>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78" name="Freeform 57"/>
          <p:cNvSpPr>
            <a:spLocks/>
          </p:cNvSpPr>
          <p:nvPr/>
        </p:nvSpPr>
        <p:spPr bwMode="auto">
          <a:xfrm>
            <a:off x="3871913" y="1337753"/>
            <a:ext cx="610791" cy="251222"/>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79" name="Freeform 58"/>
          <p:cNvSpPr>
            <a:spLocks/>
          </p:cNvSpPr>
          <p:nvPr/>
        </p:nvSpPr>
        <p:spPr bwMode="auto">
          <a:xfrm>
            <a:off x="7128272" y="1502059"/>
            <a:ext cx="404813" cy="198835"/>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80" name="Freeform 59"/>
          <p:cNvSpPr>
            <a:spLocks/>
          </p:cNvSpPr>
          <p:nvPr/>
        </p:nvSpPr>
        <p:spPr bwMode="auto">
          <a:xfrm>
            <a:off x="5200650" y="1322274"/>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81" name="Freeform 60"/>
          <p:cNvSpPr>
            <a:spLocks/>
          </p:cNvSpPr>
          <p:nvPr/>
        </p:nvSpPr>
        <p:spPr bwMode="auto">
          <a:xfrm>
            <a:off x="6011466" y="1785428"/>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82" name="Freeform 61"/>
          <p:cNvSpPr>
            <a:spLocks/>
          </p:cNvSpPr>
          <p:nvPr/>
        </p:nvSpPr>
        <p:spPr bwMode="auto">
          <a:xfrm>
            <a:off x="3089673" y="1025809"/>
            <a:ext cx="360760" cy="16430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等线" panose="020F0502020204030204"/>
              <a:ea typeface="等线" panose="02010600030101010101" pitchFamily="2" charset="-122"/>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36" y="758413"/>
            <a:ext cx="457200" cy="4572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2663" y="5246372"/>
            <a:ext cx="885616" cy="748665"/>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7372135" y="1036785"/>
            <a:ext cx="1795290" cy="179529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008" y="4416351"/>
            <a:ext cx="1516694" cy="159290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339" y="4082975"/>
            <a:ext cx="1516694" cy="159290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838" y="4540831"/>
            <a:ext cx="1516694" cy="159290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684" y="4416184"/>
            <a:ext cx="1359888" cy="1359888"/>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809" y="4382704"/>
            <a:ext cx="1359888" cy="1359888"/>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61024" y="887783"/>
            <a:ext cx="1795290" cy="1795290"/>
          </a:xfrm>
          <a:prstGeom prst="rect">
            <a:avLst/>
          </a:prstGeom>
        </p:spPr>
      </p:pic>
      <p:pic>
        <p:nvPicPr>
          <p:cNvPr id="45" name="Picture 44"/>
          <p:cNvPicPr>
            <a:picLocks noChangeAspect="1"/>
          </p:cNvPicPr>
          <p:nvPr/>
        </p:nvPicPr>
        <p:blipFill>
          <a:blip r:embed="rId12"/>
          <a:stretch>
            <a:fillRect/>
          </a:stretch>
        </p:blipFill>
        <p:spPr>
          <a:xfrm>
            <a:off x="309526" y="2390334"/>
            <a:ext cx="3621338" cy="1828958"/>
          </a:xfrm>
          <a:prstGeom prst="rect">
            <a:avLst/>
          </a:prstGeom>
        </p:spPr>
      </p:pic>
      <p:pic>
        <p:nvPicPr>
          <p:cNvPr id="46" name="Picture 45"/>
          <p:cNvPicPr>
            <a:picLocks noChangeAspect="1"/>
          </p:cNvPicPr>
          <p:nvPr/>
        </p:nvPicPr>
        <p:blipFill>
          <a:blip r:embed="rId13"/>
          <a:stretch>
            <a:fillRect/>
          </a:stretch>
        </p:blipFill>
        <p:spPr>
          <a:xfrm>
            <a:off x="841596" y="1613675"/>
            <a:ext cx="3054361" cy="900762"/>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7993857" y="857250"/>
            <a:ext cx="1007269" cy="358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err="1">
                <a:solidFill>
                  <a:prstClr val="white"/>
                </a:solidFill>
                <a:latin typeface="Arial" panose="020B0604020202020204" pitchFamily="34" charset="0"/>
                <a:cs typeface="Arial" panose="020B0604020202020204" pitchFamily="34" charset="0"/>
              </a:rPr>
              <a:t>Học</a:t>
            </a:r>
            <a:r>
              <a:rPr lang="en-US" sz="1350" dirty="0">
                <a:solidFill>
                  <a:prstClr val="white"/>
                </a:solidFill>
                <a:latin typeface="Arial" panose="020B0604020202020204" pitchFamily="34" charset="0"/>
                <a:cs typeface="Arial" panose="020B0604020202020204" pitchFamily="34" charset="0"/>
              </a:rPr>
              <a:t> </a:t>
            </a:r>
            <a:r>
              <a:rPr lang="en-US" sz="1350" dirty="0" err="1">
                <a:solidFill>
                  <a:prstClr val="white"/>
                </a:solidFill>
                <a:latin typeface="Arial" panose="020B0604020202020204" pitchFamily="34" charset="0"/>
                <a:cs typeface="Arial" panose="020B0604020202020204" pitchFamily="34" charset="0"/>
              </a:rPr>
              <a:t>tiếp</a:t>
            </a:r>
            <a:endParaRPr lang="en-US" sz="1350" dirty="0">
              <a:solidFill>
                <a:prstClr val="white"/>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79711" y="1784220"/>
            <a:ext cx="3942128" cy="3197225"/>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4652740" y="1481842"/>
            <a:ext cx="2299916" cy="1915834"/>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6634489" y="1738429"/>
            <a:ext cx="2309060" cy="1897544"/>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6331068" y="3375055"/>
            <a:ext cx="2290771" cy="187011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4331752" y="3134198"/>
            <a:ext cx="2336495" cy="1847248"/>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104934" y="1277917"/>
            <a:ext cx="2655176" cy="469277"/>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buClr>
                  <a:srgbClr val="000000"/>
                </a:buClr>
                <a:defRPr/>
              </a:pPr>
              <a:endParaRPr lang="en-US" sz="1050" kern="0">
                <a:solidFill>
                  <a:prstClr val="white"/>
                </a:solidFill>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25564"/>
            </a:xfrm>
            <a:prstGeom prst="rect">
              <a:avLst/>
            </a:prstGeom>
          </p:spPr>
          <p:txBody>
            <a:bodyPr wrap="square">
              <a:spAutoFit/>
            </a:bodyPr>
            <a:lstStyle/>
            <a:p>
              <a:pPr algn="ctr" defTabSz="685800">
                <a:buClr>
                  <a:srgbClr val="000000"/>
                </a:buClr>
                <a:defRPr/>
              </a:pPr>
              <a:r>
                <a:rPr lang="en-US" sz="2400" b="1" kern="0" dirty="0" err="1">
                  <a:solidFill>
                    <a:prstClr val="black"/>
                  </a:solidFill>
                  <a:latin typeface="Calibri" panose="020F0502020204030204" pitchFamily="34" charset="0"/>
                  <a:cs typeface="Calibri" panose="020F0502020204030204" pitchFamily="34" charset="0"/>
                  <a:sym typeface="Arial"/>
                </a:rPr>
                <a:t>Luyện</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đọc</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toàn</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bài</a:t>
              </a:r>
              <a:endParaRPr lang="en-US" sz="2400" b="1" kern="0" dirty="0">
                <a:solidFill>
                  <a:prstClr val="black"/>
                </a:solidFill>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687268" y="1238440"/>
            <a:ext cx="500262" cy="558432"/>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276080" y="3904522"/>
            <a:ext cx="688737" cy="53264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7329263" y="3961110"/>
            <a:ext cx="615567" cy="476062"/>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454689" y="2715687"/>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2338691" y="1913971"/>
            <a:ext cx="2613216" cy="507831"/>
          </a:xfrm>
          <a:prstGeom prst="rect">
            <a:avLst/>
          </a:prstGeom>
        </p:spPr>
        <p:txBody>
          <a:bodyPr wrap="none">
            <a:spAutoFit/>
          </a:bodyPr>
          <a:lstStyle/>
          <a:p>
            <a:pPr algn="ctr">
              <a:buClr>
                <a:srgbClr val="000000"/>
              </a:buClr>
              <a:buFont typeface="Arial"/>
              <a:buNone/>
              <a:defRPr/>
            </a:pP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005238" y="2664393"/>
            <a:ext cx="1375698" cy="461665"/>
          </a:xfrm>
          <a:prstGeom prst="rect">
            <a:avLst/>
          </a:prstGeom>
        </p:spPr>
        <p:txBody>
          <a:bodyPr wrap="none">
            <a:spAutoFit/>
          </a:bodyPr>
          <a:lstStyle/>
          <a:p>
            <a:pPr>
              <a:buClr>
                <a:srgbClr val="000000"/>
              </a:buClr>
              <a:buFont typeface="Arial"/>
              <a:buNone/>
              <a:defRPr/>
            </a:pPr>
            <a:r>
              <a:rPr lang="en-US" altLang="zh-CN"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1523924" y="2750031"/>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24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1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454689" y="3181281"/>
            <a:ext cx="2734260" cy="505972"/>
            <a:chOff x="1717199" y="4363552"/>
            <a:chExt cx="3645680" cy="674630"/>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6" y="4363552"/>
              <a:ext cx="1889835" cy="674630"/>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1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454689" y="3735132"/>
            <a:ext cx="3839455" cy="505972"/>
            <a:chOff x="1717199" y="5199333"/>
            <a:chExt cx="5119273" cy="674629"/>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6" y="5199333"/>
              <a:ext cx="3486424" cy="674629"/>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1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258183" y="2715687"/>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298129" y="3202348"/>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94143" y="3762876"/>
            <a:ext cx="1380866" cy="39375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454689" y="4250961"/>
            <a:ext cx="6073226" cy="505972"/>
            <a:chOff x="1717199" y="5199333"/>
            <a:chExt cx="8097635" cy="674629"/>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8" y="5199333"/>
              <a:ext cx="5843908" cy="674629"/>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1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34989" y="4278705"/>
            <a:ext cx="1380866" cy="39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205" y="1896326"/>
            <a:ext cx="4905011" cy="271433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90147" y="1530818"/>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6594589" y="2212521"/>
            <a:ext cx="347627" cy="464605"/>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124779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2478862" y="3994001"/>
            <a:ext cx="347627" cy="464605"/>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7586" y="1076548"/>
            <a:ext cx="827024" cy="766865"/>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9871" y="2230288"/>
            <a:ext cx="2459555" cy="338837"/>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2516485" y="3118500"/>
            <a:ext cx="933946" cy="815896"/>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342900">
                <a:defRPr/>
              </a:pPr>
              <a:endParaRPr lang="zh-CN" altLang="en-US" sz="1200" b="1" dirty="0">
                <a:solidFill>
                  <a:srgbClr val="FFFFFF"/>
                </a:solidFill>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689297" y="3266542"/>
              <a:ext cx="474917" cy="615553"/>
            </a:xfrm>
            <a:prstGeom prst="rect">
              <a:avLst/>
            </a:prstGeom>
            <a:noFill/>
          </p:spPr>
          <p:txBody>
            <a:bodyPr wrap="none" rtlCol="0">
              <a:spAutoFit/>
            </a:bodyPr>
            <a:lstStyle/>
            <a:p>
              <a:pPr algn="ctr" defTabSz="685800">
                <a:buClr>
                  <a:srgbClr val="000000"/>
                </a:buClr>
                <a:defRPr/>
              </a:pPr>
              <a:r>
                <a:rPr lang="en-US" altLang="zh-CN" sz="2400" b="1" kern="0" dirty="0">
                  <a:solidFill>
                    <a:srgbClr val="70AD47">
                      <a:lumMod val="50000"/>
                    </a:srgbClr>
                  </a:solidFill>
                  <a:latin typeface="Arial" panose="020B0604020202020204" pitchFamily="34" charset="0"/>
                  <a:ea typeface="汉仪小麦体简" panose="00020600040101010101" pitchFamily="18" charset="-122"/>
                  <a:cs typeface="Arial"/>
                  <a:sym typeface="Arial"/>
                </a:rPr>
                <a:t>2</a:t>
              </a:r>
              <a:endParaRPr lang="zh-CN" altLang="en-US" sz="2400" b="1" kern="0" dirty="0">
                <a:solidFill>
                  <a:srgbClr val="70AD47">
                    <a:lumMod val="50000"/>
                  </a:srgbClr>
                </a:solidFill>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47230" y="3662486"/>
            <a:ext cx="1651764" cy="2270436"/>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3097799" y="2983029"/>
            <a:ext cx="4118388" cy="1124945"/>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144292" y="3408031"/>
            <a:ext cx="7887947" cy="728201"/>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21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103969" y="2556482"/>
            <a:ext cx="7928270" cy="660448"/>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21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144293" y="1904421"/>
            <a:ext cx="7928270" cy="560680"/>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21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3152768" y="1012893"/>
            <a:ext cx="2752677" cy="553998"/>
          </a:xfrm>
          <a:prstGeom prst="rect">
            <a:avLst/>
          </a:prstGeom>
        </p:spPr>
        <p:txBody>
          <a:bodyPr wrap="none">
            <a:spAutoFit/>
          </a:bodyPr>
          <a:lstStyle/>
          <a:p>
            <a:pPr algn="ctr" defTabSz="685800">
              <a:defRPr/>
            </a:pPr>
            <a:r>
              <a:rPr lang="en-US" altLang="zh-CN" sz="3000" b="1" kern="0" dirty="0" err="1">
                <a:solidFill>
                  <a:srgbClr val="663F0D">
                    <a:lumMod val="50000"/>
                  </a:srgbClr>
                </a:solidFill>
                <a:latin typeface="等线"/>
                <a:ea typeface="inpin heiti" charset="-122"/>
                <a:cs typeface="Calibri" panose="020F0502020204030204" pitchFamily="34" charset="0"/>
              </a:rPr>
              <a:t>Cùng</a:t>
            </a:r>
            <a:r>
              <a:rPr lang="en-US" altLang="zh-CN" sz="3000" b="1" kern="0" dirty="0">
                <a:solidFill>
                  <a:srgbClr val="663F0D">
                    <a:lumMod val="50000"/>
                  </a:srgbClr>
                </a:solidFill>
                <a:latin typeface="等线"/>
                <a:ea typeface="inpin heiti" charset="-122"/>
                <a:cs typeface="Calibri" panose="020F0502020204030204" pitchFamily="34" charset="0"/>
              </a:rPr>
              <a:t> </a:t>
            </a:r>
            <a:r>
              <a:rPr lang="en-US" altLang="zh-CN" sz="3000" b="1" kern="0" dirty="0" err="1">
                <a:solidFill>
                  <a:srgbClr val="663F0D">
                    <a:lumMod val="50000"/>
                  </a:srgbClr>
                </a:solidFill>
                <a:latin typeface="等线"/>
                <a:ea typeface="inpin heiti" charset="-122"/>
                <a:cs typeface="Calibri" panose="020F0502020204030204" pitchFamily="34" charset="0"/>
              </a:rPr>
              <a:t>tìm</a:t>
            </a:r>
            <a:r>
              <a:rPr lang="en-US" altLang="zh-CN" sz="3000" b="1" kern="0" dirty="0">
                <a:solidFill>
                  <a:srgbClr val="663F0D">
                    <a:lumMod val="50000"/>
                  </a:srgbClr>
                </a:solidFill>
                <a:latin typeface="等线"/>
                <a:ea typeface="inpin heiti" charset="-122"/>
                <a:cs typeface="Calibri" panose="020F0502020204030204" pitchFamily="34" charset="0"/>
              </a:rPr>
              <a:t> </a:t>
            </a:r>
            <a:r>
              <a:rPr lang="en-US" altLang="zh-CN" sz="3000" b="1" kern="0" dirty="0" err="1">
                <a:solidFill>
                  <a:srgbClr val="663F0D">
                    <a:lumMod val="50000"/>
                  </a:srgbClr>
                </a:solidFill>
                <a:latin typeface="等线"/>
                <a:ea typeface="inpin heiti" charset="-122"/>
                <a:cs typeface="Calibri" panose="020F0502020204030204" pitchFamily="34" charset="0"/>
              </a:rPr>
              <a:t>hiểu</a:t>
            </a:r>
            <a:endParaRPr lang="zh-CN" altLang="en-US" sz="3000" b="1" kern="0" dirty="0">
              <a:solidFill>
                <a:srgbClr val="663F0D">
                  <a:lumMod val="50000"/>
                </a:srgbClr>
              </a:solidFill>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144293" y="1982266"/>
            <a:ext cx="8187485" cy="415498"/>
          </a:xfrm>
          <a:prstGeom prst="rect">
            <a:avLst/>
          </a:prstGeom>
        </p:spPr>
        <p:txBody>
          <a:bodyPr wrap="square">
            <a:spAutoFit/>
          </a:bodyPr>
          <a:lstStyle/>
          <a:p>
            <a:pPr lvl="0"/>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264593" y="2575084"/>
            <a:ext cx="7602397" cy="738664"/>
          </a:xfrm>
          <a:prstGeom prst="rect">
            <a:avLst/>
          </a:prstGeom>
        </p:spPr>
        <p:txBody>
          <a:bodyPr wrap="square">
            <a:spAutoFit/>
          </a:bodyPr>
          <a:lstStyle/>
          <a:p>
            <a:pPr lvl="0"/>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150414" y="3545299"/>
            <a:ext cx="8078042" cy="738664"/>
          </a:xfrm>
          <a:prstGeom prst="rect">
            <a:avLst/>
          </a:prstGeom>
        </p:spPr>
        <p:txBody>
          <a:bodyPr wrap="square">
            <a:spAutoFit/>
          </a:bodyPr>
          <a:lstStyle/>
          <a:p>
            <a:pPr lvl="0">
              <a:defRPr/>
            </a:pP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040464" y="4244214"/>
            <a:ext cx="7827185" cy="660448"/>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2100" kern="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36376"/>
            </a:xfrm>
            <a:prstGeom prst="rect">
              <a:avLst/>
            </a:prstGeom>
          </p:spPr>
          <p:txBody>
            <a:bodyPr wrap="square">
              <a:spAutoFit/>
            </a:bodyPr>
            <a:lstStyle/>
            <a:p>
              <a:pPr defTabSz="685800">
                <a:defRPr/>
              </a:pPr>
              <a:r>
                <a:rPr lang="vi-VN" sz="21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570218" y="1904420"/>
            <a:ext cx="250487" cy="553494"/>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535150" y="2571848"/>
            <a:ext cx="420284" cy="553494"/>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527792" y="3408031"/>
            <a:ext cx="420284" cy="553494"/>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522173" y="4244214"/>
            <a:ext cx="420284" cy="553494"/>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3075259" y="544278"/>
            <a:ext cx="3300521" cy="109562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68580" tIns="34290" rIns="68580" bIns="34290" numCol="1" anchor="t" anchorCtr="0" compatLnSpc="1"/>
          <a:lstStyle/>
          <a:p>
            <a:pPr defTabSz="685800">
              <a:defRPr/>
            </a:pPr>
            <a:endParaRPr lang="zh-CN" altLang="en-US" sz="21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75" y="4945452"/>
            <a:ext cx="837234" cy="837234"/>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040465" y="5033840"/>
            <a:ext cx="7826525" cy="660447"/>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endParaRPr lang="en-US" sz="21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36377"/>
            </a:xfrm>
            <a:prstGeom prst="rect">
              <a:avLst/>
            </a:prstGeom>
          </p:spPr>
          <p:txBody>
            <a:bodyPr wrap="square">
              <a:spAutoFit/>
            </a:bodyPr>
            <a:lstStyle/>
            <a:p>
              <a:pPr defTabSz="685800">
                <a:defRPr/>
              </a:pPr>
              <a:r>
                <a:rPr lang="vi-VN" sz="21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550" y="951893"/>
            <a:ext cx="2893219" cy="51435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901" y="847026"/>
            <a:ext cx="2893219" cy="51435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61" y="847026"/>
            <a:ext cx="2893219" cy="51435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269" y="3418777"/>
            <a:ext cx="1543050" cy="1971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701" y="1657351"/>
            <a:ext cx="2772077" cy="37325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21956" y="2500295"/>
            <a:ext cx="914400" cy="918482"/>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978054" y="2129140"/>
            <a:ext cx="914400" cy="918482"/>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3657600" y="2396219"/>
            <a:ext cx="914400" cy="918482"/>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572000" y="3557662"/>
            <a:ext cx="914400" cy="918482"/>
          </a:xfrm>
          <a:prstGeom prst="rect">
            <a:avLst/>
          </a:prstGeom>
        </p:spPr>
      </p:pic>
      <p:sp>
        <p:nvSpPr>
          <p:cNvPr id="15" name="TextBox 14"/>
          <p:cNvSpPr txBox="1"/>
          <p:nvPr/>
        </p:nvSpPr>
        <p:spPr>
          <a:xfrm>
            <a:off x="119659" y="886582"/>
            <a:ext cx="8910041" cy="646331"/>
          </a:xfrm>
          <a:prstGeom prst="rect">
            <a:avLst/>
          </a:prstGeom>
          <a:solidFill>
            <a:srgbClr val="FEE4CE"/>
          </a:solidFill>
        </p:spPr>
        <p:txBody>
          <a:bodyPr wrap="square" rtlCol="0">
            <a:spAutoFit/>
          </a:bodyPr>
          <a:lstStyle/>
          <a:p>
            <a:pPr algn="just" defTabSz="685800">
              <a:buClr>
                <a:srgbClr val="000000"/>
              </a:buClr>
              <a:defRPr/>
            </a:pPr>
            <a:r>
              <a:rPr lang="en-US" kern="0" dirty="0">
                <a:solidFill>
                  <a:srgbClr val="000000"/>
                </a:solidFill>
                <a:latin typeface="Arial"/>
                <a:cs typeface="Arial"/>
                <a:sym typeface="Arial"/>
              </a:rPr>
              <a:t>    Anh </a:t>
            </a:r>
            <a:r>
              <a:rPr lang="en-US" kern="0" dirty="0" err="1">
                <a:solidFill>
                  <a:srgbClr val="000000"/>
                </a:solidFill>
                <a:latin typeface="Arial"/>
                <a:cs typeface="Arial"/>
                <a:sym typeface="Arial"/>
              </a:rPr>
              <a:t>Tí</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và</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chị</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Chíp</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rất</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vui</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khi</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có</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thêm</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em</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trai</a:t>
            </a:r>
            <a:r>
              <a:rPr lang="en-US" kern="0" dirty="0">
                <a:solidFill>
                  <a:srgbClr val="000000"/>
                </a:solidFill>
                <a:latin typeface="Arial"/>
                <a:cs typeface="Arial"/>
                <a:sym typeface="Arial"/>
              </a:rPr>
              <a:t>. Hai </a:t>
            </a:r>
            <a:r>
              <a:rPr lang="en-US" kern="0" dirty="0" err="1">
                <a:solidFill>
                  <a:srgbClr val="000000"/>
                </a:solidFill>
                <a:latin typeface="Arial"/>
                <a:cs typeface="Arial"/>
                <a:sym typeface="Arial"/>
              </a:rPr>
              <a:t>anh</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chị</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đã</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tặng</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rất</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nhiều</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quà</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cho</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em</a:t>
            </a:r>
            <a:r>
              <a:rPr lang="en-US" kern="0" dirty="0">
                <a:solidFill>
                  <a:srgbClr val="000000"/>
                </a:solidFill>
                <a:latin typeface="Arial"/>
                <a:cs typeface="Arial"/>
                <a:sym typeface="Arial"/>
              </a:rPr>
              <a:t> Bon. </a:t>
            </a:r>
            <a:r>
              <a:rPr lang="en-US" kern="0" dirty="0" err="1">
                <a:solidFill>
                  <a:srgbClr val="000000"/>
                </a:solidFill>
                <a:latin typeface="Arial"/>
                <a:cs typeface="Arial"/>
                <a:sym typeface="Arial"/>
              </a:rPr>
              <a:t>Các</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bạn</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hãy</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cùng</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mở</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hộp</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quà</a:t>
            </a:r>
            <a:r>
              <a:rPr lang="en-US" kern="0" dirty="0">
                <a:solidFill>
                  <a:srgbClr val="000000"/>
                </a:solidFill>
                <a:latin typeface="Arial"/>
                <a:cs typeface="Arial"/>
                <a:sym typeface="Arial"/>
              </a:rPr>
              <a:t> ra </a:t>
            </a:r>
            <a:r>
              <a:rPr lang="en-US" kern="0" dirty="0" err="1">
                <a:solidFill>
                  <a:srgbClr val="000000"/>
                </a:solidFill>
                <a:latin typeface="Arial"/>
                <a:cs typeface="Arial"/>
                <a:sym typeface="Arial"/>
              </a:rPr>
              <a:t>xem</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bên</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trong</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là</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những</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gì</a:t>
            </a:r>
            <a:r>
              <a:rPr lang="en-US" kern="0" dirty="0">
                <a:solidFill>
                  <a:srgbClr val="000000"/>
                </a:solidFill>
                <a:latin typeface="Arial"/>
                <a:cs typeface="Arial"/>
                <a:sym typeface="Arial"/>
              </a:rPr>
              <a:t> </a:t>
            </a:r>
            <a:r>
              <a:rPr lang="en-US" kern="0" dirty="0" err="1">
                <a:solidFill>
                  <a:srgbClr val="000000"/>
                </a:solidFill>
                <a:latin typeface="Arial"/>
                <a:cs typeface="Arial"/>
                <a:sym typeface="Arial"/>
              </a:rPr>
              <a:t>nhé</a:t>
            </a:r>
            <a:r>
              <a:rPr lang="en-US" kern="0" dirty="0">
                <a:solidFill>
                  <a:srgbClr val="000000"/>
                </a:solidFill>
                <a:latin typeface="Arial"/>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3964781" y="4757039"/>
            <a:ext cx="1214438" cy="12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1796" y="877068"/>
            <a:ext cx="1060847" cy="119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5245" y="874687"/>
            <a:ext cx="1019175" cy="120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8113" y="885998"/>
            <a:ext cx="1038225" cy="117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484" y="897307"/>
            <a:ext cx="1046559"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66269" y="3418777"/>
            <a:ext cx="1543050" cy="1971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00701" y="1657351"/>
            <a:ext cx="2772077" cy="37325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16339" y="993144"/>
            <a:ext cx="1334569" cy="884878"/>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75637" y="1681262"/>
            <a:ext cx="457200" cy="4572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192599" y="1014915"/>
            <a:ext cx="1211036" cy="8761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2439387" y="1305350"/>
            <a:ext cx="1124454" cy="5781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3709258" y="995795"/>
            <a:ext cx="959329" cy="9767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8169519" y="5296369"/>
            <a:ext cx="916782" cy="6548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788" y="897308"/>
            <a:ext cx="1060847" cy="119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4887122" y="1001815"/>
            <a:ext cx="666283" cy="97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52340" y="1428751"/>
            <a:ext cx="8046461" cy="415351"/>
          </a:xfrm>
          <a:prstGeom prst="rect">
            <a:avLst/>
          </a:prstGeom>
          <a:solidFill>
            <a:schemeClr val="accent6"/>
          </a:solidFill>
        </p:spPr>
        <p:txBody>
          <a:bodyPr wrap="square" lIns="91294" tIns="45647" rIns="91294" bIns="45647">
            <a:spAutoFit/>
          </a:bodyPr>
          <a:lstStyle/>
          <a:p>
            <a:pPr lvl="0" algn="ctr">
              <a:buClr>
                <a:srgbClr val="000000"/>
              </a:buClr>
            </a:pP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1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1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416585" y="2320290"/>
            <a:ext cx="6638544" cy="3550920"/>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1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843" y="2320290"/>
            <a:ext cx="598573" cy="587056"/>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076" y="914400"/>
            <a:ext cx="864925" cy="95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40360" y="1762529"/>
            <a:ext cx="8851106" cy="2585176"/>
          </a:xfrm>
          <a:prstGeom prst="rect">
            <a:avLst/>
          </a:prstGeom>
          <a:solidFill>
            <a:schemeClr val="accent6"/>
          </a:solidFill>
        </p:spPr>
        <p:txBody>
          <a:bodyPr wrap="square" lIns="91294" tIns="45647" rIns="91294" bIns="45647">
            <a:spAutoFit/>
          </a:bodyPr>
          <a:lstStyle/>
          <a:p>
            <a:pPr lvl="0" algn="just">
              <a:buClr>
                <a:srgbClr val="000000"/>
              </a:buClr>
            </a:pP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6837" y="879624"/>
            <a:ext cx="780034" cy="882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163" y="4200929"/>
            <a:ext cx="598573" cy="587056"/>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0019" y="1428751"/>
            <a:ext cx="8427311" cy="923182"/>
          </a:xfrm>
          <a:prstGeom prst="rect">
            <a:avLst/>
          </a:prstGeom>
          <a:solidFill>
            <a:schemeClr val="accent6"/>
          </a:solidFill>
        </p:spPr>
        <p:txBody>
          <a:bodyPr wrap="square" lIns="91294" tIns="45647" rIns="91294" bIns="45647">
            <a:spAutoFit/>
          </a:bodyPr>
          <a:lstStyle/>
          <a:p>
            <a:pPr lvl="0" algn="ctr">
              <a:buClr>
                <a:srgbClr val="000000"/>
              </a:buClr>
            </a:pP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278" y="914400"/>
            <a:ext cx="765722" cy="90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117299" y="3242310"/>
            <a:ext cx="6320687" cy="1775460"/>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lvl="0" algn="just">
              <a:defRPr/>
            </a:pPr>
            <a:r>
              <a:rPr lang="vi-VN"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556" y="4321404"/>
            <a:ext cx="676031" cy="696367"/>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7180" y="1428751"/>
            <a:ext cx="8846820" cy="600017"/>
          </a:xfrm>
          <a:prstGeom prst="rect">
            <a:avLst/>
          </a:prstGeom>
          <a:solidFill>
            <a:schemeClr val="accent6"/>
          </a:solidFill>
        </p:spPr>
        <p:txBody>
          <a:bodyPr wrap="square" lIns="91294" tIns="45647" rIns="91294" bIns="45647">
            <a:spAutoFit/>
          </a:bodyPr>
          <a:lstStyle/>
          <a:p>
            <a:pPr lvl="0">
              <a:defRPr/>
            </a:pPr>
            <a:r>
              <a:rPr lang="en-US" sz="33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33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268" y="871749"/>
            <a:ext cx="797030" cy="89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117298" y="3242310"/>
            <a:ext cx="6638544" cy="1775460"/>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lvl="0" algn="just">
              <a:defRPr/>
            </a:pPr>
            <a:r>
              <a:rPr lang="vi-VN" sz="3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556" y="4321404"/>
            <a:ext cx="710028" cy="696367"/>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139" y="1428751"/>
            <a:ext cx="8347663" cy="923182"/>
          </a:xfrm>
          <a:prstGeom prst="rect">
            <a:avLst/>
          </a:prstGeom>
          <a:solidFill>
            <a:schemeClr val="accent6"/>
          </a:solidFill>
        </p:spPr>
        <p:txBody>
          <a:bodyPr wrap="square" lIns="91294" tIns="45647" rIns="91294" bIns="45647">
            <a:spAutoFit/>
          </a:bodyPr>
          <a:lstStyle/>
          <a:p>
            <a:pPr lvl="0" algn="ctr">
              <a:buClr>
                <a:srgbClr val="000000"/>
              </a:buClr>
            </a:pP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7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27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268" y="871749"/>
            <a:ext cx="797030" cy="89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67156" y="3242310"/>
            <a:ext cx="8909204" cy="1775460"/>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lvl="0" algn="just">
              <a:defRPr/>
            </a:pPr>
            <a:r>
              <a:rPr lang="en-US" sz="27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27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8809494" y="1306830"/>
            <a:ext cx="189726" cy="251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590" y="4899598"/>
            <a:ext cx="1800225" cy="1101152"/>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640915" y="1034231"/>
            <a:ext cx="7875638" cy="26160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730046" y="1166966"/>
            <a:ext cx="7632290" cy="600164"/>
          </a:xfrm>
          <a:prstGeom prst="rect">
            <a:avLst/>
          </a:prstGeom>
          <a:noFill/>
        </p:spPr>
        <p:txBody>
          <a:bodyPr wrap="square" rtlCol="0">
            <a:spAutoFit/>
          </a:bodyPr>
          <a:lstStyle/>
          <a:p>
            <a:pPr algn="ctr" defTabSz="685800">
              <a:defRPr/>
            </a:pP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Bài</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đọc</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trước</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em</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học</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là</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bài</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gì</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5003701" y="3938322"/>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Ngưỡng</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cửa</a:t>
            </a:r>
            <a:endPar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657580" y="4750506"/>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Cánh</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cửa</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nhớ</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bà</a:t>
            </a:r>
            <a:endPar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5003701" y="4750506"/>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Cánh</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cửa</a:t>
            </a:r>
            <a:endPar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640915" y="3974383"/>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Cửa</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sổ</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nhà</a:t>
            </a:r>
            <a:r>
              <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1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em</a:t>
            </a:r>
            <a:endParaRPr lang="en-US" sz="21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7489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457429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449458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3706667"/>
            <a:ext cx="1004699" cy="88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048888" y="1123811"/>
            <a:ext cx="7901237" cy="797964"/>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algn="ctr" defTabSz="685800">
              <a:defRPr/>
            </a:pPr>
            <a:endParaRPr lang="en-US" sz="1350" kern="0" dirty="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255896" y="2510324"/>
            <a:ext cx="6979426" cy="2634560"/>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algn="ctr" defTabSz="685800">
              <a:defRPr/>
            </a:pPr>
            <a:endParaRPr lang="en-US" sz="1350" kern="0" dirty="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1538382" y="1199628"/>
            <a:ext cx="7002847" cy="669414"/>
          </a:xfrm>
          <a:prstGeom prst="rect">
            <a:avLst/>
          </a:prstGeom>
          <a:noFill/>
        </p:spPr>
        <p:txBody>
          <a:bodyPr wrap="square" rtlCol="0">
            <a:spAutoFit/>
          </a:bodyPr>
          <a:lstStyle/>
          <a:p>
            <a:pPr algn="ctr">
              <a:defRPr/>
            </a:pPr>
            <a:r>
              <a:rPr lang="en-US" sz="375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375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375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375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375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375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375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375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375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375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375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375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71" y="962573"/>
            <a:ext cx="892234" cy="101808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501557" y="2687513"/>
            <a:ext cx="6152556" cy="245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Qua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săn</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27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27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6322446" y="2249322"/>
            <a:ext cx="3060988" cy="4022678"/>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54802" y="7129250"/>
            <a:ext cx="457200" cy="4572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104934" y="1277917"/>
            <a:ext cx="3534115" cy="469277"/>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buClr>
                  <a:srgbClr val="000000"/>
                </a:buClr>
                <a:defRPr/>
              </a:pPr>
              <a:endParaRPr lang="en-US" sz="1050" kern="0">
                <a:solidFill>
                  <a:prstClr val="white"/>
                </a:solidFill>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25564"/>
            </a:xfrm>
            <a:prstGeom prst="rect">
              <a:avLst/>
            </a:prstGeom>
          </p:spPr>
          <p:txBody>
            <a:bodyPr wrap="square">
              <a:spAutoFit/>
            </a:bodyPr>
            <a:lstStyle/>
            <a:p>
              <a:pPr algn="ctr" defTabSz="685800">
                <a:buClr>
                  <a:srgbClr val="000000"/>
                </a:buClr>
                <a:defRPr/>
              </a:pPr>
              <a:r>
                <a:rPr lang="en-US" sz="2400" b="1" kern="0" dirty="0" err="1">
                  <a:solidFill>
                    <a:prstClr val="black"/>
                  </a:solidFill>
                  <a:latin typeface="Calibri" panose="020F0502020204030204" pitchFamily="34" charset="0"/>
                  <a:cs typeface="Calibri" panose="020F0502020204030204" pitchFamily="34" charset="0"/>
                  <a:sym typeface="Arial"/>
                </a:rPr>
                <a:t>Luyện</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đọc</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lại</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toàn</a:t>
              </a:r>
              <a:r>
                <a:rPr lang="en-US" sz="2400" b="1" kern="0" dirty="0">
                  <a:solidFill>
                    <a:prstClr val="black"/>
                  </a:solidFill>
                  <a:latin typeface="Calibri" panose="020F0502020204030204" pitchFamily="34" charset="0"/>
                  <a:cs typeface="Calibri" panose="020F0502020204030204" pitchFamily="34" charset="0"/>
                  <a:sym typeface="Arial"/>
                </a:rPr>
                <a:t> </a:t>
              </a:r>
              <a:r>
                <a:rPr lang="en-US" sz="2400" b="1" kern="0" dirty="0" err="1">
                  <a:solidFill>
                    <a:prstClr val="black"/>
                  </a:solidFill>
                  <a:latin typeface="Calibri" panose="020F0502020204030204" pitchFamily="34" charset="0"/>
                  <a:cs typeface="Calibri" panose="020F0502020204030204" pitchFamily="34" charset="0"/>
                  <a:sym typeface="Arial"/>
                </a:rPr>
                <a:t>bài</a:t>
              </a:r>
              <a:endParaRPr lang="en-US" sz="2400" b="1" kern="0" dirty="0">
                <a:solidFill>
                  <a:prstClr val="black"/>
                </a:solidFill>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687268" y="1238440"/>
            <a:ext cx="500262" cy="558432"/>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276080" y="3904522"/>
            <a:ext cx="688737" cy="53264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7329263" y="3961110"/>
            <a:ext cx="615567" cy="476062"/>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454689" y="2715687"/>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685800">
              <a:buClr>
                <a:srgbClr val="000000"/>
              </a:buClr>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2338691" y="1913971"/>
            <a:ext cx="2613216" cy="507831"/>
          </a:xfrm>
          <a:prstGeom prst="rect">
            <a:avLst/>
          </a:prstGeom>
        </p:spPr>
        <p:txBody>
          <a:bodyPr wrap="none">
            <a:spAutoFit/>
          </a:bodyPr>
          <a:lstStyle/>
          <a:p>
            <a:pPr algn="ctr" defTabSz="685800">
              <a:buClr>
                <a:srgbClr val="000000"/>
              </a:buClr>
              <a:defRPr/>
            </a:pP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7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27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005238" y="2664393"/>
            <a:ext cx="1375698" cy="461665"/>
          </a:xfrm>
          <a:prstGeom prst="rect">
            <a:avLst/>
          </a:prstGeom>
        </p:spPr>
        <p:txBody>
          <a:bodyPr wrap="none">
            <a:spAutoFit/>
          </a:bodyPr>
          <a:lstStyle/>
          <a:p>
            <a:pPr defTabSz="685800">
              <a:buClr>
                <a:srgbClr val="000000"/>
              </a:buClr>
              <a:defRPr/>
            </a:pPr>
            <a:r>
              <a:rPr lang="en-US" altLang="zh-CN"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24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1523924" y="2750031"/>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685800">
              <a:buClr>
                <a:srgbClr val="000000"/>
              </a:buClr>
              <a:defRPr/>
            </a:pPr>
            <a:r>
              <a:rPr lang="en-US" sz="24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1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454689" y="3181281"/>
            <a:ext cx="2734260" cy="505972"/>
            <a:chOff x="1717199" y="4363552"/>
            <a:chExt cx="3645680" cy="674630"/>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685800">
                <a:buClr>
                  <a:srgbClr val="000000"/>
                </a:buClr>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6" y="4363552"/>
              <a:ext cx="1889835" cy="674630"/>
            </a:xfrm>
            <a:prstGeom prst="rect">
              <a:avLst/>
            </a:prstGeom>
          </p:spPr>
          <p:txBody>
            <a:bodyPr wrap="none">
              <a:spAutoFit/>
            </a:bodyPr>
            <a:lstStyle/>
            <a:p>
              <a:pPr defTabSz="685800">
                <a:lnSpc>
                  <a:spcPct val="112000"/>
                </a:lnSpc>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685800">
                <a:buClr>
                  <a:srgbClr val="000000"/>
                </a:buClr>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1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454689" y="3735132"/>
            <a:ext cx="3839455" cy="505972"/>
            <a:chOff x="1717199" y="5199333"/>
            <a:chExt cx="5119273" cy="674629"/>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685800">
                <a:buClr>
                  <a:srgbClr val="000000"/>
                </a:buClr>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6" y="5199333"/>
              <a:ext cx="3486424" cy="674629"/>
            </a:xfrm>
            <a:prstGeom prst="rect">
              <a:avLst/>
            </a:prstGeom>
          </p:spPr>
          <p:txBody>
            <a:bodyPr wrap="none">
              <a:spAutoFit/>
            </a:bodyPr>
            <a:lstStyle/>
            <a:p>
              <a:pPr defTabSz="685800">
                <a:lnSpc>
                  <a:spcPct val="112000"/>
                </a:lnSpc>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685800">
                <a:buClr>
                  <a:srgbClr val="000000"/>
                </a:buClr>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1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258183" y="2715687"/>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298129" y="3202348"/>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94143" y="3762876"/>
            <a:ext cx="1380866" cy="39375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454689" y="4250961"/>
            <a:ext cx="6073226" cy="505972"/>
            <a:chOff x="1717199" y="5199333"/>
            <a:chExt cx="8097635" cy="674629"/>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defTabSz="685800">
                <a:buClr>
                  <a:srgbClr val="000000"/>
                </a:buClr>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8" y="5199333"/>
              <a:ext cx="5843908" cy="674629"/>
            </a:xfrm>
            <a:prstGeom prst="rect">
              <a:avLst/>
            </a:prstGeom>
          </p:spPr>
          <p:txBody>
            <a:bodyPr wrap="none">
              <a:spAutoFit/>
            </a:bodyPr>
            <a:lstStyle/>
            <a:p>
              <a:pPr defTabSz="685800">
                <a:lnSpc>
                  <a:spcPct val="112000"/>
                </a:lnSpc>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defTabSz="685800">
                <a:buClr>
                  <a:srgbClr val="000000"/>
                </a:buClr>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1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34989" y="4278705"/>
            <a:ext cx="1380866" cy="39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2684622" y="825708"/>
            <a:ext cx="4136231" cy="600164"/>
          </a:xfrm>
          <a:prstGeom prst="rect">
            <a:avLst/>
          </a:prstGeom>
          <a:noFill/>
        </p:spPr>
        <p:txBody>
          <a:bodyPr wrap="square" rtlCol="0">
            <a:spAutoFit/>
          </a:bodyPr>
          <a:lstStyle/>
          <a:p>
            <a:pPr defTabSz="685800">
              <a:defRPr/>
            </a:pPr>
            <a:r>
              <a:rPr lang="en-US" sz="3300" b="1" dirty="0" err="1">
                <a:solidFill>
                  <a:srgbClr val="FF0000"/>
                </a:solidFill>
                <a:latin typeface="Cambria" panose="02040503050406030204" pitchFamily="18" charset="0"/>
                <a:cs typeface="Arial-Rounded" panose="020B0500000000000000" charset="0"/>
              </a:rPr>
              <a:t>Món</a:t>
            </a:r>
            <a:r>
              <a:rPr lang="en-US" sz="3300" b="1" dirty="0">
                <a:solidFill>
                  <a:srgbClr val="FF0000"/>
                </a:solidFill>
                <a:latin typeface="Cambria" panose="02040503050406030204" pitchFamily="18" charset="0"/>
                <a:cs typeface="Arial-Rounded" panose="020B0500000000000000" charset="0"/>
              </a:rPr>
              <a:t> </a:t>
            </a:r>
            <a:r>
              <a:rPr lang="en-US" sz="3300" b="1" dirty="0" err="1">
                <a:solidFill>
                  <a:srgbClr val="FF0000"/>
                </a:solidFill>
                <a:latin typeface="Cambria" panose="02040503050406030204" pitchFamily="18" charset="0"/>
                <a:cs typeface="Arial-Rounded" panose="020B0500000000000000" charset="0"/>
              </a:rPr>
              <a:t>quà</a:t>
            </a:r>
            <a:r>
              <a:rPr lang="en-US" sz="3300" b="1" dirty="0">
                <a:solidFill>
                  <a:srgbClr val="FF0000"/>
                </a:solidFill>
                <a:latin typeface="Cambria" panose="02040503050406030204" pitchFamily="18" charset="0"/>
                <a:cs typeface="Arial-Rounded" panose="020B0500000000000000" charset="0"/>
              </a:rPr>
              <a:t> </a:t>
            </a:r>
            <a:r>
              <a:rPr lang="en-US" sz="3300" b="1" dirty="0" err="1">
                <a:solidFill>
                  <a:srgbClr val="FF0000"/>
                </a:solidFill>
                <a:latin typeface="Cambria" panose="02040503050406030204" pitchFamily="18" charset="0"/>
                <a:cs typeface="Arial-Rounded" panose="020B0500000000000000" charset="0"/>
              </a:rPr>
              <a:t>đặc</a:t>
            </a:r>
            <a:r>
              <a:rPr lang="en-US" sz="3300" b="1" dirty="0">
                <a:solidFill>
                  <a:srgbClr val="FF0000"/>
                </a:solidFill>
                <a:latin typeface="Cambria" panose="02040503050406030204" pitchFamily="18" charset="0"/>
                <a:cs typeface="Arial-Rounded" panose="020B0500000000000000" charset="0"/>
              </a:rPr>
              <a:t> </a:t>
            </a:r>
            <a:r>
              <a:rPr lang="en-US" sz="3300" b="1" dirty="0" err="1">
                <a:solidFill>
                  <a:srgbClr val="FF0000"/>
                </a:solidFill>
                <a:latin typeface="Cambria" panose="02040503050406030204" pitchFamily="18" charset="0"/>
                <a:cs typeface="Arial-Rounded" panose="020B0500000000000000" charset="0"/>
              </a:rPr>
              <a:t>biệt</a:t>
            </a:r>
            <a:endParaRPr lang="en-US" sz="3300" b="1" dirty="0">
              <a:solidFill>
                <a:srgbClr val="FF0000"/>
              </a:solidFill>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20040" y="1561491"/>
            <a:ext cx="8656320" cy="8127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r>
              <a:rPr lang="en-US" sz="2100" dirty="0">
                <a:solidFill>
                  <a:srgbClr val="000000"/>
                </a:solidFill>
                <a:latin typeface="Cambria" panose="02040503050406030204" pitchFamily="18" charset="0"/>
                <a:cs typeface="Arial-Rounded" panose="020B0500000000000000" charset="0"/>
              </a:rPr>
              <a:t>  </a:t>
            </a:r>
            <a:r>
              <a:rPr lang="vi-VN" sz="21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92" y="2213630"/>
            <a:ext cx="5096828" cy="18668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20040" y="4156131"/>
            <a:ext cx="8656320" cy="8127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100" dirty="0">
                <a:solidFill>
                  <a:srgbClr val="000000"/>
                </a:solidFill>
                <a:latin typeface="Cambria" panose="02040503050406030204" pitchFamily="18" charset="0"/>
                <a:cs typeface="Arial-Rounded" panose="020B0500000000000000" charset="0"/>
              </a:rPr>
              <a:t>  </a:t>
            </a:r>
            <a:r>
              <a:rPr lang="vi-VN" sz="2100" dirty="0">
                <a:solidFill>
                  <a:srgbClr val="000000"/>
                </a:solidFill>
                <a:latin typeface="Cambria" panose="02040503050406030204" pitchFamily="18" charset="0"/>
                <a:cs typeface="Arial-Rounded" panose="020B0500000000000000" charset="0"/>
              </a:rPr>
              <a:t>Ngắm nghĩa tấm thiệp, băn khoăn:</a:t>
            </a:r>
          </a:p>
          <a:p>
            <a:pPr marL="0" indent="0" defTabSz="685800">
              <a:spcBef>
                <a:spcPts val="750"/>
              </a:spcBef>
              <a:buNone/>
              <a:defRPr/>
            </a:pPr>
            <a:r>
              <a:rPr lang="en-US" sz="2100" dirty="0">
                <a:solidFill>
                  <a:srgbClr val="000000"/>
                </a:solidFill>
                <a:latin typeface="Cambria" panose="02040503050406030204" pitchFamily="18" charset="0"/>
                <a:cs typeface="Arial-Rounded" panose="020B0500000000000000" charset="0"/>
              </a:rPr>
              <a:t>  </a:t>
            </a:r>
            <a:r>
              <a:rPr lang="vi-VN" sz="21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indent="0" defTabSz="685800">
              <a:spcBef>
                <a:spcPts val="750"/>
              </a:spcBef>
              <a:buNone/>
              <a:defRPr/>
            </a:pPr>
            <a:r>
              <a:rPr lang="en-US" sz="2100" dirty="0">
                <a:solidFill>
                  <a:srgbClr val="000000"/>
                </a:solidFill>
                <a:latin typeface="Cambria" panose="02040503050406030204" pitchFamily="18" charset="0"/>
                <a:cs typeface="Arial-Rounded" panose="020B0500000000000000" charset="0"/>
              </a:rPr>
              <a:t>  </a:t>
            </a:r>
            <a:r>
              <a:rPr lang="vi-VN" sz="2100" dirty="0">
                <a:solidFill>
                  <a:srgbClr val="000000"/>
                </a:solidFill>
                <a:latin typeface="Cambria" panose="02040503050406030204" pitchFamily="18" charset="0"/>
                <a:cs typeface="Arial-Rounded" panose="020B0500000000000000" charset="0"/>
              </a:rPr>
              <a:t>- Ừ. Em thấy viết thế có ít quá không?</a:t>
            </a:r>
          </a:p>
          <a:p>
            <a:pPr marL="0" indent="0" algn="just" defTabSz="685800">
              <a:spcBef>
                <a:spcPts val="750"/>
              </a:spcBef>
              <a:buNone/>
              <a:defRPr/>
            </a:pPr>
            <a:r>
              <a:rPr lang="en-US" sz="2100" dirty="0">
                <a:solidFill>
                  <a:srgbClr val="000000"/>
                </a:solidFill>
                <a:latin typeface="Cambria" panose="02040503050406030204" pitchFamily="18" charset="0"/>
                <a:cs typeface="Arial-Rounded" panose="020B0500000000000000" charset="0"/>
              </a:rPr>
              <a:t>  </a:t>
            </a:r>
            <a:r>
              <a:rPr lang="vi-VN" sz="2100" dirty="0">
                <a:solidFill>
                  <a:srgbClr val="000000"/>
                </a:solidFill>
                <a:latin typeface="Cambria" panose="02040503050406030204" pitchFamily="18" charset="0"/>
                <a:cs typeface="Arial-Rounded" panose="020B0500000000000000" charset="0"/>
              </a:rPr>
              <a:t>- A, bố rất đẹp trai nữa ạ!</a:t>
            </a:r>
            <a:endParaRPr lang="en-US" sz="2100" dirty="0">
              <a:solidFill>
                <a:srgbClr val="000000"/>
              </a:solidFill>
              <a:latin typeface="Cambria" panose="02040503050406030204" pitchFamily="18" charset="0"/>
              <a:cs typeface="Arial-Rounded" panose="020B0500000000000000" charset="0"/>
            </a:endParaRPr>
          </a:p>
          <a:p>
            <a:pPr marL="0" indent="0" algn="just" defTabSz="685800">
              <a:spcBef>
                <a:spcPts val="750"/>
              </a:spcBef>
              <a:buNone/>
              <a:defRPr/>
            </a:pPr>
            <a:r>
              <a:rPr lang="en-US" sz="2100" dirty="0">
                <a:solidFill>
                  <a:srgbClr val="000000"/>
                </a:solidFill>
                <a:latin typeface="Cambria" panose="02040503050406030204" pitchFamily="18" charset="0"/>
                <a:cs typeface="Arial-Rounded" panose="020B0500000000000000" charset="0"/>
              </a:rPr>
              <a:t>  </a:t>
            </a:r>
            <a:r>
              <a:rPr lang="vi-VN" sz="21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7640" y="997611"/>
            <a:ext cx="8656320" cy="47669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Bố đang ngồi trước máy tính, mặt đăm chiêu.</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 Bố ơi…</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Bố nhìn hai chị em.</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 Hai chị em sao thế?</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 Chúng con…</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 Chúc mừng sinh nhật bố!</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indent="0" algn="just" defTabSz="685800">
              <a:spcBef>
                <a:spcPts val="750"/>
              </a:spcBef>
              <a:buNone/>
              <a:defRPr/>
            </a:pPr>
            <a:r>
              <a:rPr lang="en-US" sz="1800" dirty="0">
                <a:solidFill>
                  <a:srgbClr val="000000"/>
                </a:solidFill>
                <a:latin typeface="Cambria" panose="02040503050406030204" pitchFamily="18" charset="0"/>
                <a:cs typeface="Arial-Rounded" panose="020B0500000000000000" charset="0"/>
              </a:rPr>
              <a:t>   </a:t>
            </a:r>
            <a:r>
              <a:rPr lang="vi-VN" sz="18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indent="0" algn="r" defTabSz="685800">
              <a:spcBef>
                <a:spcPts val="750"/>
              </a:spcBef>
              <a:buNone/>
              <a:defRPr/>
            </a:pPr>
            <a:r>
              <a:rPr lang="vi-VN" sz="18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253" y="857250"/>
            <a:ext cx="4868747" cy="2645049"/>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1101616"/>
            <a:ext cx="3541773" cy="4899134"/>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5016048" y="1156796"/>
            <a:ext cx="3430661" cy="167474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2960601" y="3142015"/>
            <a:ext cx="2919937" cy="2919937"/>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6966" y="3679032"/>
            <a:ext cx="2214743" cy="2214743"/>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590" y="4899598"/>
            <a:ext cx="1800225" cy="1101152"/>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640915" y="1034231"/>
            <a:ext cx="7875638" cy="26160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730046" y="1166966"/>
            <a:ext cx="7632290" cy="1107996"/>
          </a:xfrm>
          <a:prstGeom prst="rect">
            <a:avLst/>
          </a:prstGeom>
          <a:noFill/>
        </p:spPr>
        <p:txBody>
          <a:bodyPr wrap="square" rtlCol="0">
            <a:spAutoFit/>
          </a:bodyPr>
          <a:lstStyle/>
          <a:p>
            <a:pPr algn="ctr" defTabSz="685800">
              <a:defRPr/>
            </a:pP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2.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Bám</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vào</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vật</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gì</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đó</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để</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cho</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vững</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là</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nghĩa</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của</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từ</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nào</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sau</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3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đây</a:t>
            </a:r>
            <a:r>
              <a:rPr lang="en-US" sz="33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5003701" y="4713965"/>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657580" y="4750506"/>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5003701" y="3990185"/>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640915" y="3974383"/>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7489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18638" y="376704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449458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61353" y="4468156"/>
            <a:ext cx="1004699" cy="88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6010275" y="2734866"/>
            <a:ext cx="582216" cy="28575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4500562" y="3265885"/>
            <a:ext cx="509588" cy="23217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8024813" y="3543301"/>
            <a:ext cx="864394" cy="353615"/>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6547249" y="4128071"/>
            <a:ext cx="2534841" cy="1763317"/>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6547249" y="4131167"/>
            <a:ext cx="1227045" cy="176022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5574507" y="4476470"/>
            <a:ext cx="1946379" cy="135538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5574507" y="4479566"/>
            <a:ext cx="943024" cy="1352289"/>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5774532" y="5250657"/>
            <a:ext cx="127397" cy="54530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5774532" y="5250657"/>
            <a:ext cx="127397" cy="545306"/>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5447110" y="5250657"/>
            <a:ext cx="127397" cy="54530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5447110" y="5250657"/>
            <a:ext cx="127397" cy="545306"/>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5155407" y="5250657"/>
            <a:ext cx="127397" cy="54530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5155407" y="5250657"/>
            <a:ext cx="127397" cy="545306"/>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4900612" y="5450682"/>
            <a:ext cx="909638" cy="16430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4900612" y="5450682"/>
            <a:ext cx="909638" cy="16430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6615113" y="5323285"/>
            <a:ext cx="1159669" cy="44172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7229476" y="5364956"/>
            <a:ext cx="145256" cy="32147"/>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7197328" y="5360194"/>
            <a:ext cx="577454" cy="404813"/>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6810376" y="5573316"/>
            <a:ext cx="127397" cy="10001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7011592" y="5419725"/>
            <a:ext cx="145256" cy="113109"/>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7065169" y="5587604"/>
            <a:ext cx="146447" cy="113109"/>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7265194" y="5469731"/>
            <a:ext cx="127397" cy="9882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7411642" y="5595937"/>
            <a:ext cx="127397" cy="10001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5974557" y="4942285"/>
            <a:ext cx="627460" cy="1053703"/>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98226" y="5675884"/>
            <a:ext cx="9414272" cy="333376"/>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7411641" y="857250"/>
            <a:ext cx="511969" cy="511969"/>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8422482" y="1407319"/>
            <a:ext cx="404813" cy="198835"/>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6494860" y="1227534"/>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7305676" y="1690688"/>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78049">
              <a:defRPr/>
            </a:pPr>
            <a:endParaRPr lang="zh-CN" altLang="en-US" sz="1425">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590" y="4899598"/>
            <a:ext cx="1800225" cy="1101152"/>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590" y="4899598"/>
            <a:ext cx="1800225" cy="1101152"/>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640915" y="1034231"/>
            <a:ext cx="7875638" cy="26160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730046" y="1166966"/>
            <a:ext cx="7632290" cy="1477328"/>
          </a:xfrm>
          <a:prstGeom prst="rect">
            <a:avLst/>
          </a:prstGeom>
          <a:noFill/>
        </p:spPr>
        <p:txBody>
          <a:bodyPr wrap="square" rtlCol="0">
            <a:spAutoFit/>
          </a:bodyPr>
          <a:lstStyle/>
          <a:p>
            <a:pPr algn="ctr" defTabSz="685800">
              <a:defRPr/>
            </a:pP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algn="ctr" defTabSz="685800">
              <a:defRPr/>
            </a:pP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algn="ctr" defTabSz="685800">
              <a:defRPr/>
            </a:pP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Soi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vào</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trong</a:t>
            </a:r>
            <a:r>
              <a:rPr lang="en-US" sz="3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5003701" y="4713965"/>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giấc</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ngủ</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657580" y="4750506"/>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trang</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sách</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5003701" y="3990185"/>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sân</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nhà</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640915" y="3974383"/>
            <a:ext cx="3512852" cy="45200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giấc</a:t>
            </a:r>
            <a:r>
              <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27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mơ</a:t>
            </a:r>
            <a:endParaRPr lang="en-US" sz="27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7489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18638" y="376704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449458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61353" y="4468156"/>
            <a:ext cx="1004699" cy="88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590" y="4899598"/>
            <a:ext cx="1800225" cy="1101152"/>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114426" y="4379118"/>
            <a:ext cx="6149165" cy="14358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vi-VN" sz="2100" dirty="0">
                <a:solidFill>
                  <a:prstClr val="white"/>
                </a:solidFill>
              </a:rPr>
              <a:t>Em đã làm những việc gì để thể hiện tình cảm yêu thương đối với người thân của em?</a:t>
            </a:r>
            <a:endParaRPr lang="vi-VN" sz="2100" dirty="0">
              <a:solidFill>
                <a:prstClr val="white"/>
              </a:solidFill>
              <a:latin typeface="Arial"/>
              <a:ea typeface="微软雅黑"/>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8875" y="978692"/>
            <a:ext cx="4286250" cy="3214688"/>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7133477" y="1116511"/>
            <a:ext cx="1680634" cy="1237390"/>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2307790" y="1021061"/>
            <a:ext cx="5604747" cy="461665"/>
          </a:xfrm>
          <a:prstGeom prst="rect">
            <a:avLst/>
          </a:prstGeom>
          <a:noFill/>
        </p:spPr>
        <p:txBody>
          <a:bodyPr wrap="square" rtlCol="0">
            <a:spAutoFit/>
          </a:bodyPr>
          <a:lstStyle/>
          <a:p>
            <a:pPr algn="ctr" defTabSz="342900">
              <a:defRPr/>
            </a:pPr>
            <a:r>
              <a:rPr lang="en-US" sz="2400" dirty="0" err="1">
                <a:solidFill>
                  <a:srgbClr val="000000"/>
                </a:solidFill>
                <a:latin typeface="Arial"/>
                <a:ea typeface="微软雅黑"/>
                <a:cs typeface="Arial"/>
                <a:sym typeface="Arial"/>
              </a:rPr>
              <a:t>Thứ</a:t>
            </a:r>
            <a:r>
              <a:rPr lang="en-US" sz="2400" dirty="0">
                <a:solidFill>
                  <a:srgbClr val="000000"/>
                </a:solidFill>
                <a:latin typeface="Arial"/>
                <a:ea typeface="微软雅黑"/>
                <a:cs typeface="Arial"/>
                <a:sym typeface="Arial"/>
              </a:rPr>
              <a:t> … ngày … tháng … </a:t>
            </a:r>
            <a:r>
              <a:rPr lang="en-US" sz="2400" dirty="0" err="1">
                <a:solidFill>
                  <a:srgbClr val="000000"/>
                </a:solidFill>
                <a:latin typeface="Arial"/>
                <a:ea typeface="微软雅黑"/>
                <a:cs typeface="Arial"/>
                <a:sym typeface="Arial"/>
              </a:rPr>
              <a:t>năm</a:t>
            </a:r>
            <a:r>
              <a:rPr lang="en-US" sz="2400" dirty="0">
                <a:solidFill>
                  <a:srgbClr val="000000"/>
                </a:solidFill>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4572000" y="1515915"/>
            <a:ext cx="1644748" cy="461665"/>
          </a:xfrm>
          <a:prstGeom prst="rect">
            <a:avLst/>
          </a:prstGeom>
          <a:noFill/>
        </p:spPr>
        <p:txBody>
          <a:bodyPr wrap="square" rtlCol="0">
            <a:spAutoFit/>
          </a:bodyPr>
          <a:lstStyle/>
          <a:p>
            <a:pPr algn="ctr" defTabSz="342900">
              <a:defRPr/>
            </a:pPr>
            <a:r>
              <a:rPr lang="en-US" sz="2400" dirty="0">
                <a:solidFill>
                  <a:srgbClr val="000000"/>
                </a:solidFill>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3307" y="2137350"/>
            <a:ext cx="2589920" cy="355998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4159937" y="2091157"/>
            <a:ext cx="4604403" cy="804742"/>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2307790" y="2796792"/>
            <a:ext cx="6401355" cy="1092803"/>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2406" y="4118611"/>
            <a:ext cx="2249065" cy="2024159"/>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205" y="1896326"/>
            <a:ext cx="4905011" cy="271433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90147" y="1530818"/>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6594589" y="2212521"/>
            <a:ext cx="347627" cy="464605"/>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124779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2478862" y="3994001"/>
            <a:ext cx="347627" cy="464605"/>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7586" y="1076548"/>
            <a:ext cx="827024" cy="766865"/>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9871" y="2230288"/>
            <a:ext cx="2459555" cy="338837"/>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2516485" y="3118500"/>
            <a:ext cx="933946" cy="815896"/>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342900">
                <a:defRPr/>
              </a:pPr>
              <a:endParaRPr lang="zh-CN" altLang="en-US" sz="1200" b="1" dirty="0">
                <a:solidFill>
                  <a:srgbClr val="FFFFFF"/>
                </a:solidFill>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689297" y="3266542"/>
              <a:ext cx="474917" cy="615553"/>
            </a:xfrm>
            <a:prstGeom prst="rect">
              <a:avLst/>
            </a:prstGeom>
            <a:noFill/>
          </p:spPr>
          <p:txBody>
            <a:bodyPr wrap="none" rtlCol="0">
              <a:spAutoFit/>
            </a:bodyPr>
            <a:lstStyle/>
            <a:p>
              <a:pPr algn="ctr" defTabSz="685800">
                <a:buClr>
                  <a:srgbClr val="000000"/>
                </a:buClr>
                <a:defRPr/>
              </a:pPr>
              <a:r>
                <a:rPr lang="en-US" altLang="zh-CN" sz="2400" b="1" kern="0">
                  <a:solidFill>
                    <a:srgbClr val="70AD47">
                      <a:lumMod val="50000"/>
                    </a:srgbClr>
                  </a:solidFill>
                  <a:latin typeface="Arial" panose="020B0604020202020204" pitchFamily="34" charset="0"/>
                  <a:ea typeface="汉仪小麦体简" panose="00020600040101010101" pitchFamily="18" charset="-122"/>
                  <a:cs typeface="Arial"/>
                  <a:sym typeface="Arial"/>
                </a:rPr>
                <a:t>1</a:t>
              </a:r>
              <a:endParaRPr lang="zh-CN" altLang="en-US" sz="2400" b="1" kern="0" dirty="0">
                <a:solidFill>
                  <a:srgbClr val="70AD47">
                    <a:lumMod val="50000"/>
                  </a:srgbClr>
                </a:solidFill>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2983457" y="2545612"/>
            <a:ext cx="3618150" cy="2107297"/>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47230" y="3662486"/>
            <a:ext cx="1651764" cy="2270436"/>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1"/>
            <a:ext cx="9144000" cy="51434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2423164" y="1149284"/>
            <a:ext cx="1484702" cy="461665"/>
          </a:xfrm>
          <a:prstGeom prst="rect">
            <a:avLst/>
          </a:prstGeom>
        </p:spPr>
        <p:txBody>
          <a:bodyPr wrap="none">
            <a:spAutoFit/>
          </a:bodyPr>
          <a:lstStyle/>
          <a:p>
            <a:pPr algn="ctr" defTabSz="685800">
              <a:defRPr/>
            </a:pPr>
            <a:r>
              <a:rPr lang="en-US" altLang="zh-CN" sz="2400" b="1" kern="0">
                <a:solidFill>
                  <a:srgbClr val="0070C0"/>
                </a:solidFill>
                <a:latin typeface="Arial"/>
                <a:ea typeface="inpin heiti" charset="-122"/>
                <a:cs typeface="Times New Roman" panose="02020603050405020304" pitchFamily="18" charset="0"/>
                <a:sym typeface="Arial"/>
              </a:rPr>
              <a:t>Đọc mẫu</a:t>
            </a:r>
            <a:endParaRPr lang="zh-CN" altLang="en-US" sz="2400" b="1" kern="0" dirty="0">
              <a:solidFill>
                <a:srgbClr val="0070C0"/>
              </a:solidFill>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497" y="3466466"/>
            <a:ext cx="3582020" cy="877037"/>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616" y="1881296"/>
            <a:ext cx="1459781" cy="168492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3294619" y="4838964"/>
            <a:ext cx="2788223" cy="773043"/>
          </a:xfrm>
          <a:prstGeom prst="cloud">
            <a:avLst/>
          </a:prstGeom>
          <a:solidFill>
            <a:srgbClr val="EC9DAE"/>
          </a:solidFill>
        </p:spPr>
        <p:txBody>
          <a:bodyPr wrap="square" rtlCol="0">
            <a:spAutoFit/>
          </a:bodyPr>
          <a:lstStyle/>
          <a:p>
            <a:pPr algn="ctr" defTabSz="685800">
              <a:defRPr/>
            </a:pPr>
            <a:r>
              <a:rPr lang="en-US" altLang="zh-CN" sz="2700" b="1">
                <a:solidFill>
                  <a:prstClr val="black"/>
                </a:solidFill>
                <a:latin typeface="Arial"/>
                <a:ea typeface="inpin heiti" charset="-122"/>
                <a:cs typeface="Times New Roman" panose="02020603050405020304" pitchFamily="18" charset="0"/>
                <a:sym typeface="Arial"/>
              </a:rPr>
              <a:t>MẮT DÕI</a:t>
            </a:r>
            <a:endParaRPr lang="zh-CN" altLang="en-US" sz="2700" b="1" dirty="0">
              <a:solidFill>
                <a:prstClr val="black"/>
              </a:solidFill>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6011206" y="2508481"/>
            <a:ext cx="2746256" cy="1405533"/>
          </a:xfrm>
          <a:prstGeom prst="cloud">
            <a:avLst/>
          </a:prstGeom>
          <a:solidFill>
            <a:srgbClr val="FFC000">
              <a:lumMod val="60000"/>
              <a:lumOff val="40000"/>
            </a:srgbClr>
          </a:solidFill>
        </p:spPr>
        <p:txBody>
          <a:bodyPr wrap="square" rtlCol="0">
            <a:spAutoFit/>
          </a:bodyPr>
          <a:lstStyle/>
          <a:p>
            <a:pPr algn="ctr" defTabSz="685800">
              <a:defRPr/>
            </a:pPr>
            <a:r>
              <a:rPr lang="en-US" altLang="zh-CN" sz="2700" b="1" kern="0" dirty="0">
                <a:solidFill>
                  <a:prstClr val="black"/>
                </a:solidFill>
                <a:latin typeface="Arial"/>
                <a:ea typeface="inpin heiti" charset="-122"/>
                <a:cs typeface="Times New Roman" panose="02020603050405020304" pitchFamily="18" charset="0"/>
                <a:sym typeface="Arial"/>
              </a:rPr>
              <a:t>TAI NGHE</a:t>
            </a:r>
            <a:endParaRPr lang="zh-CN" altLang="en-US" sz="2700" b="1" kern="0" dirty="0">
              <a:solidFill>
                <a:prstClr val="black"/>
              </a:solidFill>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671172" y="2630408"/>
            <a:ext cx="2212585" cy="1405533"/>
          </a:xfrm>
          <a:prstGeom prst="cloud">
            <a:avLst/>
          </a:prstGeom>
          <a:solidFill>
            <a:srgbClr val="ED7D31">
              <a:lumMod val="60000"/>
              <a:lumOff val="40000"/>
            </a:srgbClr>
          </a:solidFill>
        </p:spPr>
        <p:txBody>
          <a:bodyPr wrap="square" rtlCol="0">
            <a:spAutoFit/>
          </a:bodyPr>
          <a:lstStyle/>
          <a:p>
            <a:pPr algn="ctr" defTabSz="685800">
              <a:defRPr/>
            </a:pPr>
            <a:r>
              <a:rPr lang="en-US" altLang="zh-CN" sz="2700" b="1" kern="0">
                <a:solidFill>
                  <a:prstClr val="black"/>
                </a:solidFill>
                <a:latin typeface="Arial"/>
                <a:ea typeface="inpin heiti" charset="-122"/>
                <a:cs typeface="Times New Roman" panose="02020603050405020304" pitchFamily="18" charset="0"/>
                <a:sym typeface="Arial"/>
              </a:rPr>
              <a:t>TAY DÒ</a:t>
            </a:r>
            <a:endParaRPr lang="zh-CN" altLang="en-US" sz="2700" b="1" kern="0" dirty="0">
              <a:solidFill>
                <a:prstClr val="black"/>
              </a:solidFill>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4261133" y="4240132"/>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5412004" y="2683661"/>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5816" y="2673988"/>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963400" y="1063734"/>
            <a:ext cx="469534" cy="52413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1964</Words>
  <Application>Microsoft Office PowerPoint</Application>
  <PresentationFormat>On-screen Show (4:3)</PresentationFormat>
  <Paragraphs>176</Paragraphs>
  <Slides>34</Slides>
  <Notes>8</Notes>
  <HiddenSlides>0</HiddenSlides>
  <MMClips>3</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34</vt:i4>
      </vt:variant>
    </vt:vector>
  </HeadingPairs>
  <TitlesOfParts>
    <vt:vector size="57" baseType="lpstr">
      <vt:lpstr>微软雅黑</vt:lpstr>
      <vt:lpstr>宋体</vt:lpstr>
      <vt:lpstr>Arial</vt:lpstr>
      <vt:lpstr>Arial-Rounded</vt:lpstr>
      <vt:lpstr>Calibri</vt:lpstr>
      <vt:lpstr>Calibri Light</vt:lpstr>
      <vt:lpstr>Cambria</vt:lpstr>
      <vt:lpstr>Chewy</vt:lpstr>
      <vt:lpstr>Coiny</vt:lpstr>
      <vt:lpstr>Comfortaa</vt:lpstr>
      <vt:lpstr>Delius Unicase</vt:lpstr>
      <vt:lpstr>等线</vt:lpstr>
      <vt:lpstr>iCiel Cadena</vt:lpstr>
      <vt:lpstr>inpin heiti</vt:lpstr>
      <vt:lpstr>Times New Roman</vt:lpstr>
      <vt:lpstr>字魂36号-正文宋楷</vt:lpstr>
      <vt:lpstr>汉仪小麦体简</vt:lpstr>
      <vt:lpstr>1_Office 主题</vt:lpstr>
      <vt:lpstr>Response to Intervention: The Alphabet by Slidesgo</vt:lpstr>
      <vt:lpstr>5_Office 主题​​</vt:lpstr>
      <vt:lpstr>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Linh</cp:lastModifiedBy>
  <cp:revision>28</cp:revision>
  <dcterms:created xsi:type="dcterms:W3CDTF">2022-07-27T07:39:04Z</dcterms:created>
  <dcterms:modified xsi:type="dcterms:W3CDTF">2022-11-09T01:46:21Z</dcterms:modified>
</cp:coreProperties>
</file>