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handoutMasterIdLst>
    <p:handoutMasterId r:id="rId34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8" r:id="rId16"/>
    <p:sldId id="409" r:id="rId17"/>
    <p:sldId id="410" r:id="rId18"/>
    <p:sldId id="397" r:id="rId19"/>
    <p:sldId id="412" r:id="rId20"/>
    <p:sldId id="411" r:id="rId21"/>
    <p:sldId id="413" r:id="rId22"/>
    <p:sldId id="275" r:id="rId23"/>
    <p:sldId id="268" r:id="rId24"/>
    <p:sldId id="414" r:id="rId25"/>
    <p:sldId id="319" r:id="rId26"/>
    <p:sldId id="320" r:id="rId27"/>
    <p:sldId id="296" r:id="rId28"/>
    <p:sldId id="322" r:id="rId29"/>
    <p:sldId id="401" r:id="rId30"/>
    <p:sldId id="415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2" y="14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B¸o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c«ng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Cïng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b¾t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778" y="810577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528" y="1690062"/>
            <a:ext cx="8243248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1961</Words>
  <Application>Microsoft Office PowerPoint</Application>
  <PresentationFormat>Widescreen</PresentationFormat>
  <Paragraphs>136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.VnTime</vt:lpstr>
      <vt:lpstr>.VnTimeH</vt:lpstr>
      <vt:lpstr>Arial</vt:lpstr>
      <vt:lpstr>Calibri</vt:lpstr>
      <vt:lpstr>Calibri Light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122</cp:revision>
  <dcterms:created xsi:type="dcterms:W3CDTF">2019-01-14T06:35:35Z</dcterms:created>
  <dcterms:modified xsi:type="dcterms:W3CDTF">2021-09-06T09:41:52Z</dcterms:modified>
</cp:coreProperties>
</file>