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smtClean="0">
                <a:solidFill>
                  <a:srgbClr val="0000FF"/>
                </a:solidFill>
                <a:latin typeface="HP-087" pitchFamily="34" charset="0"/>
              </a:rPr>
              <a:t>Đi học đúng giờ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10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4" t="49407" r="52410" b="32409"/>
          <a:stretch/>
        </p:blipFill>
        <p:spPr bwMode="auto">
          <a:xfrm>
            <a:off x="1963675" y="632574"/>
            <a:ext cx="6198334" cy="485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hoặc không đồng tình với việc làm của bạn nào? Vì sao?Theo em việc đi học đúng giờ mang lại lợi ích gì?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1" t="48545" r="13025" b="32409"/>
          <a:stretch/>
        </p:blipFill>
        <p:spPr bwMode="auto">
          <a:xfrm>
            <a:off x="4419600" y="2348346"/>
            <a:ext cx="3929638" cy="268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 làm gì để đi học đúng giờ 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70402" r="20067" b="7377"/>
          <a:stretch/>
        </p:blipFill>
        <p:spPr bwMode="auto">
          <a:xfrm>
            <a:off x="1600200" y="2286000"/>
            <a:ext cx="55301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95400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2020-2021\Giáo án điện tử các môn - 2020\Dao duc\tranh anh dao duc\Daoduc1 chu de 4 (LAN) ẢNH\dd10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t="17036" r="7802" b="62639"/>
          <a:stretch/>
        </p:blipFill>
        <p:spPr bwMode="auto">
          <a:xfrm>
            <a:off x="954578" y="2410691"/>
            <a:ext cx="75257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018" y="1254764"/>
            <a:ext cx="84048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4775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 t="42604" b="29590"/>
          <a:stretch/>
        </p:blipFill>
        <p:spPr bwMode="auto">
          <a:xfrm>
            <a:off x="2377751" y="2363642"/>
            <a:ext cx="6766249" cy="28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5740093" y="1944540"/>
            <a:ext cx="1640623" cy="699654"/>
          </a:xfrm>
          <a:prstGeom prst="wedgeRoundRectCallout">
            <a:avLst>
              <a:gd name="adj1" fmla="val 971"/>
              <a:gd name="adj2" fmla="val 92203"/>
              <a:gd name="adj3" fmla="val 16667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40093" y="12675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Nhanh lên con, </a:t>
            </a:r>
          </a:p>
          <a:p>
            <a:r>
              <a:rPr lang="en-US" smtClean="0"/>
              <a:t>muộn học rồi 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4716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581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151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24</cp:revision>
  <dcterms:created xsi:type="dcterms:W3CDTF">2006-08-16T00:00:00Z</dcterms:created>
  <dcterms:modified xsi:type="dcterms:W3CDTF">2021-11-08T15:07:04Z</dcterms:modified>
</cp:coreProperties>
</file>