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sldIdLst>
    <p:sldId id="257" r:id="rId3"/>
    <p:sldId id="274" r:id="rId4"/>
    <p:sldId id="275" r:id="rId5"/>
    <p:sldId id="261" r:id="rId6"/>
    <p:sldId id="263" r:id="rId7"/>
    <p:sldId id="264" r:id="rId8"/>
    <p:sldId id="266" r:id="rId9"/>
    <p:sldId id="267" r:id="rId10"/>
    <p:sldId id="265" r:id="rId11"/>
    <p:sldId id="268" r:id="rId12"/>
    <p:sldId id="272" r:id="rId13"/>
    <p:sldId id="269" r:id="rId14"/>
    <p:sldId id="271" r:id="rId15"/>
    <p:sldId id="276" r:id="rId16"/>
  </p:sldIdLst>
  <p:sldSz cx="12192000" cy="6858000"/>
  <p:notesSz cx="6858000" cy="9144000"/>
  <p:embeddedFontLst>
    <p:embeddedFont>
      <p:font typeface="#9Slide07 SVNZiclets" charset="0"/>
      <p:regular r:id="rId18"/>
    </p:embeddedFont>
    <p:embeddedFont>
      <p:font typeface="#9Slide07 IcielCadena" charset="0"/>
      <p:bold r:id="rId19"/>
    </p:embeddedFont>
    <p:embeddedFont>
      <p:font typeface="Lato" pitchFamily="34" charset="0"/>
      <p:regular r:id="rId20"/>
      <p:bold r:id="rId21"/>
    </p:embeddedFont>
    <p:embeddedFont>
      <p:font typeface="Open Sans" pitchFamily="34" charset="0"/>
      <p:regular r:id="rId22"/>
      <p:bold r:id="rId23"/>
      <p:italic r:id="rId24"/>
      <p:boldItalic r:id="rId25"/>
    </p:embeddedFont>
    <p:embeddedFont>
      <p:font typeface="Calibri Light" pitchFamily="34" charset="0"/>
      <p:regular r:id="rId26"/>
      <p:italic r:id="rId27"/>
    </p:embeddedFont>
    <p:embeddedFont>
      <p:font typeface="#9Slide07 IcielNabila" charset="0"/>
      <p:regular r:id="rId28"/>
    </p:embeddedFont>
    <p:embeddedFont>
      <p:font typeface="Cambria Math" pitchFamily="18" charset="0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#9Slide07 IcielKoni" charset="0"/>
      <p:bold r:id="rId34"/>
    </p:embeddedFont>
    <p:embeddedFont>
      <p:font typeface="#9Slide07 Itim" charset="-34"/>
      <p:regular r:id="rId35"/>
    </p:embeddedFont>
    <p:embeddedFont>
      <p:font typeface="#9Slide07 SVNAdam Gorry" charset="0"/>
      <p:regular r:id="rId36"/>
    </p:embeddedFont>
    <p:embeddedFont>
      <p:font typeface="#9Slide07 Baloo Tamma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C00"/>
    <a:srgbClr val="FF0066"/>
    <a:srgbClr val="FFCC00"/>
    <a:srgbClr val="FF3300"/>
    <a:srgbClr val="009999"/>
    <a:srgbClr val="FFFA00"/>
    <a:srgbClr val="CC00FF"/>
    <a:srgbClr val="9933FF"/>
    <a:srgbClr val="00CC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CCE05-922B-4113-9C06-50E0DE820F1C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46BF6-07F3-486D-8A7F-CEA5D6E46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6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LẦN L</a:t>
            </a:r>
            <a:r>
              <a:rPr lang="vi-VN" b="1" dirty="0"/>
              <a:t>Ư</a:t>
            </a:r>
            <a:r>
              <a:rPr lang="en-US" b="1" dirty="0"/>
              <a:t>ỢT VÀO TÚI HẠT-&gt;BÌNH N</a:t>
            </a:r>
            <a:r>
              <a:rPr lang="vi-VN" b="1" dirty="0"/>
              <a:t>Ư</a:t>
            </a:r>
            <a:r>
              <a:rPr lang="en-US" b="1" dirty="0"/>
              <a:t>ỚC-&gt;CHAI XỊT-&gt;PHÂN BÓN-&gt;THÙNG GỖ.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350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LẦN L</a:t>
            </a:r>
            <a:r>
              <a:rPr lang="vi-VN" b="1" dirty="0"/>
              <a:t>Ư</a:t>
            </a:r>
            <a:r>
              <a:rPr lang="en-US" b="1" dirty="0"/>
              <a:t>ỢT VÀO TÚI HẠT-&gt;BÌNH N</a:t>
            </a:r>
            <a:r>
              <a:rPr lang="vi-VN" b="1" dirty="0"/>
              <a:t>Ư</a:t>
            </a:r>
            <a:r>
              <a:rPr lang="en-US" b="1" dirty="0"/>
              <a:t>ỚC-&gt;CHAI XỊT-&gt;PHÂN BÓN-&gt;THÙNG GỖ.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316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3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ới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chai </a:t>
            </a:r>
            <a:r>
              <a:rPr lang="en-US" dirty="0" err="1"/>
              <a:t>xịt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57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bón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48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thùng</a:t>
            </a:r>
            <a:r>
              <a:rPr lang="en-US" dirty="0"/>
              <a:t> </a:t>
            </a:r>
            <a:r>
              <a:rPr lang="en-US" dirty="0" err="1"/>
              <a:t>gỗ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1120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1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2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9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1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39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6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9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0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85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0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0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22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6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3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712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11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0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1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8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4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8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8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2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9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628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6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7.wdp"/><Relationship Id="rId18" Type="http://schemas.openxmlformats.org/officeDocument/2006/relationships/image" Target="../media/image57.png"/><Relationship Id="rId3" Type="http://schemas.openxmlformats.org/officeDocument/2006/relationships/image" Target="../media/image9.svg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17" Type="http://schemas.openxmlformats.org/officeDocument/2006/relationships/image" Target="../media/image32.png"/><Relationship Id="rId2" Type="http://schemas.openxmlformats.org/officeDocument/2006/relationships/image" Target="../media/image7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2.svg"/><Relationship Id="rId15" Type="http://schemas.openxmlformats.org/officeDocument/2006/relationships/image" Target="../media/image56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60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sv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5" Type="http://schemas.openxmlformats.org/officeDocument/2006/relationships/slide" Target="slide4.xml"/><Relationship Id="rId10" Type="http://schemas.openxmlformats.org/officeDocument/2006/relationships/image" Target="../media/image11.png"/><Relationship Id="rId4" Type="http://schemas.openxmlformats.org/officeDocument/2006/relationships/image" Target="../media/image9.svg"/><Relationship Id="rId9" Type="http://schemas.openxmlformats.org/officeDocument/2006/relationships/image" Target="../media/image13.pn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580.png"/><Relationship Id="rId10" Type="http://schemas.microsoft.com/office/2007/relationships/hdphoto" Target="../media/hdphoto3.wdp"/><Relationship Id="rId4" Type="http://schemas.openxmlformats.org/officeDocument/2006/relationships/image" Target="../media/image9.sv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openxmlformats.org/officeDocument/2006/relationships/slide" Target="slide12.xml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slide" Target="slide8.xml"/><Relationship Id="rId20" Type="http://schemas.openxmlformats.org/officeDocument/2006/relationships/slide" Target="slide5.xml"/><Relationship Id="rId29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24" Type="http://schemas.openxmlformats.org/officeDocument/2006/relationships/slide" Target="slide10.xm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openxmlformats.org/officeDocument/2006/relationships/image" Target="../media/image24.svg"/><Relationship Id="rId10" Type="http://schemas.openxmlformats.org/officeDocument/2006/relationships/image" Target="../media/image12.sv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microsoft.com/office/2007/relationships/hdphoto" Target="../media/hdphoto3.wdp"/><Relationship Id="rId22" Type="http://schemas.openxmlformats.org/officeDocument/2006/relationships/slide" Target="slide6.xml"/><Relationship Id="rId27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26" Type="http://schemas.openxmlformats.org/officeDocument/2006/relationships/slide" Target="slide8.xml"/><Relationship Id="rId39" Type="http://schemas.openxmlformats.org/officeDocument/2006/relationships/image" Target="../media/image21.png"/><Relationship Id="rId3" Type="http://schemas.microsoft.com/office/2007/relationships/media" Target="../media/media3.mp3"/><Relationship Id="rId21" Type="http://schemas.openxmlformats.org/officeDocument/2006/relationships/image" Target="../media/image25.png"/><Relationship Id="rId34" Type="http://schemas.openxmlformats.org/officeDocument/2006/relationships/image" Target="../media/image30.png"/><Relationship Id="rId42" Type="http://schemas.openxmlformats.org/officeDocument/2006/relationships/image" Target="../media/image20.png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4.png"/><Relationship Id="rId25" Type="http://schemas.openxmlformats.org/officeDocument/2006/relationships/image" Target="../media/image13.png"/><Relationship Id="rId33" Type="http://schemas.openxmlformats.org/officeDocument/2006/relationships/image" Target="../media/image29.png"/><Relationship Id="rId38" Type="http://schemas.microsoft.com/office/2007/relationships/hdphoto" Target="../media/hdphoto5.wdp"/><Relationship Id="rId2" Type="http://schemas.microsoft.com/office/2007/relationships/media" Target="../media/media2.mp3"/><Relationship Id="rId16" Type="http://schemas.openxmlformats.org/officeDocument/2006/relationships/image" Target="../media/image23.jpg"/><Relationship Id="rId20" Type="http://schemas.openxmlformats.org/officeDocument/2006/relationships/image" Target="../media/image11.png"/><Relationship Id="rId29" Type="http://schemas.openxmlformats.org/officeDocument/2006/relationships/image" Target="../media/image27.jpeg"/><Relationship Id="rId41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24" Type="http://schemas.microsoft.com/office/2007/relationships/hdphoto" Target="../media/hdphoto3.wdp"/><Relationship Id="rId32" Type="http://schemas.openxmlformats.org/officeDocument/2006/relationships/image" Target="../media/image28.png"/><Relationship Id="rId37" Type="http://schemas.openxmlformats.org/officeDocument/2006/relationships/image" Target="../media/image31.png"/><Relationship Id="rId40" Type="http://schemas.openxmlformats.org/officeDocument/2006/relationships/slide" Target="slide10.xm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2.png"/><Relationship Id="rId23" Type="http://schemas.openxmlformats.org/officeDocument/2006/relationships/image" Target="../media/image12.png"/><Relationship Id="rId28" Type="http://schemas.openxmlformats.org/officeDocument/2006/relationships/slide" Target="slide12.xml"/><Relationship Id="rId36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9.svg"/><Relationship Id="rId14" Type="http://schemas.openxmlformats.org/officeDocument/2006/relationships/image" Target="../media/image12.svg"/><Relationship Id="rId22" Type="http://schemas.openxmlformats.org/officeDocument/2006/relationships/image" Target="../media/image26.png"/><Relationship Id="rId27" Type="http://schemas.openxmlformats.org/officeDocument/2006/relationships/image" Target="../media/image14.png"/><Relationship Id="rId30" Type="http://schemas.openxmlformats.org/officeDocument/2006/relationships/slide" Target="slide5.xml"/><Relationship Id="rId35" Type="http://schemas.openxmlformats.org/officeDocument/2006/relationships/slide" Target="slide6.xml"/><Relationship Id="rId43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sv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5" Type="http://schemas.openxmlformats.org/officeDocument/2006/relationships/image" Target="../media/image38.png"/><Relationship Id="rId10" Type="http://schemas.openxmlformats.org/officeDocument/2006/relationships/image" Target="../media/image11.png"/><Relationship Id="rId19" Type="http://schemas.openxmlformats.org/officeDocument/2006/relationships/slide" Target="slide4.xml"/><Relationship Id="rId4" Type="http://schemas.openxmlformats.org/officeDocument/2006/relationships/image" Target="../media/image9.svg"/><Relationship Id="rId9" Type="http://schemas.openxmlformats.org/officeDocument/2006/relationships/image" Target="../media/image13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3.png"/><Relationship Id="rId3" Type="http://schemas.openxmlformats.org/officeDocument/2006/relationships/image" Target="../media/image9.svg"/><Relationship Id="rId7" Type="http://schemas.microsoft.com/office/2007/relationships/hdphoto" Target="../media/hdphoto3.wdp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9.svg"/><Relationship Id="rId9" Type="http://schemas.openxmlformats.org/officeDocument/2006/relationships/image" Target="../media/image13.png"/><Relationship Id="rId1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0.png"/><Relationship Id="rId5" Type="http://schemas.openxmlformats.org/officeDocument/2006/relationships/image" Target="../media/image401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49.png"/><Relationship Id="rId18" Type="http://schemas.openxmlformats.org/officeDocument/2006/relationships/slide" Target="slide4.xml"/><Relationship Id="rId3" Type="http://schemas.openxmlformats.org/officeDocument/2006/relationships/image" Target="../media/image390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0.png"/><Relationship Id="rId11" Type="http://schemas.openxmlformats.org/officeDocument/2006/relationships/image" Target="../media/image47.png"/><Relationship Id="rId5" Type="http://schemas.openxmlformats.org/officeDocument/2006/relationships/image" Target="../media/image410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14.png"/><Relationship Id="rId4" Type="http://schemas.openxmlformats.org/officeDocument/2006/relationships/image" Target="../media/image400.png"/><Relationship Id="rId9" Type="http://schemas.openxmlformats.org/officeDocument/2006/relationships/image" Target="../media/image45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ảnh đã tải lê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7B6AF73-2565-47FC-8D39-0F8166B12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80" y="4227286"/>
            <a:ext cx="2155577" cy="1850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C2F8D9D-9B2D-446B-A739-D41FCF8D8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68" y="4227285"/>
            <a:ext cx="2155577" cy="1850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901270-8908-42B2-B9C7-6FC78B67C7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17" y="4227285"/>
            <a:ext cx="2155577" cy="1850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F110D3-8820-4756-BE83-19D3884ED3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54" y="3429000"/>
            <a:ext cx="2155577" cy="1850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E4F9B85-BC68-46D9-AB54-57F0094716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07" y="3456125"/>
            <a:ext cx="2155577" cy="1850861"/>
          </a:xfrm>
          <a:prstGeom prst="rect">
            <a:avLst/>
          </a:prstGeom>
        </p:spPr>
      </p:pic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xmlns="" id="{375B7F41-B6BC-4285-A5D4-E61F19FAE58E}"/>
              </a:ext>
            </a:extLst>
          </p:cNvPr>
          <p:cNvSpPr/>
          <p:nvPr/>
        </p:nvSpPr>
        <p:spPr>
          <a:xfrm>
            <a:off x="1987360" y="457840"/>
            <a:ext cx="9601200" cy="1595618"/>
          </a:xfrm>
          <a:custGeom>
            <a:avLst/>
            <a:gdLst>
              <a:gd name="connsiteX0" fmla="*/ 0 w 9601200"/>
              <a:gd name="connsiteY0" fmla="*/ 544719 h 1089438"/>
              <a:gd name="connsiteX1" fmla="*/ 544719 w 9601200"/>
              <a:gd name="connsiteY1" fmla="*/ 0 h 1089438"/>
              <a:gd name="connsiteX2" fmla="*/ 1112170 w 9601200"/>
              <a:gd name="connsiteY2" fmla="*/ 0 h 1089438"/>
              <a:gd name="connsiteX3" fmla="*/ 1509385 w 9601200"/>
              <a:gd name="connsiteY3" fmla="*/ 0 h 1089438"/>
              <a:gd name="connsiteX4" fmla="*/ 2076836 w 9601200"/>
              <a:gd name="connsiteY4" fmla="*/ 0 h 1089438"/>
              <a:gd name="connsiteX5" fmla="*/ 2388934 w 9601200"/>
              <a:gd name="connsiteY5" fmla="*/ 0 h 1089438"/>
              <a:gd name="connsiteX6" fmla="*/ 2871267 w 9601200"/>
              <a:gd name="connsiteY6" fmla="*/ 0 h 1089438"/>
              <a:gd name="connsiteX7" fmla="*/ 3438718 w 9601200"/>
              <a:gd name="connsiteY7" fmla="*/ 0 h 1089438"/>
              <a:gd name="connsiteX8" fmla="*/ 4091286 w 9601200"/>
              <a:gd name="connsiteY8" fmla="*/ 0 h 1089438"/>
              <a:gd name="connsiteX9" fmla="*/ 4743855 w 9601200"/>
              <a:gd name="connsiteY9" fmla="*/ 0 h 1089438"/>
              <a:gd name="connsiteX10" fmla="*/ 5226188 w 9601200"/>
              <a:gd name="connsiteY10" fmla="*/ 0 h 1089438"/>
              <a:gd name="connsiteX11" fmla="*/ 5963874 w 9601200"/>
              <a:gd name="connsiteY11" fmla="*/ 0 h 1089438"/>
              <a:gd name="connsiteX12" fmla="*/ 6446207 w 9601200"/>
              <a:gd name="connsiteY12" fmla="*/ 0 h 1089438"/>
              <a:gd name="connsiteX13" fmla="*/ 7183893 w 9601200"/>
              <a:gd name="connsiteY13" fmla="*/ 0 h 1089438"/>
              <a:gd name="connsiteX14" fmla="*/ 7751344 w 9601200"/>
              <a:gd name="connsiteY14" fmla="*/ 0 h 1089438"/>
              <a:gd name="connsiteX15" fmla="*/ 8403913 w 9601200"/>
              <a:gd name="connsiteY15" fmla="*/ 0 h 1089438"/>
              <a:gd name="connsiteX16" fmla="*/ 9056481 w 9601200"/>
              <a:gd name="connsiteY16" fmla="*/ 0 h 1089438"/>
              <a:gd name="connsiteX17" fmla="*/ 9601200 w 9601200"/>
              <a:gd name="connsiteY17" fmla="*/ 544719 h 1089438"/>
              <a:gd name="connsiteX18" fmla="*/ 9601200 w 9601200"/>
              <a:gd name="connsiteY18" fmla="*/ 544719 h 1089438"/>
              <a:gd name="connsiteX19" fmla="*/ 9056481 w 9601200"/>
              <a:gd name="connsiteY19" fmla="*/ 1089438 h 1089438"/>
              <a:gd name="connsiteX20" fmla="*/ 8403913 w 9601200"/>
              <a:gd name="connsiteY20" fmla="*/ 1089438 h 1089438"/>
              <a:gd name="connsiteX21" fmla="*/ 7666227 w 9601200"/>
              <a:gd name="connsiteY21" fmla="*/ 1089438 h 1089438"/>
              <a:gd name="connsiteX22" fmla="*/ 6928541 w 9601200"/>
              <a:gd name="connsiteY22" fmla="*/ 1089438 h 1089438"/>
              <a:gd name="connsiteX23" fmla="*/ 6275972 w 9601200"/>
              <a:gd name="connsiteY23" fmla="*/ 1089438 h 1089438"/>
              <a:gd name="connsiteX24" fmla="*/ 5708521 w 9601200"/>
              <a:gd name="connsiteY24" fmla="*/ 1089438 h 1089438"/>
              <a:gd name="connsiteX25" fmla="*/ 5311306 w 9601200"/>
              <a:gd name="connsiteY25" fmla="*/ 1089438 h 1089438"/>
              <a:gd name="connsiteX26" fmla="*/ 4658737 w 9601200"/>
              <a:gd name="connsiteY26" fmla="*/ 1089438 h 1089438"/>
              <a:gd name="connsiteX27" fmla="*/ 4006169 w 9601200"/>
              <a:gd name="connsiteY27" fmla="*/ 1089438 h 1089438"/>
              <a:gd name="connsiteX28" fmla="*/ 3694071 w 9601200"/>
              <a:gd name="connsiteY28" fmla="*/ 1089438 h 1089438"/>
              <a:gd name="connsiteX29" fmla="*/ 3126620 w 9601200"/>
              <a:gd name="connsiteY29" fmla="*/ 1089438 h 1089438"/>
              <a:gd name="connsiteX30" fmla="*/ 2814522 w 9601200"/>
              <a:gd name="connsiteY30" fmla="*/ 1089438 h 1089438"/>
              <a:gd name="connsiteX31" fmla="*/ 2247071 w 9601200"/>
              <a:gd name="connsiteY31" fmla="*/ 1089438 h 1089438"/>
              <a:gd name="connsiteX32" fmla="*/ 1764738 w 9601200"/>
              <a:gd name="connsiteY32" fmla="*/ 1089438 h 1089438"/>
              <a:gd name="connsiteX33" fmla="*/ 1367523 w 9601200"/>
              <a:gd name="connsiteY33" fmla="*/ 1089438 h 1089438"/>
              <a:gd name="connsiteX34" fmla="*/ 544719 w 9601200"/>
              <a:gd name="connsiteY34" fmla="*/ 1089438 h 1089438"/>
              <a:gd name="connsiteX35" fmla="*/ 0 w 9601200"/>
              <a:gd name="connsiteY35" fmla="*/ 544719 h 10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601200" h="1089438" fill="none" extrusionOk="0">
                <a:moveTo>
                  <a:pt x="0" y="544719"/>
                </a:moveTo>
                <a:cubicBezTo>
                  <a:pt x="15496" y="280197"/>
                  <a:pt x="264687" y="-64683"/>
                  <a:pt x="544719" y="0"/>
                </a:cubicBezTo>
                <a:cubicBezTo>
                  <a:pt x="739657" y="-14088"/>
                  <a:pt x="950486" y="17433"/>
                  <a:pt x="1112170" y="0"/>
                </a:cubicBezTo>
                <a:cubicBezTo>
                  <a:pt x="1273854" y="-17433"/>
                  <a:pt x="1324620" y="46302"/>
                  <a:pt x="1509385" y="0"/>
                </a:cubicBezTo>
                <a:cubicBezTo>
                  <a:pt x="1694150" y="-46302"/>
                  <a:pt x="1913416" y="25727"/>
                  <a:pt x="2076836" y="0"/>
                </a:cubicBezTo>
                <a:cubicBezTo>
                  <a:pt x="2240256" y="-25727"/>
                  <a:pt x="2301713" y="26075"/>
                  <a:pt x="2388934" y="0"/>
                </a:cubicBezTo>
                <a:cubicBezTo>
                  <a:pt x="2476155" y="-26075"/>
                  <a:pt x="2749727" y="54894"/>
                  <a:pt x="2871267" y="0"/>
                </a:cubicBezTo>
                <a:cubicBezTo>
                  <a:pt x="2992807" y="-54894"/>
                  <a:pt x="3235115" y="61335"/>
                  <a:pt x="3438718" y="0"/>
                </a:cubicBezTo>
                <a:cubicBezTo>
                  <a:pt x="3642321" y="-61335"/>
                  <a:pt x="3775517" y="64065"/>
                  <a:pt x="4091286" y="0"/>
                </a:cubicBezTo>
                <a:cubicBezTo>
                  <a:pt x="4407055" y="-64065"/>
                  <a:pt x="4497241" y="55320"/>
                  <a:pt x="4743855" y="0"/>
                </a:cubicBezTo>
                <a:cubicBezTo>
                  <a:pt x="4990469" y="-55320"/>
                  <a:pt x="5022039" y="131"/>
                  <a:pt x="5226188" y="0"/>
                </a:cubicBezTo>
                <a:cubicBezTo>
                  <a:pt x="5430337" y="-131"/>
                  <a:pt x="5731788" y="39890"/>
                  <a:pt x="5963874" y="0"/>
                </a:cubicBezTo>
                <a:cubicBezTo>
                  <a:pt x="6195960" y="-39890"/>
                  <a:pt x="6262104" y="42333"/>
                  <a:pt x="6446207" y="0"/>
                </a:cubicBezTo>
                <a:cubicBezTo>
                  <a:pt x="6630310" y="-42333"/>
                  <a:pt x="6895066" y="51339"/>
                  <a:pt x="7183893" y="0"/>
                </a:cubicBezTo>
                <a:cubicBezTo>
                  <a:pt x="7472720" y="-51339"/>
                  <a:pt x="7555595" y="48093"/>
                  <a:pt x="7751344" y="0"/>
                </a:cubicBezTo>
                <a:cubicBezTo>
                  <a:pt x="7947093" y="-48093"/>
                  <a:pt x="8119744" y="15053"/>
                  <a:pt x="8403913" y="0"/>
                </a:cubicBezTo>
                <a:cubicBezTo>
                  <a:pt x="8688082" y="-15053"/>
                  <a:pt x="8873263" y="62335"/>
                  <a:pt x="9056481" y="0"/>
                </a:cubicBezTo>
                <a:cubicBezTo>
                  <a:pt x="9275644" y="-33972"/>
                  <a:pt x="9592510" y="246461"/>
                  <a:pt x="9601200" y="544719"/>
                </a:cubicBezTo>
                <a:lnTo>
                  <a:pt x="9601200" y="544719"/>
                </a:lnTo>
                <a:cubicBezTo>
                  <a:pt x="9559951" y="872819"/>
                  <a:pt x="9385849" y="1066056"/>
                  <a:pt x="9056481" y="1089438"/>
                </a:cubicBezTo>
                <a:cubicBezTo>
                  <a:pt x="8905446" y="1102571"/>
                  <a:pt x="8631403" y="1048279"/>
                  <a:pt x="8403913" y="1089438"/>
                </a:cubicBezTo>
                <a:cubicBezTo>
                  <a:pt x="8176423" y="1130597"/>
                  <a:pt x="8005882" y="1085824"/>
                  <a:pt x="7666227" y="1089438"/>
                </a:cubicBezTo>
                <a:cubicBezTo>
                  <a:pt x="7326572" y="1093052"/>
                  <a:pt x="7291218" y="1034616"/>
                  <a:pt x="6928541" y="1089438"/>
                </a:cubicBezTo>
                <a:cubicBezTo>
                  <a:pt x="6565864" y="1144260"/>
                  <a:pt x="6493482" y="1023909"/>
                  <a:pt x="6275972" y="1089438"/>
                </a:cubicBezTo>
                <a:cubicBezTo>
                  <a:pt x="6058462" y="1154967"/>
                  <a:pt x="5914050" y="1040667"/>
                  <a:pt x="5708521" y="1089438"/>
                </a:cubicBezTo>
                <a:cubicBezTo>
                  <a:pt x="5502992" y="1138209"/>
                  <a:pt x="5436042" y="1054314"/>
                  <a:pt x="5311306" y="1089438"/>
                </a:cubicBezTo>
                <a:cubicBezTo>
                  <a:pt x="5186571" y="1124562"/>
                  <a:pt x="4936588" y="1088905"/>
                  <a:pt x="4658737" y="1089438"/>
                </a:cubicBezTo>
                <a:cubicBezTo>
                  <a:pt x="4380886" y="1089971"/>
                  <a:pt x="4270141" y="1057800"/>
                  <a:pt x="4006169" y="1089438"/>
                </a:cubicBezTo>
                <a:cubicBezTo>
                  <a:pt x="3742197" y="1121076"/>
                  <a:pt x="3761424" y="1071894"/>
                  <a:pt x="3694071" y="1089438"/>
                </a:cubicBezTo>
                <a:cubicBezTo>
                  <a:pt x="3626718" y="1106982"/>
                  <a:pt x="3248459" y="1063299"/>
                  <a:pt x="3126620" y="1089438"/>
                </a:cubicBezTo>
                <a:cubicBezTo>
                  <a:pt x="3004781" y="1115577"/>
                  <a:pt x="2888140" y="1084687"/>
                  <a:pt x="2814522" y="1089438"/>
                </a:cubicBezTo>
                <a:cubicBezTo>
                  <a:pt x="2740904" y="1094189"/>
                  <a:pt x="2472351" y="1022425"/>
                  <a:pt x="2247071" y="1089438"/>
                </a:cubicBezTo>
                <a:cubicBezTo>
                  <a:pt x="2021791" y="1156451"/>
                  <a:pt x="1868513" y="1059806"/>
                  <a:pt x="1764738" y="1089438"/>
                </a:cubicBezTo>
                <a:cubicBezTo>
                  <a:pt x="1660963" y="1119070"/>
                  <a:pt x="1555498" y="1059915"/>
                  <a:pt x="1367523" y="1089438"/>
                </a:cubicBezTo>
                <a:cubicBezTo>
                  <a:pt x="1179548" y="1118961"/>
                  <a:pt x="894007" y="991589"/>
                  <a:pt x="544719" y="1089438"/>
                </a:cubicBezTo>
                <a:cubicBezTo>
                  <a:pt x="272644" y="1016921"/>
                  <a:pt x="-67753" y="903271"/>
                  <a:pt x="0" y="544719"/>
                </a:cubicBezTo>
                <a:close/>
              </a:path>
              <a:path w="9601200" h="1089438" stroke="0" extrusionOk="0">
                <a:moveTo>
                  <a:pt x="0" y="544719"/>
                </a:moveTo>
                <a:cubicBezTo>
                  <a:pt x="23174" y="218099"/>
                  <a:pt x="189536" y="-20504"/>
                  <a:pt x="544719" y="0"/>
                </a:cubicBezTo>
                <a:cubicBezTo>
                  <a:pt x="689685" y="-31361"/>
                  <a:pt x="766304" y="47175"/>
                  <a:pt x="941935" y="0"/>
                </a:cubicBezTo>
                <a:cubicBezTo>
                  <a:pt x="1117566" y="-47175"/>
                  <a:pt x="1384208" y="51685"/>
                  <a:pt x="1509385" y="0"/>
                </a:cubicBezTo>
                <a:cubicBezTo>
                  <a:pt x="1634562" y="-51685"/>
                  <a:pt x="1950319" y="48405"/>
                  <a:pt x="2161954" y="0"/>
                </a:cubicBezTo>
                <a:cubicBezTo>
                  <a:pt x="2373589" y="-48405"/>
                  <a:pt x="2416750" y="29451"/>
                  <a:pt x="2559169" y="0"/>
                </a:cubicBezTo>
                <a:cubicBezTo>
                  <a:pt x="2701589" y="-29451"/>
                  <a:pt x="2763382" y="36936"/>
                  <a:pt x="2956385" y="0"/>
                </a:cubicBezTo>
                <a:cubicBezTo>
                  <a:pt x="3149388" y="-36936"/>
                  <a:pt x="3290104" y="44985"/>
                  <a:pt x="3438718" y="0"/>
                </a:cubicBezTo>
                <a:cubicBezTo>
                  <a:pt x="3587332" y="-44985"/>
                  <a:pt x="3686797" y="31931"/>
                  <a:pt x="3750816" y="0"/>
                </a:cubicBezTo>
                <a:cubicBezTo>
                  <a:pt x="3814835" y="-31931"/>
                  <a:pt x="4188890" y="19924"/>
                  <a:pt x="4488502" y="0"/>
                </a:cubicBezTo>
                <a:cubicBezTo>
                  <a:pt x="4788114" y="-19924"/>
                  <a:pt x="4743100" y="13492"/>
                  <a:pt x="4970835" y="0"/>
                </a:cubicBezTo>
                <a:cubicBezTo>
                  <a:pt x="5198570" y="-13492"/>
                  <a:pt x="5424507" y="45882"/>
                  <a:pt x="5538286" y="0"/>
                </a:cubicBezTo>
                <a:cubicBezTo>
                  <a:pt x="5652065" y="-45882"/>
                  <a:pt x="5737655" y="28877"/>
                  <a:pt x="5850384" y="0"/>
                </a:cubicBezTo>
                <a:cubicBezTo>
                  <a:pt x="5963113" y="-28877"/>
                  <a:pt x="6017913" y="8070"/>
                  <a:pt x="6162482" y="0"/>
                </a:cubicBezTo>
                <a:cubicBezTo>
                  <a:pt x="6307051" y="-8070"/>
                  <a:pt x="6499103" y="61076"/>
                  <a:pt x="6815050" y="0"/>
                </a:cubicBezTo>
                <a:cubicBezTo>
                  <a:pt x="7130997" y="-61076"/>
                  <a:pt x="7391438" y="19524"/>
                  <a:pt x="7552736" y="0"/>
                </a:cubicBezTo>
                <a:cubicBezTo>
                  <a:pt x="7714034" y="-19524"/>
                  <a:pt x="7933593" y="10863"/>
                  <a:pt x="8035070" y="0"/>
                </a:cubicBezTo>
                <a:cubicBezTo>
                  <a:pt x="8136547" y="-10863"/>
                  <a:pt x="8771135" y="115195"/>
                  <a:pt x="9056481" y="0"/>
                </a:cubicBezTo>
                <a:cubicBezTo>
                  <a:pt x="9329593" y="34808"/>
                  <a:pt x="9602546" y="285726"/>
                  <a:pt x="9601200" y="544719"/>
                </a:cubicBezTo>
                <a:lnTo>
                  <a:pt x="9601200" y="544719"/>
                </a:lnTo>
                <a:cubicBezTo>
                  <a:pt x="9602848" y="837417"/>
                  <a:pt x="9350081" y="1113230"/>
                  <a:pt x="9056481" y="1089438"/>
                </a:cubicBezTo>
                <a:cubicBezTo>
                  <a:pt x="8897112" y="1113522"/>
                  <a:pt x="8620300" y="1083469"/>
                  <a:pt x="8403913" y="1089438"/>
                </a:cubicBezTo>
                <a:cubicBezTo>
                  <a:pt x="8187526" y="1095407"/>
                  <a:pt x="7976252" y="1048215"/>
                  <a:pt x="7751344" y="1089438"/>
                </a:cubicBezTo>
                <a:cubicBezTo>
                  <a:pt x="7526436" y="1130661"/>
                  <a:pt x="7247134" y="1060505"/>
                  <a:pt x="7013658" y="1089438"/>
                </a:cubicBezTo>
                <a:cubicBezTo>
                  <a:pt x="6780182" y="1118371"/>
                  <a:pt x="6583500" y="1084782"/>
                  <a:pt x="6446207" y="1089438"/>
                </a:cubicBezTo>
                <a:cubicBezTo>
                  <a:pt x="6308914" y="1094094"/>
                  <a:pt x="6014994" y="1048140"/>
                  <a:pt x="5878757" y="1089438"/>
                </a:cubicBezTo>
                <a:cubicBezTo>
                  <a:pt x="5742520" y="1130736"/>
                  <a:pt x="5648440" y="1073080"/>
                  <a:pt x="5566659" y="1089438"/>
                </a:cubicBezTo>
                <a:cubicBezTo>
                  <a:pt x="5484878" y="1105796"/>
                  <a:pt x="5028379" y="1046419"/>
                  <a:pt x="4828973" y="1089438"/>
                </a:cubicBezTo>
                <a:cubicBezTo>
                  <a:pt x="4629567" y="1132457"/>
                  <a:pt x="4562711" y="1036988"/>
                  <a:pt x="4346639" y="1089438"/>
                </a:cubicBezTo>
                <a:cubicBezTo>
                  <a:pt x="4130567" y="1141888"/>
                  <a:pt x="3911271" y="1076715"/>
                  <a:pt x="3779189" y="1089438"/>
                </a:cubicBezTo>
                <a:cubicBezTo>
                  <a:pt x="3647107" y="1102161"/>
                  <a:pt x="3389288" y="1030246"/>
                  <a:pt x="3211738" y="1089438"/>
                </a:cubicBezTo>
                <a:cubicBezTo>
                  <a:pt x="3034188" y="1148630"/>
                  <a:pt x="2816598" y="1057672"/>
                  <a:pt x="2644287" y="1089438"/>
                </a:cubicBezTo>
                <a:cubicBezTo>
                  <a:pt x="2471976" y="1121204"/>
                  <a:pt x="2190640" y="1037408"/>
                  <a:pt x="2076836" y="1089438"/>
                </a:cubicBezTo>
                <a:cubicBezTo>
                  <a:pt x="1963032" y="1141468"/>
                  <a:pt x="1559263" y="1047510"/>
                  <a:pt x="1339150" y="1089438"/>
                </a:cubicBezTo>
                <a:cubicBezTo>
                  <a:pt x="1119037" y="1131366"/>
                  <a:pt x="762861" y="1065437"/>
                  <a:pt x="544719" y="1089438"/>
                </a:cubicBezTo>
                <a:cubicBezTo>
                  <a:pt x="239404" y="1008255"/>
                  <a:pt x="-59884" y="858926"/>
                  <a:pt x="0" y="54471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9E02F0C-5A9C-4F73-8695-ABF0EAF4907F}"/>
              </a:ext>
            </a:extLst>
          </p:cNvPr>
          <p:cNvSpPr txBox="1"/>
          <p:nvPr/>
        </p:nvSpPr>
        <p:spPr>
          <a:xfrm>
            <a:off x="2790725" y="1167646"/>
            <a:ext cx="7994469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Thể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tích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hình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lập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ph</a:t>
            </a:r>
            <a:r>
              <a:rPr lang="vi-VN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ư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ơng</a:t>
            </a:r>
            <a:endParaRPr lang="en-US" sz="6600" dirty="0">
              <a:ln w="38100">
                <a:solidFill>
                  <a:schemeClr val="bg1"/>
                </a:solidFill>
              </a:ln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#9Slide07 SVNZiclets" panose="02000603000000000000" pitchFamily="2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99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99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4B7B265D-B340-4571-A5A3-A2B5E7FD7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E242F61-EF21-4188-92E6-E43B95146018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0B4A1A9B-6F1B-4658-AB6A-1F52658E2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xmlns="" id="{02A107A6-2A87-44DE-B2BA-F31198399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C3835172-04C9-42AA-8E93-290E02CF1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D22F537D-7674-43A0-98A2-0C82451D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AD05B48-BD39-4002-8C25-849EC06466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9CD82CF-0E19-4DF7-AFDE-5D5DB481CC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278156EA-1EF8-4652-81AC-5F71B2527DC6}"/>
              </a:ext>
            </a:extLst>
          </p:cNvPr>
          <p:cNvSpPr/>
          <p:nvPr/>
        </p:nvSpPr>
        <p:spPr>
          <a:xfrm>
            <a:off x="261540" y="207370"/>
            <a:ext cx="11876083" cy="1648461"/>
          </a:xfrm>
          <a:prstGeom prst="rect">
            <a:avLst/>
          </a:prstGeom>
          <a:pattFill prst="ltUpDiag">
            <a:fgClr>
              <a:srgbClr val="9933FF"/>
            </a:fgClr>
            <a:bgClr>
              <a:schemeClr val="bg1"/>
            </a:bgClr>
          </a:patt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9BB2C2C8-F635-4A66-933D-53910E517E8C}"/>
              </a:ext>
            </a:extLst>
          </p:cNvPr>
          <p:cNvSpPr/>
          <p:nvPr/>
        </p:nvSpPr>
        <p:spPr>
          <a:xfrm>
            <a:off x="81471" y="102851"/>
            <a:ext cx="11876083" cy="1648461"/>
          </a:xfrm>
          <a:prstGeom prst="rect">
            <a:avLst/>
          </a:prstGeom>
          <a:solidFill>
            <a:schemeClr val="bg1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0C603FB-9EF6-477F-A725-536C058A00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C3716AB-44B0-495F-BC97-356389B82FBA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878A634-D9B4-4117-A171-D78574BD2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3DFFB376-6044-4746-A008-623D7E566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D5238BF-20D5-4FF8-BA59-95691B19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9FF9CFBF-B972-4653-9955-92389023C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0A79898D-5499-4BA7-B55F-E3E11A891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E56538-E222-45C9-A6FD-B573C14CC927}"/>
              </a:ext>
            </a:extLst>
          </p:cNvPr>
          <p:cNvSpPr txBox="1"/>
          <p:nvPr/>
        </p:nvSpPr>
        <p:spPr>
          <a:xfrm>
            <a:off x="57983" y="235978"/>
            <a:ext cx="1208324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2.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khối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kim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loại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0,75m.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Mỗi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đề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-xi-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mét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khối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kim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loại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đó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cân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nặng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15kg. </a:t>
            </a:r>
          </a:p>
          <a:p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Hỏi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khối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kim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loại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đó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cân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nặng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bao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nhiêu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-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lô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-gam?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6DFC56D-D259-468F-970A-871227E3B79A}"/>
              </a:ext>
            </a:extLst>
          </p:cNvPr>
          <p:cNvSpPr/>
          <p:nvPr/>
        </p:nvSpPr>
        <p:spPr>
          <a:xfrm>
            <a:off x="411707" y="2059634"/>
            <a:ext cx="11368586" cy="45030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22189B-3D46-4D5C-AA7B-4C37314DC4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056" b="75556" l="37969" r="70000">
                        <a14:foregroundMark x1="47865" y1="22963" x2="63906" y2="27315"/>
                        <a14:foregroundMark x1="57813" y1="30370" x2="56406" y2="63796"/>
                        <a14:foregroundMark x1="59531" y1="70370" x2="66302" y2="59259"/>
                        <a14:foregroundMark x1="66302" y1="59259" x2="68542" y2="47778"/>
                        <a14:foregroundMark x1="68542" y1="47778" x2="68490" y2="38611"/>
                        <a14:foregroundMark x1="68490" y1="38611" x2="67604" y2="35278"/>
                        <a14:foregroundMark x1="66250" y1="27870" x2="68073" y2="35926"/>
                        <a14:foregroundMark x1="69583" y1="35926" x2="69583" y2="35926"/>
                        <a14:foregroundMark x1="69688" y1="35926" x2="70052" y2="38796"/>
                        <a14:foregroundMark x1="53906" y1="20093" x2="56302" y2="19907"/>
                        <a14:foregroundMark x1="50521" y1="75648" x2="50521" y2="75648"/>
                        <a14:foregroundMark x1="56302" y1="18056" x2="56302" y2="18056"/>
                        <a14:foregroundMark x1="56302" y1="18056" x2="56302" y2="18056"/>
                        <a14:foregroundMark x1="39427" y1="22037" x2="39427" y2="22037"/>
                        <a14:foregroundMark x1="39167" y1="22222" x2="39167" y2="22222"/>
                        <a14:foregroundMark x1="38906" y1="22500" x2="38906" y2="2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79" t="15385" r="28414" b="23475"/>
          <a:stretch/>
        </p:blipFill>
        <p:spPr>
          <a:xfrm>
            <a:off x="8750769" y="2704492"/>
            <a:ext cx="2870937" cy="288634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EA92D95-8250-445B-BD0D-F497829E04F8}"/>
              </a:ext>
            </a:extLst>
          </p:cNvPr>
          <p:cNvSpPr/>
          <p:nvPr/>
        </p:nvSpPr>
        <p:spPr>
          <a:xfrm>
            <a:off x="10545541" y="5382731"/>
            <a:ext cx="115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0,75m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18B26C68-5E98-4A44-8497-AD746DF2CB46}"/>
              </a:ext>
            </a:extLst>
          </p:cNvPr>
          <p:cNvSpPr/>
          <p:nvPr/>
        </p:nvSpPr>
        <p:spPr>
          <a:xfrm>
            <a:off x="580242" y="3433501"/>
            <a:ext cx="2350479" cy="14386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Cân</a:t>
            </a:r>
            <a:r>
              <a:rPr lang="en-US" sz="2800" b="1" dirty="0"/>
              <a:t> </a:t>
            </a:r>
            <a:r>
              <a:rPr lang="en-US" sz="2800" b="1" dirty="0" err="1"/>
              <a:t>nặng</a:t>
            </a:r>
            <a:endParaRPr lang="en-US" sz="28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762BA913-A42E-4DCD-92F2-61C92A4E4881}"/>
              </a:ext>
            </a:extLst>
          </p:cNvPr>
          <p:cNvSpPr/>
          <p:nvPr/>
        </p:nvSpPr>
        <p:spPr>
          <a:xfrm>
            <a:off x="3373861" y="3433501"/>
            <a:ext cx="2350479" cy="1438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Thể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131B720A-6076-48D1-A95F-B4B62C385A3E}"/>
                  </a:ext>
                </a:extLst>
              </p:cNvPr>
              <p:cNvSpPr/>
              <p:nvPr/>
            </p:nvSpPr>
            <p:spPr>
              <a:xfrm>
                <a:off x="6356633" y="3433501"/>
                <a:ext cx="2350479" cy="14386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Cân </a:t>
                </a:r>
                <a:r>
                  <a:rPr lang="en-US" sz="2800" b="1" dirty="0" err="1"/>
                  <a:t>nặng</a:t>
                </a:r>
                <a:r>
                  <a:rPr lang="en-US" sz="2800" b="1" dirty="0"/>
                  <a:t>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31B720A-6076-48D1-A95F-B4B62C385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633" y="3433501"/>
                <a:ext cx="2350479" cy="1438609"/>
              </a:xfrm>
              <a:prstGeom prst="ellipse">
                <a:avLst/>
              </a:prstGeom>
              <a:blipFill>
                <a:blip r:embed="rId14"/>
                <a:stretch>
                  <a:fillRect t="-166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328B0D4-B894-48F9-9993-2F79157631AB}"/>
              </a:ext>
            </a:extLst>
          </p:cNvPr>
          <p:cNvSpPr txBox="1"/>
          <p:nvPr/>
        </p:nvSpPr>
        <p:spPr>
          <a:xfrm>
            <a:off x="3017639" y="3875806"/>
            <a:ext cx="2693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41AB1BEB-B370-4825-905D-1D594CF11023}"/>
                  </a:ext>
                </a:extLst>
              </p:cNvPr>
              <p:cNvSpPr txBox="1"/>
              <p:nvPr/>
            </p:nvSpPr>
            <p:spPr>
              <a:xfrm>
                <a:off x="5811258" y="3875806"/>
                <a:ext cx="4584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AB1BEB-B370-4825-905D-1D594CF11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258" y="3875806"/>
                <a:ext cx="458459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xmlns="" id="{5F186C58-87F3-41FD-BE1D-5CDE6D46FF14}"/>
              </a:ext>
            </a:extLst>
          </p:cNvPr>
          <p:cNvSpPr/>
          <p:nvPr/>
        </p:nvSpPr>
        <p:spPr>
          <a:xfrm>
            <a:off x="578091" y="3429000"/>
            <a:ext cx="2350479" cy="14386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9BB7CD6A-0584-424B-B5BE-A9A0989A0B27}"/>
              </a:ext>
            </a:extLst>
          </p:cNvPr>
          <p:cNvSpPr/>
          <p:nvPr/>
        </p:nvSpPr>
        <p:spPr>
          <a:xfrm>
            <a:off x="3371709" y="3429000"/>
            <a:ext cx="2350479" cy="1438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 x a x a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4F860C73-354B-4EAA-BC74-FA9F658A88A4}"/>
              </a:ext>
            </a:extLst>
          </p:cNvPr>
          <p:cNvSpPr/>
          <p:nvPr/>
        </p:nvSpPr>
        <p:spPr>
          <a:xfrm>
            <a:off x="6354482" y="3429000"/>
            <a:ext cx="2350479" cy="14386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15kg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7795BE3-1155-4BA1-8574-7F0A74C38C5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4" t="53658" r="32829" b="5399"/>
          <a:stretch/>
        </p:blipFill>
        <p:spPr>
          <a:xfrm flipH="1">
            <a:off x="550733" y="3764526"/>
            <a:ext cx="2610963" cy="28079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24D1B5B-86A1-4809-8E3C-8833CB32D5C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319445" y="2282861"/>
            <a:ext cx="4786466" cy="259773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058F38A-A52B-43DF-8615-B0C663043364}"/>
              </a:ext>
            </a:extLst>
          </p:cNvPr>
          <p:cNvSpPr txBox="1"/>
          <p:nvPr/>
        </p:nvSpPr>
        <p:spPr>
          <a:xfrm>
            <a:off x="1935365" y="2845656"/>
            <a:ext cx="3640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cân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nặng</a:t>
            </a:r>
            <a:r>
              <a:rPr lang="en-US" sz="2800" dirty="0"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của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khối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kim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loại</a:t>
            </a:r>
            <a:r>
              <a:rPr lang="en-US" sz="2800" dirty="0"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9AF9185-62DC-4D41-9B35-72F3359C8035}"/>
              </a:ext>
            </a:extLst>
          </p:cNvPr>
          <p:cNvSpPr txBox="1"/>
          <p:nvPr/>
        </p:nvSpPr>
        <p:spPr>
          <a:xfrm>
            <a:off x="3015487" y="3871305"/>
            <a:ext cx="2693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895DAA9A-FA1D-4C43-8782-71E3681D6487}"/>
                  </a:ext>
                </a:extLst>
              </p:cNvPr>
              <p:cNvSpPr txBox="1"/>
              <p:nvPr/>
            </p:nvSpPr>
            <p:spPr>
              <a:xfrm>
                <a:off x="5809106" y="3871305"/>
                <a:ext cx="4584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5DAA9A-FA1D-4C43-8782-71E3681D6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106" y="3871305"/>
                <a:ext cx="458459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DD2F7DF3-0650-449C-AE2C-D5E60643D70C}"/>
              </a:ext>
            </a:extLst>
          </p:cNvPr>
          <p:cNvCxnSpPr>
            <a:cxnSpLocks/>
          </p:cNvCxnSpPr>
          <p:nvPr/>
        </p:nvCxnSpPr>
        <p:spPr>
          <a:xfrm flipV="1">
            <a:off x="8858052" y="625424"/>
            <a:ext cx="3099502" cy="307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A57C8AF8-6DF8-425A-935D-C491F3212C76}"/>
              </a:ext>
            </a:extLst>
          </p:cNvPr>
          <p:cNvCxnSpPr>
            <a:cxnSpLocks/>
          </p:cNvCxnSpPr>
          <p:nvPr/>
        </p:nvCxnSpPr>
        <p:spPr>
          <a:xfrm>
            <a:off x="1211218" y="625424"/>
            <a:ext cx="46934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A7271701-1905-4B64-A8AE-712DF621DF6C}"/>
              </a:ext>
            </a:extLst>
          </p:cNvPr>
          <p:cNvCxnSpPr/>
          <p:nvPr/>
        </p:nvCxnSpPr>
        <p:spPr>
          <a:xfrm>
            <a:off x="2022012" y="1034307"/>
            <a:ext cx="221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row: Pentagon 51">
            <a:extLst>
              <a:ext uri="{FF2B5EF4-FFF2-40B4-BE49-F238E27FC236}">
                <a16:creationId xmlns:a16="http://schemas.microsoft.com/office/drawing/2014/main" xmlns="" id="{89A0A650-500F-4343-A408-F1C2EF0C6954}"/>
              </a:ext>
            </a:extLst>
          </p:cNvPr>
          <p:cNvSpPr/>
          <p:nvPr/>
        </p:nvSpPr>
        <p:spPr>
          <a:xfrm>
            <a:off x="746239" y="5460361"/>
            <a:ext cx="6533322" cy="819119"/>
          </a:xfrm>
          <a:prstGeom prst="homePlate">
            <a:avLst/>
          </a:prstGeom>
          <a:solidFill>
            <a:srgbClr val="009999"/>
          </a:solidFill>
          <a:ln>
            <a:solidFill>
              <a:srgbClr val="1FC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11DC8BC-F6C0-41C1-925F-8CE35F9AE251}"/>
              </a:ext>
            </a:extLst>
          </p:cNvPr>
          <p:cNvSpPr txBox="1"/>
          <p:nvPr/>
        </p:nvSpPr>
        <p:spPr>
          <a:xfrm>
            <a:off x="899318" y="5619467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#9Slide07 IcielKoni" pitchFamily="2" charset="0"/>
              </a:rPr>
              <a:t>Chú</a:t>
            </a:r>
            <a:r>
              <a:rPr lang="en-US" sz="2800" dirty="0">
                <a:solidFill>
                  <a:schemeClr val="bg1"/>
                </a:solidFill>
                <a:latin typeface="#9Slide07 IcielKoni" pitchFamily="2" charset="0"/>
              </a:rPr>
              <a:t> ý: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3744D37-69B6-48BB-9734-E14BEE7DA934}"/>
              </a:ext>
            </a:extLst>
          </p:cNvPr>
          <p:cNvSpPr txBox="1"/>
          <p:nvPr/>
        </p:nvSpPr>
        <p:spPr>
          <a:xfrm>
            <a:off x="2086095" y="5665812"/>
            <a:ext cx="3565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đơn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.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D6745A52-DC1B-4FB4-B1DB-2FA01666038C}"/>
              </a:ext>
            </a:extLst>
          </p:cNvPr>
          <p:cNvCxnSpPr/>
          <p:nvPr/>
        </p:nvCxnSpPr>
        <p:spPr>
          <a:xfrm>
            <a:off x="6533460" y="625424"/>
            <a:ext cx="221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576AE3D8-35B8-467E-8941-30296046711E}"/>
              </a:ext>
            </a:extLst>
          </p:cNvPr>
          <p:cNvSpPr/>
          <p:nvPr/>
        </p:nvSpPr>
        <p:spPr>
          <a:xfrm>
            <a:off x="10584132" y="2421560"/>
            <a:ext cx="115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0,75m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738DE75F-6EED-4A78-ADFE-A33569527057}"/>
              </a:ext>
            </a:extLst>
          </p:cNvPr>
          <p:cNvSpPr/>
          <p:nvPr/>
        </p:nvSpPr>
        <p:spPr>
          <a:xfrm>
            <a:off x="9916069" y="4172301"/>
            <a:ext cx="115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0,75m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0DC63F07-394F-49FF-9BE1-3C969FEA1D1D}"/>
              </a:ext>
            </a:extLst>
          </p:cNvPr>
          <p:cNvCxnSpPr>
            <a:cxnSpLocks/>
          </p:cNvCxnSpPr>
          <p:nvPr/>
        </p:nvCxnSpPr>
        <p:spPr>
          <a:xfrm>
            <a:off x="737209" y="1484531"/>
            <a:ext cx="40899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CBC810D2-4C36-417C-9A81-CC09F0C8A69D}"/>
              </a:ext>
            </a:extLst>
          </p:cNvPr>
          <p:cNvCxnSpPr>
            <a:cxnSpLocks/>
          </p:cNvCxnSpPr>
          <p:nvPr/>
        </p:nvCxnSpPr>
        <p:spPr>
          <a:xfrm flipV="1">
            <a:off x="6545174" y="1484531"/>
            <a:ext cx="1699426" cy="15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7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 animBg="1"/>
      <p:bldP spid="32" grpId="0"/>
      <p:bldP spid="32" grpId="1"/>
      <p:bldP spid="41" grpId="0"/>
      <p:bldP spid="42" grpId="0"/>
      <p:bldP spid="52" grpId="0" animBg="1"/>
      <p:bldP spid="53" grpId="0"/>
      <p:bldP spid="54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xmlns="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E34FCD4-D30B-4727-9748-641CEC1C6CF7}"/>
              </a:ext>
            </a:extLst>
          </p:cNvPr>
          <p:cNvSpPr/>
          <p:nvPr/>
        </p:nvSpPr>
        <p:spPr>
          <a:xfrm>
            <a:off x="411707" y="2125759"/>
            <a:ext cx="11368586" cy="4515902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6B2FDFAD-E3FE-4F8F-B6CC-394C71461872}"/>
              </a:ext>
            </a:extLst>
          </p:cNvPr>
          <p:cNvSpPr/>
          <p:nvPr/>
        </p:nvSpPr>
        <p:spPr>
          <a:xfrm>
            <a:off x="2122959" y="182916"/>
            <a:ext cx="2350479" cy="14386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21DC9C4-9BB2-4326-8BA4-02DAB76B9D09}"/>
              </a:ext>
            </a:extLst>
          </p:cNvPr>
          <p:cNvSpPr/>
          <p:nvPr/>
        </p:nvSpPr>
        <p:spPr>
          <a:xfrm>
            <a:off x="4916577" y="182916"/>
            <a:ext cx="2350479" cy="1438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 x a x a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2A5D49FF-B0A0-4925-A1B3-EBB986D6C76B}"/>
              </a:ext>
            </a:extLst>
          </p:cNvPr>
          <p:cNvSpPr/>
          <p:nvPr/>
        </p:nvSpPr>
        <p:spPr>
          <a:xfrm>
            <a:off x="7899350" y="182916"/>
            <a:ext cx="2350479" cy="14386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15kg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69EC3B4-1E2C-4CA2-A419-5F307BEED44F}"/>
              </a:ext>
            </a:extLst>
          </p:cNvPr>
          <p:cNvSpPr txBox="1"/>
          <p:nvPr/>
        </p:nvSpPr>
        <p:spPr>
          <a:xfrm>
            <a:off x="4560355" y="625221"/>
            <a:ext cx="2693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589C943E-23DF-4148-9957-204BE5B19A28}"/>
                  </a:ext>
                </a:extLst>
              </p:cNvPr>
              <p:cNvSpPr txBox="1"/>
              <p:nvPr/>
            </p:nvSpPr>
            <p:spPr>
              <a:xfrm>
                <a:off x="7353974" y="625221"/>
                <a:ext cx="4584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9C943E-23DF-4148-9957-204BE5B19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974" y="625221"/>
                <a:ext cx="458459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266D5891-0FDE-4D83-9368-1612B8028AA9}"/>
                  </a:ext>
                </a:extLst>
              </p:cNvPr>
              <p:cNvSpPr txBox="1"/>
              <p:nvPr/>
            </p:nvSpPr>
            <p:spPr>
              <a:xfrm>
                <a:off x="1613694" y="2675550"/>
                <a:ext cx="9004388" cy="341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		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Đổi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0,75m = 7,5dm</a:t>
                </a:r>
              </a:p>
              <a:p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Thể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tích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khối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kim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loại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hình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lập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</a:t>
                </a:r>
                <a:r>
                  <a:rPr lang="vi-VN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ư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ơng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là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7,5 x 7,5 x 7,5 = 421,875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en-US" sz="36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US" sz="36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600" b="0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Cân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nặng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khối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kim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loại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hình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lập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</a:t>
                </a:r>
                <a:r>
                  <a:rPr lang="vi-VN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ư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ơng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là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421,875 x 15 = 6328,125 (kg)</a:t>
                </a:r>
              </a:p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	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Đáp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số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6328,125kg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6D5891-0FDE-4D83-9368-1612B8028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694" y="2675550"/>
                <a:ext cx="9004388" cy="3416320"/>
              </a:xfrm>
              <a:prstGeom prst="rect">
                <a:avLst/>
              </a:prstGeom>
              <a:blipFill>
                <a:blip r:embed="rId14"/>
                <a:stretch>
                  <a:fillRect l="-2167" t="-3036" r="-1625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AD10310-F554-4B10-8E3B-C8C01B5D767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596712" y="471495"/>
            <a:ext cx="1081051" cy="11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2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F24F7C0-020C-49DD-B0FE-1A407026122E}"/>
              </a:ext>
            </a:extLst>
          </p:cNvPr>
          <p:cNvSpPr/>
          <p:nvPr/>
        </p:nvSpPr>
        <p:spPr>
          <a:xfrm>
            <a:off x="777964" y="399787"/>
            <a:ext cx="11007637" cy="2385468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xmlns="" id="{D3A0B664-4437-408B-9376-39B77D981C76}"/>
              </a:ext>
            </a:extLst>
          </p:cNvPr>
          <p:cNvSpPr/>
          <p:nvPr/>
        </p:nvSpPr>
        <p:spPr>
          <a:xfrm>
            <a:off x="8541815" y="3642685"/>
            <a:ext cx="2734582" cy="3083258"/>
          </a:xfrm>
          <a:prstGeom prst="cube">
            <a:avLst>
              <a:gd name="adj" fmla="val 2644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5E8CD57-627D-4BB7-835D-38671FBD95E1}"/>
              </a:ext>
            </a:extLst>
          </p:cNvPr>
          <p:cNvSpPr/>
          <p:nvPr/>
        </p:nvSpPr>
        <p:spPr>
          <a:xfrm>
            <a:off x="595088" y="230531"/>
            <a:ext cx="11007637" cy="2385468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xmlns="" id="{624ADF38-575B-4F42-9437-7796C7C77C36}"/>
              </a:ext>
            </a:extLst>
          </p:cNvPr>
          <p:cNvSpPr/>
          <p:nvPr/>
        </p:nvSpPr>
        <p:spPr>
          <a:xfrm>
            <a:off x="2883876" y="4242001"/>
            <a:ext cx="2511083" cy="2385468"/>
          </a:xfrm>
          <a:prstGeom prst="cub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7FBF4D-90BA-47DB-8CDD-8A1D07F60C4B}"/>
              </a:ext>
            </a:extLst>
          </p:cNvPr>
          <p:cNvSpPr txBox="1"/>
          <p:nvPr/>
        </p:nvSpPr>
        <p:spPr>
          <a:xfrm>
            <a:off x="777965" y="369230"/>
            <a:ext cx="10824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3.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hộp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nhật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chiều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dài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8cm,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chiều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rộng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7cm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và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chiều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cao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9cm.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bằng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trung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cộng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ba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ớc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nhật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trên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	a)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hộp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nhật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	b)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78DD57B-1C59-44E4-9B2A-E0A76424ABC5}"/>
              </a:ext>
            </a:extLst>
          </p:cNvPr>
          <p:cNvSpPr/>
          <p:nvPr/>
        </p:nvSpPr>
        <p:spPr>
          <a:xfrm>
            <a:off x="11016033" y="6198409"/>
            <a:ext cx="838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/>
                  </a:solidFill>
                </a:ln>
                <a:latin typeface="#9Slide07 Baloo Tamma" panose="03080902040302020200" pitchFamily="66" charset="0"/>
                <a:cs typeface="#9Slide07 Baloo Tamma" panose="03080902040302020200" pitchFamily="66" charset="0"/>
              </a:rPr>
              <a:t>7cm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1A94BFC-D692-45B4-8BDA-9C998C42DC0C}"/>
              </a:ext>
            </a:extLst>
          </p:cNvPr>
          <p:cNvSpPr/>
          <p:nvPr/>
        </p:nvSpPr>
        <p:spPr>
          <a:xfrm>
            <a:off x="9820941" y="3209662"/>
            <a:ext cx="867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/>
                  </a:solidFill>
                </a:ln>
                <a:latin typeface="#9Slide07 Baloo Tamma" panose="03080902040302020200" pitchFamily="66" charset="0"/>
                <a:cs typeface="#9Slide07 Baloo Tamma" panose="03080902040302020200" pitchFamily="66" charset="0"/>
              </a:rPr>
              <a:t>8cm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C9EF1A2-7A5F-41F1-B55E-FB2EDE8FA68C}"/>
              </a:ext>
            </a:extLst>
          </p:cNvPr>
          <p:cNvSpPr/>
          <p:nvPr/>
        </p:nvSpPr>
        <p:spPr>
          <a:xfrm>
            <a:off x="11259048" y="4920547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/>
                  </a:solidFill>
                </a:ln>
                <a:latin typeface="#9Slide07 Baloo Tamma" panose="03080902040302020200" pitchFamily="66" charset="0"/>
                <a:cs typeface="#9Slide07 Baloo Tamma" panose="03080902040302020200" pitchFamily="66" charset="0"/>
              </a:rPr>
              <a:t>9cm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F317A92-E143-4494-A189-F86C07359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5" t="7590" r="12423" b="50787"/>
          <a:stretch/>
        </p:blipFill>
        <p:spPr>
          <a:xfrm flipH="1">
            <a:off x="0" y="3773018"/>
            <a:ext cx="2433710" cy="28544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E63B3E0-9D9D-4191-B142-1D98F01286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638406" y="3756719"/>
            <a:ext cx="6388052" cy="26963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5BDE032-16E3-469F-BC09-06507285D942}"/>
              </a:ext>
            </a:extLst>
          </p:cNvPr>
          <p:cNvSpPr txBox="1"/>
          <p:nvPr/>
        </p:nvSpPr>
        <p:spPr>
          <a:xfrm>
            <a:off x="2177141" y="4631976"/>
            <a:ext cx="5346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số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trung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bình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cộng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3E0368-6CB5-4656-9109-F2EA2377B8C7}"/>
              </a:ext>
            </a:extLst>
          </p:cNvPr>
          <p:cNvSpPr txBox="1"/>
          <p:nvPr/>
        </p:nvSpPr>
        <p:spPr>
          <a:xfrm>
            <a:off x="2338057" y="3495109"/>
            <a:ext cx="6527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C00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TBC</a:t>
            </a:r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= </a:t>
            </a:r>
            <a:r>
              <a:rPr lang="en-US" sz="28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Tổng</a:t>
            </a:r>
            <a:r>
              <a:rPr lang="en-US" sz="28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28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hạng</a:t>
            </a:r>
            <a:r>
              <a:rPr lang="en-US" sz="28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hạng</a:t>
            </a:r>
            <a:endParaRPr lang="en-US" sz="2800" b="1" dirty="0">
              <a:solidFill>
                <a:srgbClr val="00B050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4954D26-75E7-4BD3-A663-2E9EB6235971}"/>
              </a:ext>
            </a:extLst>
          </p:cNvPr>
          <p:cNvSpPr txBox="1"/>
          <p:nvPr/>
        </p:nvSpPr>
        <p:spPr>
          <a:xfrm>
            <a:off x="2161735" y="4656290"/>
            <a:ext cx="5549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nhắc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thể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hộp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chữ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nhật</a:t>
            </a:r>
            <a:r>
              <a:rPr lang="en-US" sz="2800" dirty="0">
                <a:latin typeface="#9Slide07 IcielNabila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#9Slide07 IcielNabil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801261E1-C8D9-4649-A718-A42AAA3A808D}"/>
                  </a:ext>
                </a:extLst>
              </p:cNvPr>
              <p:cNvSpPr txBox="1"/>
              <p:nvPr/>
            </p:nvSpPr>
            <p:spPr>
              <a:xfrm>
                <a:off x="2338057" y="2910097"/>
                <a:ext cx="4110869" cy="561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/>
                            <a:cs typeface="#9Slide07 Baloo Tamma" panose="03080902040302020200" pitchFamily="66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rgbClr val="0070C0"/>
                            </a:solidFill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V</m:t>
                        </m:r>
                      </m:e>
                      <m:sub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ì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𝐧𝐡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 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ộ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𝐩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 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𝐜𝐡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ữ 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𝐧𝐡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ậ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28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= </a:t>
                </a:r>
                <a:r>
                  <a:rPr lang="en-US" sz="2800" b="1" dirty="0">
                    <a:solidFill>
                      <a:srgbClr val="FF8C00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a</a:t>
                </a:r>
                <a:r>
                  <a:rPr lang="en-US" sz="28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</a:t>
                </a:r>
                <a:r>
                  <a:rPr lang="en-US" sz="28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solidFill>
                      <a:schemeClr val="accent1">
                        <a:lumMod val="50000"/>
                      </a:schemeClr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b</a:t>
                </a:r>
                <a:r>
                  <a:rPr lang="en-US" sz="28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</a:t>
                </a:r>
                <a:r>
                  <a:rPr lang="en-US" sz="28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solidFill>
                      <a:srgbClr val="FFFA00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c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1261E1-C8D9-4649-A718-A42AAA3A8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057" y="2910097"/>
                <a:ext cx="4110869" cy="561820"/>
              </a:xfrm>
              <a:prstGeom prst="rect">
                <a:avLst/>
              </a:prstGeom>
              <a:blipFill>
                <a:blip r:embed="rId4"/>
                <a:stretch>
                  <a:fillRect l="-593" t="-2151" r="-2077" b="-30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F3A26D5-81EB-4337-953E-FCB9E83BDB71}"/>
              </a:ext>
            </a:extLst>
          </p:cNvPr>
          <p:cNvCxnSpPr>
            <a:cxnSpLocks/>
          </p:cNvCxnSpPr>
          <p:nvPr/>
        </p:nvCxnSpPr>
        <p:spPr>
          <a:xfrm flipV="1">
            <a:off x="8359355" y="704126"/>
            <a:ext cx="2656678" cy="307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A98ED3D-D03A-4806-88B7-CD6844C8DD08}"/>
              </a:ext>
            </a:extLst>
          </p:cNvPr>
          <p:cNvCxnSpPr>
            <a:cxnSpLocks/>
          </p:cNvCxnSpPr>
          <p:nvPr/>
        </p:nvCxnSpPr>
        <p:spPr>
          <a:xfrm>
            <a:off x="2022012" y="704126"/>
            <a:ext cx="317563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5232599-50F7-4784-AE1E-F3FE60FDAD6B}"/>
              </a:ext>
            </a:extLst>
          </p:cNvPr>
          <p:cNvCxnSpPr>
            <a:cxnSpLocks/>
          </p:cNvCxnSpPr>
          <p:nvPr/>
        </p:nvCxnSpPr>
        <p:spPr>
          <a:xfrm>
            <a:off x="849980" y="1146601"/>
            <a:ext cx="2454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40C6736-3454-4847-9CF8-508FF51A836F}"/>
              </a:ext>
            </a:extLst>
          </p:cNvPr>
          <p:cNvCxnSpPr/>
          <p:nvPr/>
        </p:nvCxnSpPr>
        <p:spPr>
          <a:xfrm>
            <a:off x="5923960" y="704126"/>
            <a:ext cx="221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72ED777D-8AAB-4A1B-AB49-C812C6D2FAF3}"/>
              </a:ext>
            </a:extLst>
          </p:cNvPr>
          <p:cNvCxnSpPr>
            <a:cxnSpLocks/>
          </p:cNvCxnSpPr>
          <p:nvPr/>
        </p:nvCxnSpPr>
        <p:spPr>
          <a:xfrm>
            <a:off x="4312533" y="1146601"/>
            <a:ext cx="28422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651B517-57D9-4683-AE5B-D8A4045E283A}"/>
              </a:ext>
            </a:extLst>
          </p:cNvPr>
          <p:cNvCxnSpPr>
            <a:cxnSpLocks/>
          </p:cNvCxnSpPr>
          <p:nvPr/>
        </p:nvCxnSpPr>
        <p:spPr>
          <a:xfrm flipV="1">
            <a:off x="2161735" y="2002101"/>
            <a:ext cx="4287191" cy="371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E51199C9-F77D-4443-B5D1-5451459871DD}"/>
              </a:ext>
            </a:extLst>
          </p:cNvPr>
          <p:cNvCxnSpPr>
            <a:cxnSpLocks/>
          </p:cNvCxnSpPr>
          <p:nvPr/>
        </p:nvCxnSpPr>
        <p:spPr>
          <a:xfrm>
            <a:off x="7773963" y="1146601"/>
            <a:ext cx="38287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23BCADD4-D176-48A7-B4CE-4E2E65D7FF43}"/>
              </a:ext>
            </a:extLst>
          </p:cNvPr>
          <p:cNvCxnSpPr>
            <a:cxnSpLocks/>
          </p:cNvCxnSpPr>
          <p:nvPr/>
        </p:nvCxnSpPr>
        <p:spPr>
          <a:xfrm>
            <a:off x="913357" y="1559626"/>
            <a:ext cx="744599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74EEB65-A19B-4E82-8C92-FD1CD9E155A5}"/>
              </a:ext>
            </a:extLst>
          </p:cNvPr>
          <p:cNvCxnSpPr>
            <a:cxnSpLocks/>
          </p:cNvCxnSpPr>
          <p:nvPr/>
        </p:nvCxnSpPr>
        <p:spPr>
          <a:xfrm>
            <a:off x="2191879" y="2482901"/>
            <a:ext cx="40899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8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/>
      <p:bldP spid="14" grpId="0"/>
      <p:bldP spid="15" grpId="0"/>
      <p:bldP spid="16" grpId="0"/>
      <p:bldP spid="20" grpId="0"/>
      <p:bldP spid="21" grpId="0"/>
      <p:bldP spid="22" grpId="0"/>
      <p:bldP spid="22" grpId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88645" y="4967998"/>
            <a:ext cx="2870937" cy="65672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BA4676B6-CD3A-4423-BDE4-267690E57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8051751" y="3536443"/>
            <a:ext cx="1326556" cy="987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D2FC2E19-D343-4561-9299-19ADE1E75C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9098677" y="3536442"/>
            <a:ext cx="1326556" cy="98711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AD78B0EB-B8C1-4195-BD4F-92DC00D359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8601557" y="3689528"/>
            <a:ext cx="1326556" cy="98711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9475FBB7-490A-4D06-A05F-4BBD64DDD6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7555185" y="3646472"/>
            <a:ext cx="1326556" cy="987117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CFB458A5-A654-426C-8659-4D3980D26C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9728005" y="3701151"/>
            <a:ext cx="1326556" cy="987117"/>
          </a:xfrm>
          <a:prstGeom prst="rect">
            <a:avLst/>
          </a:prstGeom>
        </p:spPr>
      </p:pic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xmlns="" id="{AB76A42B-EEBF-4207-A469-CC93CDF60DB3}"/>
              </a:ext>
            </a:extLst>
          </p:cNvPr>
          <p:cNvSpPr/>
          <p:nvPr/>
        </p:nvSpPr>
        <p:spPr>
          <a:xfrm>
            <a:off x="0" y="1793133"/>
            <a:ext cx="12317691" cy="484852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4D277D46-DCC8-4DF8-83B1-7BCE93175FD5}"/>
                  </a:ext>
                </a:extLst>
              </p:cNvPr>
              <p:cNvSpPr txBox="1"/>
              <p:nvPr/>
            </p:nvSpPr>
            <p:spPr>
              <a:xfrm>
                <a:off x="2263887" y="2195949"/>
                <a:ext cx="7080785" cy="4031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a) </a:t>
                </a:r>
                <a:r>
                  <a:rPr lang="en-US" sz="3200" dirty="0" err="1"/>
                  <a:t>Thể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tích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hình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hộp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chữ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nhật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:</a:t>
                </a:r>
              </a:p>
              <a:p>
                <a:r>
                  <a:rPr lang="en-US" sz="3200" dirty="0"/>
                  <a:t>	8 x 7 x 9 = 504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r>
                  <a:rPr lang="en-US" sz="3200" dirty="0"/>
                  <a:t>b) </a:t>
                </a:r>
                <a:r>
                  <a:rPr lang="en-US" sz="3200" dirty="0" err="1"/>
                  <a:t>Hình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lập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ph</a:t>
                </a:r>
                <a:r>
                  <a:rPr lang="vi-VN" sz="3200" dirty="0"/>
                  <a:t>ư</a:t>
                </a:r>
                <a:r>
                  <a:rPr lang="en-US" sz="3200" dirty="0" err="1"/>
                  <a:t>ơng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có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độ</a:t>
                </a:r>
                <a:r>
                  <a:rPr lang="en-US" sz="3200" dirty="0"/>
                  <a:t> </a:t>
                </a:r>
                <a:r>
                  <a:rPr lang="en-US" sz="3200" dirty="0" err="1"/>
                  <a:t>dài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cạnh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:</a:t>
                </a:r>
              </a:p>
              <a:p>
                <a:r>
                  <a:rPr lang="en-US" sz="3200" dirty="0"/>
                  <a:t>	(8 + 7 + 9) : 3 = 8 (cm)</a:t>
                </a:r>
              </a:p>
              <a:p>
                <a:r>
                  <a:rPr lang="en-US" sz="3200" dirty="0"/>
                  <a:t>    </a:t>
                </a:r>
                <a:r>
                  <a:rPr lang="en-US" sz="3200" dirty="0" err="1"/>
                  <a:t>Thể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tích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hình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lập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ph</a:t>
                </a:r>
                <a:r>
                  <a:rPr lang="vi-VN" sz="3200" dirty="0"/>
                  <a:t>ư</a:t>
                </a:r>
                <a:r>
                  <a:rPr lang="en-US" sz="3200" dirty="0" err="1"/>
                  <a:t>ơng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:</a:t>
                </a:r>
              </a:p>
              <a:p>
                <a:r>
                  <a:rPr lang="en-US" sz="3200" dirty="0"/>
                  <a:t>	8 x 8 x 8 = 512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r>
                  <a:rPr lang="en-US" sz="3200" dirty="0"/>
                  <a:t>		</a:t>
                </a:r>
                <a:r>
                  <a:rPr lang="en-US" sz="3200" dirty="0" err="1"/>
                  <a:t>Đáp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số</a:t>
                </a:r>
                <a:r>
                  <a:rPr lang="en-US" sz="3200" dirty="0"/>
                  <a:t>: a) 504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/>
              </a:p>
              <a:p>
                <a:r>
                  <a:rPr lang="en-US" sz="3200" dirty="0"/>
                  <a:t>			     b) 512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D277D46-DCC8-4DF8-83B1-7BCE93175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87" y="2195949"/>
                <a:ext cx="7080785" cy="4031873"/>
              </a:xfrm>
              <a:prstGeom prst="rect">
                <a:avLst/>
              </a:prstGeom>
              <a:blipFill>
                <a:blip r:embed="rId15"/>
                <a:stretch>
                  <a:fillRect l="-2151" t="-1964" r="-1291" b="-3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Cube 74">
            <a:extLst>
              <a:ext uri="{FF2B5EF4-FFF2-40B4-BE49-F238E27FC236}">
                <a16:creationId xmlns:a16="http://schemas.microsoft.com/office/drawing/2014/main" xmlns="" id="{69262863-8DD9-4267-B19D-DA22CFA15F81}"/>
              </a:ext>
            </a:extLst>
          </p:cNvPr>
          <p:cNvSpPr/>
          <p:nvPr/>
        </p:nvSpPr>
        <p:spPr>
          <a:xfrm>
            <a:off x="9548731" y="3797988"/>
            <a:ext cx="2011680" cy="2468880"/>
          </a:xfrm>
          <a:prstGeom prst="cube">
            <a:avLst>
              <a:gd name="adj" fmla="val 2644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ube 76">
            <a:extLst>
              <a:ext uri="{FF2B5EF4-FFF2-40B4-BE49-F238E27FC236}">
                <a16:creationId xmlns:a16="http://schemas.microsoft.com/office/drawing/2014/main" xmlns="" id="{5967B791-9741-47E0-8BE2-8CA529F4F64D}"/>
              </a:ext>
            </a:extLst>
          </p:cNvPr>
          <p:cNvSpPr/>
          <p:nvPr/>
        </p:nvSpPr>
        <p:spPr>
          <a:xfrm>
            <a:off x="313101" y="4438071"/>
            <a:ext cx="1828800" cy="1828800"/>
          </a:xfrm>
          <a:prstGeom prst="cub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DC616287-59CF-4021-B447-D7B0D2743F29}"/>
              </a:ext>
            </a:extLst>
          </p:cNvPr>
          <p:cNvSpPr/>
          <p:nvPr/>
        </p:nvSpPr>
        <p:spPr>
          <a:xfrm>
            <a:off x="11326028" y="5877441"/>
            <a:ext cx="745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7cm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610E1234-B0CA-4A88-8CF3-019E5D269A70}"/>
              </a:ext>
            </a:extLst>
          </p:cNvPr>
          <p:cNvSpPr/>
          <p:nvPr/>
        </p:nvSpPr>
        <p:spPr>
          <a:xfrm>
            <a:off x="10471688" y="3382517"/>
            <a:ext cx="769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8cm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A22FB47B-87BB-4EA1-8E3F-F59E55FBB261}"/>
              </a:ext>
            </a:extLst>
          </p:cNvPr>
          <p:cNvSpPr/>
          <p:nvPr/>
        </p:nvSpPr>
        <p:spPr>
          <a:xfrm>
            <a:off x="11527813" y="4727145"/>
            <a:ext cx="768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9cm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FFD7023A-2C3D-4028-83C9-452CBF09D02B}"/>
              </a:ext>
            </a:extLst>
          </p:cNvPr>
          <p:cNvSpPr/>
          <p:nvPr/>
        </p:nvSpPr>
        <p:spPr>
          <a:xfrm>
            <a:off x="2881802" y="429933"/>
            <a:ext cx="8715949" cy="1213822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7E143CCC-B605-4B18-A5DC-CF111400C37D}"/>
              </a:ext>
            </a:extLst>
          </p:cNvPr>
          <p:cNvSpPr/>
          <p:nvPr/>
        </p:nvSpPr>
        <p:spPr>
          <a:xfrm>
            <a:off x="2766521" y="116033"/>
            <a:ext cx="8715949" cy="1358466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CA4EDC31-F1E8-4D12-83C1-E2942CD88684}"/>
              </a:ext>
            </a:extLst>
          </p:cNvPr>
          <p:cNvSpPr txBox="1"/>
          <p:nvPr/>
        </p:nvSpPr>
        <p:spPr>
          <a:xfrm>
            <a:off x="3069403" y="252902"/>
            <a:ext cx="834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C00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TBC</a:t>
            </a:r>
            <a:r>
              <a:rPr lang="en-US" sz="36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= </a:t>
            </a:r>
            <a:r>
              <a:rPr lang="en-US" sz="36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Tổng</a:t>
            </a:r>
            <a:r>
              <a:rPr lang="en-US" sz="36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hạng</a:t>
            </a:r>
            <a:r>
              <a:rPr lang="en-US" sz="36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hạng</a:t>
            </a:r>
            <a:endParaRPr lang="en-US" sz="3600" b="1" dirty="0">
              <a:solidFill>
                <a:srgbClr val="00B050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xmlns="" id="{67403C17-54A5-4117-88BC-FC57FB5F51AD}"/>
                  </a:ext>
                </a:extLst>
              </p:cNvPr>
              <p:cNvSpPr txBox="1"/>
              <p:nvPr/>
            </p:nvSpPr>
            <p:spPr>
              <a:xfrm>
                <a:off x="4371154" y="637634"/>
                <a:ext cx="4939044" cy="857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 smtClean="0">
                            <a:solidFill>
                              <a:srgbClr val="FF8C00"/>
                            </a:solidFill>
                            <a:latin typeface="Cambria Math"/>
                            <a:cs typeface="#9Slide07 Baloo Tamma" panose="03080902040302020200" pitchFamily="66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4800" dirty="0">
                            <a:solidFill>
                              <a:srgbClr val="FF8C00"/>
                            </a:solidFill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ì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nh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ộ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ch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ữ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nh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ậ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36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= </a:t>
                </a:r>
                <a:r>
                  <a:rPr lang="en-US" sz="3600" b="1" dirty="0">
                    <a:solidFill>
                      <a:srgbClr val="009999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a </a:t>
                </a:r>
                <a:r>
                  <a:rPr lang="en-US" sz="36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</a:t>
                </a:r>
                <a:r>
                  <a:rPr lang="en-US" sz="36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b</a:t>
                </a:r>
                <a:r>
                  <a:rPr lang="en-US" sz="36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</a:t>
                </a:r>
                <a:r>
                  <a:rPr lang="en-US" sz="36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solidFill>
                      <a:srgbClr val="FFFA00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c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7403C17-54A5-4117-88BC-FC57FB5F5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154" y="637634"/>
                <a:ext cx="4939044" cy="857607"/>
              </a:xfrm>
              <a:prstGeom prst="rect">
                <a:avLst/>
              </a:prstGeom>
              <a:blipFill>
                <a:blip r:embed="rId16"/>
                <a:stretch>
                  <a:fillRect r="-988" b="-2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4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9560B9-A34D-499A-A7C9-F3E8951FE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7C55C31-5921-406E-BE64-447D3F0D9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1C57BF-435E-4A54-90BE-97E4228F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7"/>
            <a:ext cx="10210692" cy="6481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F5247C-E15A-4231-B85D-67A65B93EEA7}"/>
              </a:ext>
            </a:extLst>
          </p:cNvPr>
          <p:cNvSpPr/>
          <p:nvPr/>
        </p:nvSpPr>
        <p:spPr>
          <a:xfrm>
            <a:off x="2243022" y="995838"/>
            <a:ext cx="77059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Qua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,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em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đã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:</a:t>
            </a:r>
            <a:endParaRPr lang="en-US" sz="4800" dirty="0">
              <a:solidFill>
                <a:srgbClr val="FF33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4FFB53-7BAB-45F5-AD29-F6E14BB860BE}"/>
              </a:ext>
            </a:extLst>
          </p:cNvPr>
          <p:cNvSpPr txBox="1"/>
          <p:nvPr/>
        </p:nvSpPr>
        <p:spPr>
          <a:xfrm>
            <a:off x="2661152" y="2066639"/>
            <a:ext cx="8610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Tìm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hình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ph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ơng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3B3103-26AF-4A43-AEA0-19B8AC846E0B}"/>
              </a:ext>
            </a:extLst>
          </p:cNvPr>
          <p:cNvSpPr txBox="1"/>
          <p:nvPr/>
        </p:nvSpPr>
        <p:spPr>
          <a:xfrm>
            <a:off x="2661152" y="3746576"/>
            <a:ext cx="848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Biết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vận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dụng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giải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bài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liên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quan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BE634D-AEC3-4C2D-A465-E31C4E443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86995" y="1942711"/>
            <a:ext cx="1109899" cy="1247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C020873-C8AB-4AF7-B78B-5C2C48C0A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43511" y="3668082"/>
            <a:ext cx="1109899" cy="1247208"/>
          </a:xfrm>
          <a:prstGeom prst="rect">
            <a:avLst/>
          </a:prstGeom>
        </p:spPr>
      </p:pic>
      <p:pic>
        <p:nvPicPr>
          <p:cNvPr id="10" name="Picture 9" descr="A picture containing box, container, indoor, be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539868B5-F17B-4779-A7C9-5A866986A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14" y="261448"/>
            <a:ext cx="1710810" cy="7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9560B9-A34D-499A-A7C9-F3E8951FE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7C55C31-5921-406E-BE64-447D3F0D9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1C57BF-435E-4A54-90BE-97E4228F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7"/>
            <a:ext cx="10210692" cy="6481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F5247C-E15A-4231-B85D-67A65B93EEA7}"/>
              </a:ext>
            </a:extLst>
          </p:cNvPr>
          <p:cNvSpPr/>
          <p:nvPr/>
        </p:nvSpPr>
        <p:spPr>
          <a:xfrm>
            <a:off x="4442342" y="941437"/>
            <a:ext cx="33073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MỤC TIÊU</a:t>
            </a:r>
            <a:endParaRPr lang="en-US" sz="5400" dirty="0">
              <a:solidFill>
                <a:srgbClr val="FF33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4FFB53-7BAB-45F5-AD29-F6E14BB860BE}"/>
              </a:ext>
            </a:extLst>
          </p:cNvPr>
          <p:cNvSpPr txBox="1"/>
          <p:nvPr/>
        </p:nvSpPr>
        <p:spPr>
          <a:xfrm>
            <a:off x="2661152" y="2066639"/>
            <a:ext cx="8610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Tìm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hình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ph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ơng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3B3103-26AF-4A43-AEA0-19B8AC846E0B}"/>
              </a:ext>
            </a:extLst>
          </p:cNvPr>
          <p:cNvSpPr txBox="1"/>
          <p:nvPr/>
        </p:nvSpPr>
        <p:spPr>
          <a:xfrm>
            <a:off x="2661152" y="3746576"/>
            <a:ext cx="848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Biết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vận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dụng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giải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bài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liên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quan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BE634D-AEC3-4C2D-A465-E31C4E443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86995" y="1942711"/>
            <a:ext cx="1109899" cy="1247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C020873-C8AB-4AF7-B78B-5C2C48C0A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43511" y="3668082"/>
            <a:ext cx="1109899" cy="12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xmlns="" id="{3CB1DA55-ABD7-468F-8E6C-2B3F39F4D65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xmlns="" id="{93D82BB6-F63D-43CB-98F0-428274639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024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605;p73">
            <a:extLst>
              <a:ext uri="{FF2B5EF4-FFF2-40B4-BE49-F238E27FC236}">
                <a16:creationId xmlns:a16="http://schemas.microsoft.com/office/drawing/2014/main" xmlns="" id="{99E9433E-4789-4AFF-8D5A-9CBCB671AC6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xmlns="" id="{8D79172B-07E8-4809-84AC-34EBEF681E5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xmlns="" id="{720A319C-7614-4586-ADFB-148B771B2F3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  <a:extLst>
              <a:ext uri="{FF2B5EF4-FFF2-40B4-BE49-F238E27FC236}">
                <a16:creationId xmlns:a16="http://schemas.microsoft.com/office/drawing/2014/main" xmlns="" id="{018C9A42-F45F-47DA-A389-8EA158EFC87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83" name="Picture 82" descr="A picture containing box, container, indoor, bed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xmlns="" id="{86D5C515-956B-471C-85AE-741D2E0264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01471" y="1388942"/>
            <a:ext cx="1710810" cy="724388"/>
          </a:xfrm>
          <a:prstGeom prst="rect">
            <a:avLst/>
          </a:prstGeom>
        </p:spPr>
      </p:pic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xmlns="" id="{0FBB9EF9-BBD9-4FBC-8A67-887AD2AB1C4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620686" y="1160412"/>
            <a:ext cx="979452" cy="1186666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xmlns="" id="{23D0B40C-B752-49FB-B1A0-21620A02430D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2902032" y="1034494"/>
            <a:ext cx="1765524" cy="1346679"/>
          </a:xfrm>
          <a:prstGeom prst="rect">
            <a:avLst/>
          </a:prstGeom>
        </p:spPr>
      </p:pic>
      <p:pic>
        <p:nvPicPr>
          <p:cNvPr id="23" name="Picture 22">
            <a:hlinkClick r:id="rId24" action="ppaction://hlinksldjump"/>
            <a:extLst>
              <a:ext uri="{FF2B5EF4-FFF2-40B4-BE49-F238E27FC236}">
                <a16:creationId xmlns:a16="http://schemas.microsoft.com/office/drawing/2014/main" xmlns="" id="{0D9D32F5-630D-41DA-A0CF-AA0D276BFDE3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8011615" y="1185892"/>
            <a:ext cx="1081051" cy="1182773"/>
          </a:xfrm>
          <a:prstGeom prst="rect">
            <a:avLst/>
          </a:prstGeom>
        </p:spPr>
      </p:pic>
      <p:sp>
        <p:nvSpPr>
          <p:cNvPr id="55" name="Rectangle: Rounded Corners 5">
            <a:extLst>
              <a:ext uri="{FF2B5EF4-FFF2-40B4-BE49-F238E27FC236}">
                <a16:creationId xmlns:a16="http://schemas.microsoft.com/office/drawing/2014/main" xmlns="" id="{53E16814-C596-483E-9326-4AD3EFEA1011}"/>
              </a:ext>
            </a:extLst>
          </p:cNvPr>
          <p:cNvSpPr/>
          <p:nvPr/>
        </p:nvSpPr>
        <p:spPr>
          <a:xfrm>
            <a:off x="1494065" y="2640865"/>
            <a:ext cx="9601200" cy="1371388"/>
          </a:xfrm>
          <a:custGeom>
            <a:avLst/>
            <a:gdLst>
              <a:gd name="connsiteX0" fmla="*/ 0 w 9601200"/>
              <a:gd name="connsiteY0" fmla="*/ 544719 h 1089438"/>
              <a:gd name="connsiteX1" fmla="*/ 544719 w 9601200"/>
              <a:gd name="connsiteY1" fmla="*/ 0 h 1089438"/>
              <a:gd name="connsiteX2" fmla="*/ 1112170 w 9601200"/>
              <a:gd name="connsiteY2" fmla="*/ 0 h 1089438"/>
              <a:gd name="connsiteX3" fmla="*/ 1509385 w 9601200"/>
              <a:gd name="connsiteY3" fmla="*/ 0 h 1089438"/>
              <a:gd name="connsiteX4" fmla="*/ 2076836 w 9601200"/>
              <a:gd name="connsiteY4" fmla="*/ 0 h 1089438"/>
              <a:gd name="connsiteX5" fmla="*/ 2388934 w 9601200"/>
              <a:gd name="connsiteY5" fmla="*/ 0 h 1089438"/>
              <a:gd name="connsiteX6" fmla="*/ 2871267 w 9601200"/>
              <a:gd name="connsiteY6" fmla="*/ 0 h 1089438"/>
              <a:gd name="connsiteX7" fmla="*/ 3438718 w 9601200"/>
              <a:gd name="connsiteY7" fmla="*/ 0 h 1089438"/>
              <a:gd name="connsiteX8" fmla="*/ 4091286 w 9601200"/>
              <a:gd name="connsiteY8" fmla="*/ 0 h 1089438"/>
              <a:gd name="connsiteX9" fmla="*/ 4743855 w 9601200"/>
              <a:gd name="connsiteY9" fmla="*/ 0 h 1089438"/>
              <a:gd name="connsiteX10" fmla="*/ 5226188 w 9601200"/>
              <a:gd name="connsiteY10" fmla="*/ 0 h 1089438"/>
              <a:gd name="connsiteX11" fmla="*/ 5963874 w 9601200"/>
              <a:gd name="connsiteY11" fmla="*/ 0 h 1089438"/>
              <a:gd name="connsiteX12" fmla="*/ 6446207 w 9601200"/>
              <a:gd name="connsiteY12" fmla="*/ 0 h 1089438"/>
              <a:gd name="connsiteX13" fmla="*/ 7183893 w 9601200"/>
              <a:gd name="connsiteY13" fmla="*/ 0 h 1089438"/>
              <a:gd name="connsiteX14" fmla="*/ 7751344 w 9601200"/>
              <a:gd name="connsiteY14" fmla="*/ 0 h 1089438"/>
              <a:gd name="connsiteX15" fmla="*/ 8403913 w 9601200"/>
              <a:gd name="connsiteY15" fmla="*/ 0 h 1089438"/>
              <a:gd name="connsiteX16" fmla="*/ 9056481 w 9601200"/>
              <a:gd name="connsiteY16" fmla="*/ 0 h 1089438"/>
              <a:gd name="connsiteX17" fmla="*/ 9601200 w 9601200"/>
              <a:gd name="connsiteY17" fmla="*/ 544719 h 1089438"/>
              <a:gd name="connsiteX18" fmla="*/ 9601200 w 9601200"/>
              <a:gd name="connsiteY18" fmla="*/ 544719 h 1089438"/>
              <a:gd name="connsiteX19" fmla="*/ 9056481 w 9601200"/>
              <a:gd name="connsiteY19" fmla="*/ 1089438 h 1089438"/>
              <a:gd name="connsiteX20" fmla="*/ 8403913 w 9601200"/>
              <a:gd name="connsiteY20" fmla="*/ 1089438 h 1089438"/>
              <a:gd name="connsiteX21" fmla="*/ 7666227 w 9601200"/>
              <a:gd name="connsiteY21" fmla="*/ 1089438 h 1089438"/>
              <a:gd name="connsiteX22" fmla="*/ 6928541 w 9601200"/>
              <a:gd name="connsiteY22" fmla="*/ 1089438 h 1089438"/>
              <a:gd name="connsiteX23" fmla="*/ 6275972 w 9601200"/>
              <a:gd name="connsiteY23" fmla="*/ 1089438 h 1089438"/>
              <a:gd name="connsiteX24" fmla="*/ 5708521 w 9601200"/>
              <a:gd name="connsiteY24" fmla="*/ 1089438 h 1089438"/>
              <a:gd name="connsiteX25" fmla="*/ 5311306 w 9601200"/>
              <a:gd name="connsiteY25" fmla="*/ 1089438 h 1089438"/>
              <a:gd name="connsiteX26" fmla="*/ 4658737 w 9601200"/>
              <a:gd name="connsiteY26" fmla="*/ 1089438 h 1089438"/>
              <a:gd name="connsiteX27" fmla="*/ 4006169 w 9601200"/>
              <a:gd name="connsiteY27" fmla="*/ 1089438 h 1089438"/>
              <a:gd name="connsiteX28" fmla="*/ 3694071 w 9601200"/>
              <a:gd name="connsiteY28" fmla="*/ 1089438 h 1089438"/>
              <a:gd name="connsiteX29" fmla="*/ 3126620 w 9601200"/>
              <a:gd name="connsiteY29" fmla="*/ 1089438 h 1089438"/>
              <a:gd name="connsiteX30" fmla="*/ 2814522 w 9601200"/>
              <a:gd name="connsiteY30" fmla="*/ 1089438 h 1089438"/>
              <a:gd name="connsiteX31" fmla="*/ 2247071 w 9601200"/>
              <a:gd name="connsiteY31" fmla="*/ 1089438 h 1089438"/>
              <a:gd name="connsiteX32" fmla="*/ 1764738 w 9601200"/>
              <a:gd name="connsiteY32" fmla="*/ 1089438 h 1089438"/>
              <a:gd name="connsiteX33" fmla="*/ 1367523 w 9601200"/>
              <a:gd name="connsiteY33" fmla="*/ 1089438 h 1089438"/>
              <a:gd name="connsiteX34" fmla="*/ 544719 w 9601200"/>
              <a:gd name="connsiteY34" fmla="*/ 1089438 h 1089438"/>
              <a:gd name="connsiteX35" fmla="*/ 0 w 9601200"/>
              <a:gd name="connsiteY35" fmla="*/ 544719 h 10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601200" h="1089438" fill="none" extrusionOk="0">
                <a:moveTo>
                  <a:pt x="0" y="544719"/>
                </a:moveTo>
                <a:cubicBezTo>
                  <a:pt x="15496" y="280197"/>
                  <a:pt x="264687" y="-64683"/>
                  <a:pt x="544719" y="0"/>
                </a:cubicBezTo>
                <a:cubicBezTo>
                  <a:pt x="739657" y="-14088"/>
                  <a:pt x="950486" y="17433"/>
                  <a:pt x="1112170" y="0"/>
                </a:cubicBezTo>
                <a:cubicBezTo>
                  <a:pt x="1273854" y="-17433"/>
                  <a:pt x="1324620" y="46302"/>
                  <a:pt x="1509385" y="0"/>
                </a:cubicBezTo>
                <a:cubicBezTo>
                  <a:pt x="1694150" y="-46302"/>
                  <a:pt x="1913416" y="25727"/>
                  <a:pt x="2076836" y="0"/>
                </a:cubicBezTo>
                <a:cubicBezTo>
                  <a:pt x="2240256" y="-25727"/>
                  <a:pt x="2301713" y="26075"/>
                  <a:pt x="2388934" y="0"/>
                </a:cubicBezTo>
                <a:cubicBezTo>
                  <a:pt x="2476155" y="-26075"/>
                  <a:pt x="2749727" y="54894"/>
                  <a:pt x="2871267" y="0"/>
                </a:cubicBezTo>
                <a:cubicBezTo>
                  <a:pt x="2992807" y="-54894"/>
                  <a:pt x="3235115" y="61335"/>
                  <a:pt x="3438718" y="0"/>
                </a:cubicBezTo>
                <a:cubicBezTo>
                  <a:pt x="3642321" y="-61335"/>
                  <a:pt x="3775517" y="64065"/>
                  <a:pt x="4091286" y="0"/>
                </a:cubicBezTo>
                <a:cubicBezTo>
                  <a:pt x="4407055" y="-64065"/>
                  <a:pt x="4497241" y="55320"/>
                  <a:pt x="4743855" y="0"/>
                </a:cubicBezTo>
                <a:cubicBezTo>
                  <a:pt x="4990469" y="-55320"/>
                  <a:pt x="5022039" y="131"/>
                  <a:pt x="5226188" y="0"/>
                </a:cubicBezTo>
                <a:cubicBezTo>
                  <a:pt x="5430337" y="-131"/>
                  <a:pt x="5731788" y="39890"/>
                  <a:pt x="5963874" y="0"/>
                </a:cubicBezTo>
                <a:cubicBezTo>
                  <a:pt x="6195960" y="-39890"/>
                  <a:pt x="6262104" y="42333"/>
                  <a:pt x="6446207" y="0"/>
                </a:cubicBezTo>
                <a:cubicBezTo>
                  <a:pt x="6630310" y="-42333"/>
                  <a:pt x="6895066" y="51339"/>
                  <a:pt x="7183893" y="0"/>
                </a:cubicBezTo>
                <a:cubicBezTo>
                  <a:pt x="7472720" y="-51339"/>
                  <a:pt x="7555595" y="48093"/>
                  <a:pt x="7751344" y="0"/>
                </a:cubicBezTo>
                <a:cubicBezTo>
                  <a:pt x="7947093" y="-48093"/>
                  <a:pt x="8119744" y="15053"/>
                  <a:pt x="8403913" y="0"/>
                </a:cubicBezTo>
                <a:cubicBezTo>
                  <a:pt x="8688082" y="-15053"/>
                  <a:pt x="8873263" y="62335"/>
                  <a:pt x="9056481" y="0"/>
                </a:cubicBezTo>
                <a:cubicBezTo>
                  <a:pt x="9275644" y="-33972"/>
                  <a:pt x="9592510" y="246461"/>
                  <a:pt x="9601200" y="544719"/>
                </a:cubicBezTo>
                <a:lnTo>
                  <a:pt x="9601200" y="544719"/>
                </a:lnTo>
                <a:cubicBezTo>
                  <a:pt x="9559951" y="872819"/>
                  <a:pt x="9385849" y="1066056"/>
                  <a:pt x="9056481" y="1089438"/>
                </a:cubicBezTo>
                <a:cubicBezTo>
                  <a:pt x="8905446" y="1102571"/>
                  <a:pt x="8631403" y="1048279"/>
                  <a:pt x="8403913" y="1089438"/>
                </a:cubicBezTo>
                <a:cubicBezTo>
                  <a:pt x="8176423" y="1130597"/>
                  <a:pt x="8005882" y="1085824"/>
                  <a:pt x="7666227" y="1089438"/>
                </a:cubicBezTo>
                <a:cubicBezTo>
                  <a:pt x="7326572" y="1093052"/>
                  <a:pt x="7291218" y="1034616"/>
                  <a:pt x="6928541" y="1089438"/>
                </a:cubicBezTo>
                <a:cubicBezTo>
                  <a:pt x="6565864" y="1144260"/>
                  <a:pt x="6493482" y="1023909"/>
                  <a:pt x="6275972" y="1089438"/>
                </a:cubicBezTo>
                <a:cubicBezTo>
                  <a:pt x="6058462" y="1154967"/>
                  <a:pt x="5914050" y="1040667"/>
                  <a:pt x="5708521" y="1089438"/>
                </a:cubicBezTo>
                <a:cubicBezTo>
                  <a:pt x="5502992" y="1138209"/>
                  <a:pt x="5436042" y="1054314"/>
                  <a:pt x="5311306" y="1089438"/>
                </a:cubicBezTo>
                <a:cubicBezTo>
                  <a:pt x="5186571" y="1124562"/>
                  <a:pt x="4936588" y="1088905"/>
                  <a:pt x="4658737" y="1089438"/>
                </a:cubicBezTo>
                <a:cubicBezTo>
                  <a:pt x="4380886" y="1089971"/>
                  <a:pt x="4270141" y="1057800"/>
                  <a:pt x="4006169" y="1089438"/>
                </a:cubicBezTo>
                <a:cubicBezTo>
                  <a:pt x="3742197" y="1121076"/>
                  <a:pt x="3761424" y="1071894"/>
                  <a:pt x="3694071" y="1089438"/>
                </a:cubicBezTo>
                <a:cubicBezTo>
                  <a:pt x="3626718" y="1106982"/>
                  <a:pt x="3248459" y="1063299"/>
                  <a:pt x="3126620" y="1089438"/>
                </a:cubicBezTo>
                <a:cubicBezTo>
                  <a:pt x="3004781" y="1115577"/>
                  <a:pt x="2888140" y="1084687"/>
                  <a:pt x="2814522" y="1089438"/>
                </a:cubicBezTo>
                <a:cubicBezTo>
                  <a:pt x="2740904" y="1094189"/>
                  <a:pt x="2472351" y="1022425"/>
                  <a:pt x="2247071" y="1089438"/>
                </a:cubicBezTo>
                <a:cubicBezTo>
                  <a:pt x="2021791" y="1156451"/>
                  <a:pt x="1868513" y="1059806"/>
                  <a:pt x="1764738" y="1089438"/>
                </a:cubicBezTo>
                <a:cubicBezTo>
                  <a:pt x="1660963" y="1119070"/>
                  <a:pt x="1555498" y="1059915"/>
                  <a:pt x="1367523" y="1089438"/>
                </a:cubicBezTo>
                <a:cubicBezTo>
                  <a:pt x="1179548" y="1118961"/>
                  <a:pt x="894007" y="991589"/>
                  <a:pt x="544719" y="1089438"/>
                </a:cubicBezTo>
                <a:cubicBezTo>
                  <a:pt x="272644" y="1016921"/>
                  <a:pt x="-67753" y="903271"/>
                  <a:pt x="0" y="544719"/>
                </a:cubicBezTo>
                <a:close/>
              </a:path>
              <a:path w="9601200" h="1089438" stroke="0" extrusionOk="0">
                <a:moveTo>
                  <a:pt x="0" y="544719"/>
                </a:moveTo>
                <a:cubicBezTo>
                  <a:pt x="23174" y="218099"/>
                  <a:pt x="189536" y="-20504"/>
                  <a:pt x="544719" y="0"/>
                </a:cubicBezTo>
                <a:cubicBezTo>
                  <a:pt x="689685" y="-31361"/>
                  <a:pt x="766304" y="47175"/>
                  <a:pt x="941935" y="0"/>
                </a:cubicBezTo>
                <a:cubicBezTo>
                  <a:pt x="1117566" y="-47175"/>
                  <a:pt x="1384208" y="51685"/>
                  <a:pt x="1509385" y="0"/>
                </a:cubicBezTo>
                <a:cubicBezTo>
                  <a:pt x="1634562" y="-51685"/>
                  <a:pt x="1950319" y="48405"/>
                  <a:pt x="2161954" y="0"/>
                </a:cubicBezTo>
                <a:cubicBezTo>
                  <a:pt x="2373589" y="-48405"/>
                  <a:pt x="2416750" y="29451"/>
                  <a:pt x="2559169" y="0"/>
                </a:cubicBezTo>
                <a:cubicBezTo>
                  <a:pt x="2701589" y="-29451"/>
                  <a:pt x="2763382" y="36936"/>
                  <a:pt x="2956385" y="0"/>
                </a:cubicBezTo>
                <a:cubicBezTo>
                  <a:pt x="3149388" y="-36936"/>
                  <a:pt x="3290104" y="44985"/>
                  <a:pt x="3438718" y="0"/>
                </a:cubicBezTo>
                <a:cubicBezTo>
                  <a:pt x="3587332" y="-44985"/>
                  <a:pt x="3686797" y="31931"/>
                  <a:pt x="3750816" y="0"/>
                </a:cubicBezTo>
                <a:cubicBezTo>
                  <a:pt x="3814835" y="-31931"/>
                  <a:pt x="4188890" y="19924"/>
                  <a:pt x="4488502" y="0"/>
                </a:cubicBezTo>
                <a:cubicBezTo>
                  <a:pt x="4788114" y="-19924"/>
                  <a:pt x="4743100" y="13492"/>
                  <a:pt x="4970835" y="0"/>
                </a:cubicBezTo>
                <a:cubicBezTo>
                  <a:pt x="5198570" y="-13492"/>
                  <a:pt x="5424507" y="45882"/>
                  <a:pt x="5538286" y="0"/>
                </a:cubicBezTo>
                <a:cubicBezTo>
                  <a:pt x="5652065" y="-45882"/>
                  <a:pt x="5737655" y="28877"/>
                  <a:pt x="5850384" y="0"/>
                </a:cubicBezTo>
                <a:cubicBezTo>
                  <a:pt x="5963113" y="-28877"/>
                  <a:pt x="6017913" y="8070"/>
                  <a:pt x="6162482" y="0"/>
                </a:cubicBezTo>
                <a:cubicBezTo>
                  <a:pt x="6307051" y="-8070"/>
                  <a:pt x="6499103" y="61076"/>
                  <a:pt x="6815050" y="0"/>
                </a:cubicBezTo>
                <a:cubicBezTo>
                  <a:pt x="7130997" y="-61076"/>
                  <a:pt x="7391438" y="19524"/>
                  <a:pt x="7552736" y="0"/>
                </a:cubicBezTo>
                <a:cubicBezTo>
                  <a:pt x="7714034" y="-19524"/>
                  <a:pt x="7933593" y="10863"/>
                  <a:pt x="8035070" y="0"/>
                </a:cubicBezTo>
                <a:cubicBezTo>
                  <a:pt x="8136547" y="-10863"/>
                  <a:pt x="8771135" y="115195"/>
                  <a:pt x="9056481" y="0"/>
                </a:cubicBezTo>
                <a:cubicBezTo>
                  <a:pt x="9329593" y="34808"/>
                  <a:pt x="9602546" y="285726"/>
                  <a:pt x="9601200" y="544719"/>
                </a:cubicBezTo>
                <a:lnTo>
                  <a:pt x="9601200" y="544719"/>
                </a:lnTo>
                <a:cubicBezTo>
                  <a:pt x="9602848" y="837417"/>
                  <a:pt x="9350081" y="1113230"/>
                  <a:pt x="9056481" y="1089438"/>
                </a:cubicBezTo>
                <a:cubicBezTo>
                  <a:pt x="8897112" y="1113522"/>
                  <a:pt x="8620300" y="1083469"/>
                  <a:pt x="8403913" y="1089438"/>
                </a:cubicBezTo>
                <a:cubicBezTo>
                  <a:pt x="8187526" y="1095407"/>
                  <a:pt x="7976252" y="1048215"/>
                  <a:pt x="7751344" y="1089438"/>
                </a:cubicBezTo>
                <a:cubicBezTo>
                  <a:pt x="7526436" y="1130661"/>
                  <a:pt x="7247134" y="1060505"/>
                  <a:pt x="7013658" y="1089438"/>
                </a:cubicBezTo>
                <a:cubicBezTo>
                  <a:pt x="6780182" y="1118371"/>
                  <a:pt x="6583500" y="1084782"/>
                  <a:pt x="6446207" y="1089438"/>
                </a:cubicBezTo>
                <a:cubicBezTo>
                  <a:pt x="6308914" y="1094094"/>
                  <a:pt x="6014994" y="1048140"/>
                  <a:pt x="5878757" y="1089438"/>
                </a:cubicBezTo>
                <a:cubicBezTo>
                  <a:pt x="5742520" y="1130736"/>
                  <a:pt x="5648440" y="1073080"/>
                  <a:pt x="5566659" y="1089438"/>
                </a:cubicBezTo>
                <a:cubicBezTo>
                  <a:pt x="5484878" y="1105796"/>
                  <a:pt x="5028379" y="1046419"/>
                  <a:pt x="4828973" y="1089438"/>
                </a:cubicBezTo>
                <a:cubicBezTo>
                  <a:pt x="4629567" y="1132457"/>
                  <a:pt x="4562711" y="1036988"/>
                  <a:pt x="4346639" y="1089438"/>
                </a:cubicBezTo>
                <a:cubicBezTo>
                  <a:pt x="4130567" y="1141888"/>
                  <a:pt x="3911271" y="1076715"/>
                  <a:pt x="3779189" y="1089438"/>
                </a:cubicBezTo>
                <a:cubicBezTo>
                  <a:pt x="3647107" y="1102161"/>
                  <a:pt x="3389288" y="1030246"/>
                  <a:pt x="3211738" y="1089438"/>
                </a:cubicBezTo>
                <a:cubicBezTo>
                  <a:pt x="3034188" y="1148630"/>
                  <a:pt x="2816598" y="1057672"/>
                  <a:pt x="2644287" y="1089438"/>
                </a:cubicBezTo>
                <a:cubicBezTo>
                  <a:pt x="2471976" y="1121204"/>
                  <a:pt x="2190640" y="1037408"/>
                  <a:pt x="2076836" y="1089438"/>
                </a:cubicBezTo>
                <a:cubicBezTo>
                  <a:pt x="1963032" y="1141468"/>
                  <a:pt x="1559263" y="1047510"/>
                  <a:pt x="1339150" y="1089438"/>
                </a:cubicBezTo>
                <a:cubicBezTo>
                  <a:pt x="1119037" y="1131366"/>
                  <a:pt x="762861" y="1065437"/>
                  <a:pt x="544719" y="1089438"/>
                </a:cubicBezTo>
                <a:cubicBezTo>
                  <a:pt x="239404" y="1008255"/>
                  <a:pt x="-59884" y="858926"/>
                  <a:pt x="0" y="54471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082DBEE-0388-4DB8-8481-C8515E1FCE6C}"/>
              </a:ext>
            </a:extLst>
          </p:cNvPr>
          <p:cNvGrpSpPr/>
          <p:nvPr/>
        </p:nvGrpSpPr>
        <p:grpSpPr>
          <a:xfrm>
            <a:off x="2215311" y="2284074"/>
            <a:ext cx="7994469" cy="2165731"/>
            <a:chOff x="2226158" y="3040897"/>
            <a:chExt cx="7994469" cy="216573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C2FD9936-7D75-4683-B1D7-3EAB5952B4E1}"/>
                </a:ext>
              </a:extLst>
            </p:cNvPr>
            <p:cNvSpPr txBox="1"/>
            <p:nvPr/>
          </p:nvSpPr>
          <p:spPr>
            <a:xfrm>
              <a:off x="2226158" y="4098632"/>
              <a:ext cx="7994469" cy="1107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dirty="0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Thu </a:t>
              </a:r>
              <a:r>
                <a:rPr lang="en-US" sz="6600" dirty="0" err="1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hoạch</a:t>
              </a:r>
              <a:r>
                <a:rPr lang="en-US" sz="6600" dirty="0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 </a:t>
              </a:r>
              <a:r>
                <a:rPr lang="en-US" sz="6600" dirty="0" err="1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bí</a:t>
              </a:r>
              <a:r>
                <a:rPr lang="en-US" sz="6600" dirty="0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 </a:t>
              </a:r>
              <a:r>
                <a:rPr lang="en-US" sz="6600" dirty="0" err="1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đỏ</a:t>
              </a:r>
              <a:endParaRPr lang="en-US" sz="6600" dirty="0">
                <a:ln w="38100">
                  <a:solidFill>
                    <a:schemeClr val="bg1"/>
                  </a:solidFill>
                </a:ln>
                <a:solidFill>
                  <a:srgbClr val="88C04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6448A663-91D7-4328-A084-5EBB665D2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455" y="3040897"/>
              <a:ext cx="1401978" cy="1659989"/>
            </a:xfrm>
            <a:prstGeom prst="rect">
              <a:avLst/>
            </a:prstGeom>
          </p:spPr>
        </p:pic>
      </p:grpSp>
      <p:sp>
        <p:nvSpPr>
          <p:cNvPr id="59" name="Rectangle: Rounded Corners 58">
            <a:hlinkClick r:id="rId20" action="ppaction://hlinksldjump"/>
            <a:extLst>
              <a:ext uri="{FF2B5EF4-FFF2-40B4-BE49-F238E27FC236}">
                <a16:creationId xmlns:a16="http://schemas.microsoft.com/office/drawing/2014/main" xmlns="" id="{FE80695E-948A-4FC5-B21E-958A03DE22F9}"/>
              </a:ext>
            </a:extLst>
          </p:cNvPr>
          <p:cNvSpPr/>
          <p:nvPr/>
        </p:nvSpPr>
        <p:spPr>
          <a:xfrm>
            <a:off x="4781699" y="5766070"/>
            <a:ext cx="2660331" cy="1009934"/>
          </a:xfrm>
          <a:prstGeom prst="roundRect">
            <a:avLst/>
          </a:prstGeom>
          <a:solidFill>
            <a:srgbClr val="FFE7DD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8665B"/>
              </a:solidFill>
              <a:latin typeface="#9Slide07 IcielCadena" panose="02000503000000020004" pitchFamily="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0187702" y="3302703"/>
            <a:ext cx="1519738" cy="2218596"/>
          </a:xfrm>
          <a:prstGeom prst="rect">
            <a:avLst/>
          </a:prstGeom>
        </p:spPr>
      </p:pic>
      <p:sp>
        <p:nvSpPr>
          <p:cNvPr id="6" name="TextBox 5">
            <a:hlinkClick r:id="rId29" action="ppaction://hlinksldjump"/>
            <a:extLst>
              <a:ext uri="{FF2B5EF4-FFF2-40B4-BE49-F238E27FC236}">
                <a16:creationId xmlns:a16="http://schemas.microsoft.com/office/drawing/2014/main" xmlns="" id="{11535700-2CDB-4833-BD6E-0CA4B319D03E}"/>
              </a:ext>
            </a:extLst>
          </p:cNvPr>
          <p:cNvSpPr txBox="1"/>
          <p:nvPr/>
        </p:nvSpPr>
        <p:spPr>
          <a:xfrm>
            <a:off x="5140860" y="5951301"/>
            <a:ext cx="192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8665B"/>
                </a:solidFill>
                <a:latin typeface="#9Slide07 IcielCadena" panose="02000503000000020004" pitchFamily="2" charset="0"/>
              </a:rPr>
              <a:t>Bắt</a:t>
            </a:r>
            <a:r>
              <a:rPr lang="en-US" sz="4000" dirty="0">
                <a:solidFill>
                  <a:srgbClr val="F8665B"/>
                </a:solidFill>
                <a:latin typeface="#9Slide07 IcielCadena" panose="02000503000000020004" pitchFamily="2" charset="0"/>
              </a:rPr>
              <a:t> </a:t>
            </a:r>
            <a:r>
              <a:rPr lang="en-US" sz="4000" dirty="0" err="1">
                <a:solidFill>
                  <a:srgbClr val="F8665B"/>
                </a:solidFill>
                <a:latin typeface="#9Slide07 IcielCadena" panose="02000503000000020004" pitchFamily="2" charset="0"/>
              </a:rPr>
              <a:t>đầu</a:t>
            </a:r>
            <a:endParaRPr lang="en-US" sz="4000" dirty="0">
              <a:solidFill>
                <a:srgbClr val="F8665B"/>
              </a:solidFill>
              <a:latin typeface="#9Slide07 IcielCadena" panose="02000503000000020004" pitchFamily="2" charset="0"/>
            </a:endParaRPr>
          </a:p>
        </p:txBody>
      </p:sp>
      <p:pic>
        <p:nvPicPr>
          <p:cNvPr id="5" name="Media3">
            <a:hlinkClick r:id="" action="ppaction://media"/>
            <a:extLst>
              <a:ext uri="{FF2B5EF4-FFF2-40B4-BE49-F238E27FC236}">
                <a16:creationId xmlns:a16="http://schemas.microsoft.com/office/drawing/2014/main" xmlns="" id="{10B3E168-061B-4859-A54F-A85F189FC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849443" y="-468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4739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EC2E1E4A-B6EB-472E-A784-19C004FD74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3744" y="5914682"/>
            <a:ext cx="2075025" cy="87860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5E540DBC-DE20-4AC9-9869-3FA3EBDBF5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93" y="4210732"/>
            <a:ext cx="1590752" cy="136588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B19C8AE2-6D34-4261-9062-653CC3141C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05" y="4237789"/>
            <a:ext cx="1590752" cy="136588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62EE0907-6E9E-4ADF-82B8-6BB1E80DD1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13" y="4197343"/>
            <a:ext cx="1590752" cy="1365881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8578CB93-FA5C-49BB-A845-733678FCC0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24" y="4188669"/>
            <a:ext cx="1590752" cy="1365881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45EC322C-B895-441F-A3A2-6BE8B4D6697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2398221" y="4816042"/>
            <a:ext cx="868685" cy="5615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E96A4828-2192-42C9-9181-FDCB22FC996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73" y="4118427"/>
            <a:ext cx="1590752" cy="136588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965F2CCC-1880-4770-850C-66212B89AA3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12" b="99213" l="844" r="89241">
                        <a14:foregroundMark x1="31013" y1="31890" x2="31013" y2="31890"/>
                        <a14:foregroundMark x1="20253" y1="76772" x2="20253" y2="76772"/>
                        <a14:foregroundMark x1="18565" y1="31890" x2="18565" y2="31890"/>
                        <a14:foregroundMark x1="16245" y1="31890" x2="16245" y2="31890"/>
                        <a14:foregroundMark x1="16245" y1="36220" x2="16245" y2="36220"/>
                        <a14:foregroundMark x1="19409" y1="33071" x2="17932" y2="46063"/>
                        <a14:foregroundMark x1="22574" y1="17323" x2="6962" y2="57874"/>
                        <a14:foregroundMark x1="15612" y1="50394" x2="13924" y2="85433"/>
                        <a14:foregroundMark x1="10127" y1="85433" x2="8439" y2="99606"/>
                        <a14:foregroundMark x1="844" y1="63386" x2="20886" y2="96850"/>
                        <a14:foregroundMark x1="844" y1="66535" x2="3797" y2="95276"/>
                        <a14:foregroundMark x1="22574" y1="36220" x2="21730" y2="47638"/>
                        <a14:foregroundMark x1="20886" y1="25984" x2="14768" y2="50394"/>
                        <a14:foregroundMark x1="23207" y1="57874" x2="14768" y2="99606"/>
                        <a14:foregroundMark x1="3797" y1="90945" x2="2321" y2="81102"/>
                        <a14:foregroundMark x1="844" y1="79528" x2="6962" y2="49213"/>
                        <a14:foregroundMark x1="71186" y1="11259" x2="49789" y2="5512"/>
                        <a14:backgroundMark x1="69198" y1="36220" x2="69198" y2="36220"/>
                        <a14:backgroundMark x1="73840" y1="24409" x2="70675" y2="56299"/>
                        <a14:backgroundMark x1="70042" y1="17323" x2="76160" y2="57874"/>
                        <a14:backgroundMark x1="67722" y1="24409" x2="87764" y2="12992"/>
                        <a14:backgroundMark x1="69198" y1="17323" x2="82489" y2="9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375"/>
          <a:stretch/>
        </p:blipFill>
        <p:spPr>
          <a:xfrm rot="2130744">
            <a:off x="4187258" y="4852605"/>
            <a:ext cx="1614919" cy="831091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xmlns="" id="{3CB1DA55-ABD7-468F-8E6C-2B3F39F4D65F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86B6130-3DDE-4EFB-850A-1E68833EF99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3558445" y="4833561"/>
            <a:ext cx="868685" cy="5615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7629E2C5-13E6-4A8F-89FB-E1336128938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4716276" y="4895966"/>
            <a:ext cx="868685" cy="56157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F0F3320C-0CA9-4022-9ECB-5EA6CCDD89C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5878893" y="4832667"/>
            <a:ext cx="868685" cy="561579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087D2A8F-0F5E-41EB-B7ED-4B86960D61D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7049734" y="4863180"/>
            <a:ext cx="868685" cy="56157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61245E05-B6EF-4F08-8360-D30B9E61454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8199341" y="4804545"/>
            <a:ext cx="868685" cy="56157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B36A5631-06E7-4E38-9017-DCC25617952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26" y="4567606"/>
            <a:ext cx="1547219" cy="83109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04B10E1E-98F9-415B-A4AC-AC545219481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7017" y="4712835"/>
            <a:ext cx="1547219" cy="83109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2068BDCD-A8F0-4CC9-8AA7-BFD1BD54850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5"/>
          <a:stretch/>
        </p:blipFill>
        <p:spPr>
          <a:xfrm rot="19758723">
            <a:off x="6775886" y="4878390"/>
            <a:ext cx="800153" cy="83109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92EFEEB3-61D4-4056-8084-2CE0DE13831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100">
            <a:off x="7709126" y="4757130"/>
            <a:ext cx="1547219" cy="6805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xmlns="" id="{93D82BB6-F63D-43CB-98F0-4282746390C9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4024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605;p73">
            <a:extLst>
              <a:ext uri="{FF2B5EF4-FFF2-40B4-BE49-F238E27FC236}">
                <a16:creationId xmlns:a16="http://schemas.microsoft.com/office/drawing/2014/main" xmlns="" id="{99E9433E-4789-4AFF-8D5A-9CBCB671AC65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xmlns="" id="{8D79172B-07E8-4809-84AC-34EBEF681E57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xmlns="" id="{720A319C-7614-4586-ADFB-148B771B2F3A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hlinkClick r:id="rId26" action="ppaction://hlinksldjump"/>
            <a:extLst>
              <a:ext uri="{FF2B5EF4-FFF2-40B4-BE49-F238E27FC236}">
                <a16:creationId xmlns:a16="http://schemas.microsoft.com/office/drawing/2014/main" xmlns="" id="{018C9A42-F45F-47DA-A389-8EA158EFC872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83" name="Picture 82" descr="A picture containing box, container, indoor, bed&#10;&#10;Description automatically generated">
            <a:hlinkClick r:id="rId28" action="ppaction://hlinksldjump"/>
            <a:extLst>
              <a:ext uri="{FF2B5EF4-FFF2-40B4-BE49-F238E27FC236}">
                <a16:creationId xmlns:a16="http://schemas.microsoft.com/office/drawing/2014/main" xmlns="" id="{86D5C515-956B-471C-85AE-741D2E0264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1471" y="1388942"/>
            <a:ext cx="1710810" cy="72438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FFB62C1C-E3AF-4A9F-8001-58623EE679DE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082485" y="3899968"/>
            <a:ext cx="707161" cy="88618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D4BCD7ED-DBBA-495D-A2B7-33A4E4E00E54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221656" y="3459735"/>
            <a:ext cx="707161" cy="88618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43AF50D9-E601-4C15-AF79-7BA6F93B78E0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669228" y="3975778"/>
            <a:ext cx="707161" cy="886180"/>
          </a:xfrm>
          <a:prstGeom prst="rect">
            <a:avLst/>
          </a:prstGeom>
        </p:spPr>
      </p:pic>
      <p:pic>
        <p:nvPicPr>
          <p:cNvPr id="25" name="Picture 24">
            <a:hlinkClick r:id="rId30" action="ppaction://hlinksldjump"/>
            <a:extLst>
              <a:ext uri="{FF2B5EF4-FFF2-40B4-BE49-F238E27FC236}">
                <a16:creationId xmlns:a16="http://schemas.microsoft.com/office/drawing/2014/main" xmlns="" id="{0FBB9EF9-BBD9-4FBC-8A67-887AD2AB1C46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620686" y="1160412"/>
            <a:ext cx="979452" cy="11866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C96D8D6-9AEC-4481-906E-3BFBA30ACF78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899346" y="5317782"/>
            <a:ext cx="553130" cy="447723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DF62C84D-3DD0-4784-8C09-871430563516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1" t="18728" r="13778" b="32882"/>
          <a:stretch/>
        </p:blipFill>
        <p:spPr>
          <a:xfrm>
            <a:off x="7066387" y="4815151"/>
            <a:ext cx="318413" cy="50900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51BD1426-17E3-4912-ADF2-6EF9D500F5AB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2501523" y="5033339"/>
            <a:ext cx="472121" cy="40983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B027E911-9962-4FF4-8CBE-5263708E181D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188863" y="4986556"/>
            <a:ext cx="553130" cy="447723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D07F5739-2B09-4620-BB73-0FC68B704EF9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063272" y="5198384"/>
            <a:ext cx="553130" cy="447723"/>
          </a:xfrm>
          <a:prstGeom prst="rect">
            <a:avLst/>
          </a:prstGeom>
        </p:spPr>
      </p:pic>
      <p:pic>
        <p:nvPicPr>
          <p:cNvPr id="12" name="Picture 11">
            <a:hlinkClick r:id="rId35" action="ppaction://hlinksldjump"/>
            <a:extLst>
              <a:ext uri="{FF2B5EF4-FFF2-40B4-BE49-F238E27FC236}">
                <a16:creationId xmlns:a16="http://schemas.microsoft.com/office/drawing/2014/main" xmlns="" id="{23D0B40C-B752-49FB-B1A0-21620A02430D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2902032" y="1034494"/>
            <a:ext cx="1765524" cy="1346679"/>
          </a:xfrm>
          <a:prstGeom prst="rect">
            <a:avLst/>
          </a:prstGeom>
        </p:spPr>
      </p:pic>
      <p:pic>
        <p:nvPicPr>
          <p:cNvPr id="38" name="Picture 3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3D07D2BA-121B-4434-8D32-A3E8E30390F3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5534014" y="6096497"/>
            <a:ext cx="2075025" cy="709895"/>
          </a:xfrm>
          <a:prstGeom prst="rect">
            <a:avLst/>
          </a:prstGeom>
        </p:spPr>
      </p:pic>
      <p:pic>
        <p:nvPicPr>
          <p:cNvPr id="2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FC3DF05-C0E6-4DF7-A31D-B96CA635E1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49.7812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128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xmlns="" id="{76660F10-ED63-4DC2-8173-C3F2901EBC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.2373065E6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23" name="Picture 22">
            <a:hlinkClick r:id="rId40" action="ppaction://hlinksldjump"/>
            <a:extLst>
              <a:ext uri="{FF2B5EF4-FFF2-40B4-BE49-F238E27FC236}">
                <a16:creationId xmlns:a16="http://schemas.microsoft.com/office/drawing/2014/main" xmlns="" id="{0D9D32F5-630D-41DA-A0CF-AA0D276BFDE3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8011615" y="1185892"/>
            <a:ext cx="1081051" cy="118277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 flipH="1">
            <a:off x="10187702" y="3302703"/>
            <a:ext cx="1519738" cy="22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40729 0.3027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51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14088 0.2932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913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13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413"/>
                            </p:stCondLst>
                            <p:childTnLst>
                              <p:par>
                                <p:cTn id="10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913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413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913"/>
                            </p:stCondLst>
                            <p:childTnLst>
                              <p:par>
                                <p:cTn id="157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00026 0.3125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625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2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137"/>
                            </p:stCondLst>
                            <p:childTnLst>
                              <p:par>
                                <p:cTn id="19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887"/>
                            </p:stCondLst>
                            <p:childTnLst>
                              <p:par>
                                <p:cTn id="201" presetID="53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0.20312 0.26574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500"/>
                            </p:stCondLst>
                            <p:childTnLst>
                              <p:par>
                                <p:cTn id="2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000"/>
                            </p:stCondLst>
                            <p:childTnLst>
                              <p:par>
                                <p:cTn id="2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1212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-0.36641 0.68149 " pathEditMode="relative" rAng="0" ptsTypes="AA">
                                      <p:cBhvr>
                                        <p:cTn id="28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000"/>
                            </p:stCondLst>
                            <p:childTnLst>
                              <p:par>
                                <p:cTn id="29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500"/>
                            </p:stCondLst>
                            <p:childTnLst>
                              <p:par>
                                <p:cTn id="2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"/>
                            </p:stCondLst>
                            <p:childTnLst>
                              <p:par>
                                <p:cTn id="3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13112 0 C 0.18985 0 0.26224 0.05602 0.26224 0.10185 L 0.26224 0.2037 " pathEditMode="relative" rAng="0" ptsTypes="AAAA">
                                      <p:cBhvr>
                                        <p:cTn id="3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500"/>
                            </p:stCondLst>
                            <p:childTnLst>
                              <p:par>
                                <p:cTn id="31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05963 4.07407E-6 C 0.08633 4.07407E-6 0.1194 0.05069 0.1194 0.09189 L 0.1194 0.18402 " pathEditMode="relative" rAng="0" ptsTypes="AAAA">
                                      <p:cBhvr>
                                        <p:cTn id="315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6705 0.19144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00"/>
                            </p:stCondLst>
                            <p:childTnLst>
                              <p:par>
                                <p:cTn id="3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12878 0.14098 " pathEditMode="relative" rAng="0" ptsTypes="AA">
                                      <p:cBhvr>
                                        <p:cTn id="32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7135 0.12106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47D25ECC-771F-433C-B52E-40F659C022A5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xmlns="" id="{3A25EEA9-B49C-447E-BABF-8E0B2C2BC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xmlns="" id="{E0E345D8-C40F-40A9-AC99-42EA1E2B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xmlns="" id="{807F77C3-19C8-452C-B115-98B3E76C6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xmlns="" id="{FF3E0988-F2C5-44F2-9AE7-CF7137A97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76F6EDAA-AAB5-47C0-AEB6-C8D978359B7F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99FA7488-28BF-4007-AC67-6277F52CE9BE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E2772398-9E4E-4B42-8B74-E8CCB849D4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A17DF66C-7D11-48C6-9079-C1502612AB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23AEA93-2553-4F34-985B-1544C80483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73A96AFA-AADC-41C0-928D-7379CC3BF8AF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3C50C123-096F-43BD-BED2-C2436082F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xmlns="" id="{DAC362A4-AC10-4C7C-B8BE-18C066C9A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3CDAFF63-E88A-4B08-9EAB-FE3CC2703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E283C933-777A-4CEC-8F9E-90F918543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xmlns="" id="{2B92A1DC-CCAF-4037-AC59-6A4D2B335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409433" y="1296537"/>
            <a:ext cx="11368586" cy="52680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xmlns="" id="{2E72A400-CA56-404A-85E2-2E8571A5B97C}"/>
              </a:ext>
            </a:extLst>
          </p:cNvPr>
          <p:cNvSpPr/>
          <p:nvPr/>
        </p:nvSpPr>
        <p:spPr>
          <a:xfrm>
            <a:off x="5770132" y="4965957"/>
            <a:ext cx="914400" cy="914400"/>
          </a:xfrm>
          <a:prstGeom prst="cube">
            <a:avLst/>
          </a:prstGeom>
          <a:solidFill>
            <a:srgbClr val="F4C5FF"/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xmlns="" id="{07952B77-19FE-4205-A14D-BFA4DE2B7BC8}"/>
              </a:ext>
            </a:extLst>
          </p:cNvPr>
          <p:cNvSpPr/>
          <p:nvPr/>
        </p:nvSpPr>
        <p:spPr>
          <a:xfrm>
            <a:off x="7925409" y="3227111"/>
            <a:ext cx="2743200" cy="2651076"/>
          </a:xfrm>
          <a:prstGeom prst="cube">
            <a:avLst>
              <a:gd name="adj" fmla="val 24732"/>
            </a:avLst>
          </a:prstGeom>
          <a:solidFill>
            <a:srgbClr val="F4C5FF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A0717D6-B22C-4885-8745-00AA6CC71905}"/>
              </a:ext>
            </a:extLst>
          </p:cNvPr>
          <p:cNvGrpSpPr/>
          <p:nvPr/>
        </p:nvGrpSpPr>
        <p:grpSpPr>
          <a:xfrm>
            <a:off x="7918236" y="4541970"/>
            <a:ext cx="2741148" cy="1357952"/>
            <a:chOff x="7592426" y="4647063"/>
            <a:chExt cx="2741148" cy="1357952"/>
          </a:xfrm>
        </p:grpSpPr>
        <p:sp>
          <p:nvSpPr>
            <p:cNvPr id="17" name="Cube 16">
              <a:extLst>
                <a:ext uri="{FF2B5EF4-FFF2-40B4-BE49-F238E27FC236}">
                  <a16:creationId xmlns:a16="http://schemas.microsoft.com/office/drawing/2014/main" xmlns="" id="{D23F1A84-437A-4F9D-8D36-0AF28DADB2D7}"/>
                </a:ext>
              </a:extLst>
            </p:cNvPr>
            <p:cNvSpPr/>
            <p:nvPr/>
          </p:nvSpPr>
          <p:spPr>
            <a:xfrm>
              <a:off x="8029322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xmlns="" id="{866B9D50-8947-4AE4-9198-D5D6EA926EEA}"/>
                </a:ext>
              </a:extLst>
            </p:cNvPr>
            <p:cNvSpPr/>
            <p:nvPr/>
          </p:nvSpPr>
          <p:spPr>
            <a:xfrm>
              <a:off x="8724248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xmlns="" id="{2FF56F9A-A059-4050-8C74-DE8C08C5A925}"/>
                </a:ext>
              </a:extLst>
            </p:cNvPr>
            <p:cNvSpPr/>
            <p:nvPr/>
          </p:nvSpPr>
          <p:spPr>
            <a:xfrm>
              <a:off x="9419174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xmlns="" id="{516686D2-F298-48D2-BAB2-355FA7B50FE8}"/>
                </a:ext>
              </a:extLst>
            </p:cNvPr>
            <p:cNvSpPr/>
            <p:nvPr/>
          </p:nvSpPr>
          <p:spPr>
            <a:xfrm>
              <a:off x="7817698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xmlns="" id="{EB9FB96C-D7C8-4CBE-A3F1-40CCB138DD61}"/>
                </a:ext>
              </a:extLst>
            </p:cNvPr>
            <p:cNvSpPr/>
            <p:nvPr/>
          </p:nvSpPr>
          <p:spPr>
            <a:xfrm>
              <a:off x="8512624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xmlns="" id="{FB8E4467-F918-4603-8AC3-A654A6D219B3}"/>
                </a:ext>
              </a:extLst>
            </p:cNvPr>
            <p:cNvSpPr/>
            <p:nvPr/>
          </p:nvSpPr>
          <p:spPr>
            <a:xfrm>
              <a:off x="9207550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xmlns="" id="{662A6671-10B1-45E8-A3B9-6BDDA8469B4D}"/>
                </a:ext>
              </a:extLst>
            </p:cNvPr>
            <p:cNvSpPr/>
            <p:nvPr/>
          </p:nvSpPr>
          <p:spPr>
            <a:xfrm>
              <a:off x="7592426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xmlns="" id="{2D6EC771-13B7-45AA-ACEF-EADF0B25014A}"/>
                </a:ext>
              </a:extLst>
            </p:cNvPr>
            <p:cNvSpPr/>
            <p:nvPr/>
          </p:nvSpPr>
          <p:spPr>
            <a:xfrm>
              <a:off x="8287352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xmlns="" id="{E766E0C0-AE5E-47FE-B9BE-ACFD2F09A5E3}"/>
                </a:ext>
              </a:extLst>
            </p:cNvPr>
            <p:cNvSpPr/>
            <p:nvPr/>
          </p:nvSpPr>
          <p:spPr>
            <a:xfrm>
              <a:off x="8982278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72793029-1B23-4F15-934E-BF1D863E4525}"/>
              </a:ext>
            </a:extLst>
          </p:cNvPr>
          <p:cNvGrpSpPr/>
          <p:nvPr/>
        </p:nvGrpSpPr>
        <p:grpSpPr>
          <a:xfrm>
            <a:off x="7918592" y="3852353"/>
            <a:ext cx="2741148" cy="1357952"/>
            <a:chOff x="7592426" y="4647063"/>
            <a:chExt cx="2741148" cy="1357952"/>
          </a:xfrm>
        </p:grpSpPr>
        <p:sp>
          <p:nvSpPr>
            <p:cNvPr id="37" name="Cube 36">
              <a:extLst>
                <a:ext uri="{FF2B5EF4-FFF2-40B4-BE49-F238E27FC236}">
                  <a16:creationId xmlns:a16="http://schemas.microsoft.com/office/drawing/2014/main" xmlns="" id="{F3F4A73A-3460-4D3A-80AE-385A7B3C97BC}"/>
                </a:ext>
              </a:extLst>
            </p:cNvPr>
            <p:cNvSpPr/>
            <p:nvPr/>
          </p:nvSpPr>
          <p:spPr>
            <a:xfrm>
              <a:off x="8029322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xmlns="" id="{100B57A4-00D1-4A48-99F3-8C6170D7EE0F}"/>
                </a:ext>
              </a:extLst>
            </p:cNvPr>
            <p:cNvSpPr/>
            <p:nvPr/>
          </p:nvSpPr>
          <p:spPr>
            <a:xfrm>
              <a:off x="8724248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xmlns="" id="{A82A37D2-A669-4529-9DCF-A61F6EF8B08B}"/>
                </a:ext>
              </a:extLst>
            </p:cNvPr>
            <p:cNvSpPr/>
            <p:nvPr/>
          </p:nvSpPr>
          <p:spPr>
            <a:xfrm>
              <a:off x="9419174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xmlns="" id="{91B629B2-A451-4ED5-8830-679312278A28}"/>
                </a:ext>
              </a:extLst>
            </p:cNvPr>
            <p:cNvSpPr/>
            <p:nvPr/>
          </p:nvSpPr>
          <p:spPr>
            <a:xfrm>
              <a:off x="7817698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xmlns="" id="{73C63E2C-FDD0-4E29-BC4E-7C6B3CC40233}"/>
                </a:ext>
              </a:extLst>
            </p:cNvPr>
            <p:cNvSpPr/>
            <p:nvPr/>
          </p:nvSpPr>
          <p:spPr>
            <a:xfrm>
              <a:off x="8512624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xmlns="" id="{46062E09-F6FD-4776-B7EA-76BF930FB020}"/>
                </a:ext>
              </a:extLst>
            </p:cNvPr>
            <p:cNvSpPr/>
            <p:nvPr/>
          </p:nvSpPr>
          <p:spPr>
            <a:xfrm>
              <a:off x="9207550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xmlns="" id="{7B593377-D2CA-4327-AE8C-6553222285C8}"/>
                </a:ext>
              </a:extLst>
            </p:cNvPr>
            <p:cNvSpPr/>
            <p:nvPr/>
          </p:nvSpPr>
          <p:spPr>
            <a:xfrm>
              <a:off x="7592426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xmlns="" id="{454F51CE-F0B0-4C40-AD80-873B784FA653}"/>
                </a:ext>
              </a:extLst>
            </p:cNvPr>
            <p:cNvSpPr/>
            <p:nvPr/>
          </p:nvSpPr>
          <p:spPr>
            <a:xfrm>
              <a:off x="8287352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xmlns="" id="{11059E4E-AD08-4218-82E0-1FE480DF217E}"/>
                </a:ext>
              </a:extLst>
            </p:cNvPr>
            <p:cNvSpPr/>
            <p:nvPr/>
          </p:nvSpPr>
          <p:spPr>
            <a:xfrm>
              <a:off x="8982278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7D158515-C0B7-4047-8800-7F60E9EDB7CC}"/>
              </a:ext>
            </a:extLst>
          </p:cNvPr>
          <p:cNvGrpSpPr/>
          <p:nvPr/>
        </p:nvGrpSpPr>
        <p:grpSpPr>
          <a:xfrm>
            <a:off x="7918236" y="3201019"/>
            <a:ext cx="2741148" cy="1357952"/>
            <a:chOff x="7592426" y="4647063"/>
            <a:chExt cx="2741148" cy="1357952"/>
          </a:xfrm>
        </p:grpSpPr>
        <p:sp>
          <p:nvSpPr>
            <p:cNvPr id="47" name="Cube 46">
              <a:extLst>
                <a:ext uri="{FF2B5EF4-FFF2-40B4-BE49-F238E27FC236}">
                  <a16:creationId xmlns:a16="http://schemas.microsoft.com/office/drawing/2014/main" xmlns="" id="{6F798EF2-6252-4514-A3D5-B1A10344E46A}"/>
                </a:ext>
              </a:extLst>
            </p:cNvPr>
            <p:cNvSpPr/>
            <p:nvPr/>
          </p:nvSpPr>
          <p:spPr>
            <a:xfrm>
              <a:off x="8029322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xmlns="" id="{284A569D-5038-42EC-AC58-79FB313413FD}"/>
                </a:ext>
              </a:extLst>
            </p:cNvPr>
            <p:cNvSpPr/>
            <p:nvPr/>
          </p:nvSpPr>
          <p:spPr>
            <a:xfrm>
              <a:off x="8724248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xmlns="" id="{5D481179-12C3-40D8-9D0D-52C4C3435DB0}"/>
                </a:ext>
              </a:extLst>
            </p:cNvPr>
            <p:cNvSpPr/>
            <p:nvPr/>
          </p:nvSpPr>
          <p:spPr>
            <a:xfrm>
              <a:off x="9419174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xmlns="" id="{E4A2349E-90C1-4F43-9468-8C33B9DE6267}"/>
                </a:ext>
              </a:extLst>
            </p:cNvPr>
            <p:cNvSpPr/>
            <p:nvPr/>
          </p:nvSpPr>
          <p:spPr>
            <a:xfrm>
              <a:off x="7817698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xmlns="" id="{BFD1AB85-9E00-4441-9034-73C8B8D0E581}"/>
                </a:ext>
              </a:extLst>
            </p:cNvPr>
            <p:cNvSpPr/>
            <p:nvPr/>
          </p:nvSpPr>
          <p:spPr>
            <a:xfrm>
              <a:off x="8512624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xmlns="" id="{E602585B-E59D-453E-BCAD-31E267645F9B}"/>
                </a:ext>
              </a:extLst>
            </p:cNvPr>
            <p:cNvSpPr/>
            <p:nvPr/>
          </p:nvSpPr>
          <p:spPr>
            <a:xfrm>
              <a:off x="9207550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xmlns="" id="{2453BA91-31DD-4700-A08A-4FFAE83E4C69}"/>
                </a:ext>
              </a:extLst>
            </p:cNvPr>
            <p:cNvSpPr/>
            <p:nvPr/>
          </p:nvSpPr>
          <p:spPr>
            <a:xfrm>
              <a:off x="7592426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xmlns="" id="{7A041C35-A18C-48D9-8C7C-627B88D65DB6}"/>
                </a:ext>
              </a:extLst>
            </p:cNvPr>
            <p:cNvSpPr/>
            <p:nvPr/>
          </p:nvSpPr>
          <p:spPr>
            <a:xfrm>
              <a:off x="8287352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xmlns="" id="{BCA838F4-A26B-47FB-9D8F-4DDC77466F56}"/>
                </a:ext>
              </a:extLst>
            </p:cNvPr>
            <p:cNvSpPr/>
            <p:nvPr/>
          </p:nvSpPr>
          <p:spPr>
            <a:xfrm>
              <a:off x="8982278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AACEBF1-CB53-4FC7-B051-6615F5FF0B28}"/>
              </a:ext>
            </a:extLst>
          </p:cNvPr>
          <p:cNvCxnSpPr>
            <a:cxnSpLocks/>
          </p:cNvCxnSpPr>
          <p:nvPr/>
        </p:nvCxnSpPr>
        <p:spPr>
          <a:xfrm>
            <a:off x="9996374" y="3895852"/>
            <a:ext cx="0" cy="1995983"/>
          </a:xfrm>
          <a:prstGeom prst="line">
            <a:avLst/>
          </a:prstGeom>
          <a:ln w="28575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8B69EBF7-9351-409C-9A34-964A8F84127B}"/>
                  </a:ext>
                </a:extLst>
              </p:cNvPr>
              <p:cNvSpPr/>
              <p:nvPr/>
            </p:nvSpPr>
            <p:spPr>
              <a:xfrm>
                <a:off x="5726058" y="6016653"/>
                <a:ext cx="1079591" cy="579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B69EBF7-9351-409C-9A34-964A8F841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058" y="6016653"/>
                <a:ext cx="1079591" cy="579902"/>
              </a:xfrm>
              <a:prstGeom prst="rect">
                <a:avLst/>
              </a:prstGeom>
              <a:blipFill>
                <a:blip r:embed="rId13"/>
                <a:stretch>
                  <a:fillRect l="-10734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5477397-A7D5-4D19-ADEF-951C7F0A5DC0}"/>
              </a:ext>
            </a:extLst>
          </p:cNvPr>
          <p:cNvSpPr/>
          <p:nvPr/>
        </p:nvSpPr>
        <p:spPr>
          <a:xfrm>
            <a:off x="8893824" y="6032519"/>
            <a:ext cx="851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3cm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81D22DB-C120-4B25-945C-A6246BDE6458}"/>
              </a:ext>
            </a:extLst>
          </p:cNvPr>
          <p:cNvSpPr txBox="1"/>
          <p:nvPr/>
        </p:nvSpPr>
        <p:spPr>
          <a:xfrm>
            <a:off x="2350751" y="294259"/>
            <a:ext cx="7616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3cm.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E93CA852-0317-43F9-BDFD-C2DFB84548B0}"/>
                  </a:ext>
                </a:extLst>
              </p:cNvPr>
              <p:cNvSpPr txBox="1"/>
              <p:nvPr/>
            </p:nvSpPr>
            <p:spPr>
              <a:xfrm>
                <a:off x="1300153" y="3036230"/>
                <a:ext cx="6795450" cy="1010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Thể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tích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hình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lập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ph</a:t>
                </a:r>
                <a:r>
                  <a:rPr lang="vi-VN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ư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ơng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có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cạnh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3cm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là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:</a:t>
                </a:r>
              </a:p>
              <a:p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	3 x 3 x 3 = 27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93CA852-0317-43F9-BDFD-C2DFB8454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153" y="3036230"/>
                <a:ext cx="6795450" cy="1010790"/>
              </a:xfrm>
              <a:prstGeom prst="rect">
                <a:avLst/>
              </a:prstGeom>
              <a:blipFill>
                <a:blip r:embed="rId14"/>
                <a:stretch>
                  <a:fillRect l="-1794" t="-6024" r="-897"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9D330FD3-AAF4-4AAE-8BBD-D58DE7347BE4}"/>
                  </a:ext>
                </a:extLst>
              </p:cNvPr>
              <p:cNvSpPr txBox="1"/>
              <p:nvPr/>
            </p:nvSpPr>
            <p:spPr>
              <a:xfrm>
                <a:off x="920159" y="1828916"/>
                <a:ext cx="9093002" cy="1010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Số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hình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lập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phương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V = 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lớp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thứ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nhất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xếp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được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là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:</a:t>
                </a:r>
              </a:p>
              <a:p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	 3 x 3  = 9 (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hình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D330FD3-AAF4-4AAE-8BBD-D58DE734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59" y="1828916"/>
                <a:ext cx="9093002" cy="1010790"/>
              </a:xfrm>
              <a:prstGeom prst="rect">
                <a:avLst/>
              </a:prstGeom>
              <a:blipFill>
                <a:blip r:embed="rId15"/>
                <a:stretch>
                  <a:fillRect l="-1408" r="-268" b="-15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89B8F73C-01E9-4B95-BC2C-40871A2B9D3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16654" r="73826" b="38767"/>
          <a:stretch/>
        </p:blipFill>
        <p:spPr>
          <a:xfrm>
            <a:off x="481393" y="3569891"/>
            <a:ext cx="1738020" cy="305726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011839EC-F948-466E-BBE5-4EAF8824630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410997" y="2740791"/>
            <a:ext cx="6636266" cy="265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C262D957-2453-4BD2-93D1-D9625AC338D0}"/>
                  </a:ext>
                </a:extLst>
              </p:cNvPr>
              <p:cNvSpPr txBox="1"/>
              <p:nvPr/>
            </p:nvSpPr>
            <p:spPr>
              <a:xfrm>
                <a:off x="1783701" y="3620214"/>
                <a:ext cx="5926100" cy="1010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#9Slide07 IcielNabila" pitchFamily="2" charset="0"/>
                  </a:rPr>
                  <a:t>Lớp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thứ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nhất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xếp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bao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nhiêu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hình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lập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phương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thể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tích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tx1"/>
                        </a:solidFill>
                        <a:latin typeface="#9Slide07 Baloo Tamma" panose="03080902040302020200" pitchFamily="66" charset="0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tx1"/>
                            </a:solidFill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tx1"/>
                            </a:solidFill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262D957-2453-4BD2-93D1-D9625AC33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701" y="3620214"/>
                <a:ext cx="5926100" cy="1010790"/>
              </a:xfrm>
              <a:prstGeom prst="rect">
                <a:avLst/>
              </a:prstGeom>
              <a:blipFill>
                <a:blip r:embed="rId17"/>
                <a:stretch>
                  <a:fillRect l="-823" t="-6627" r="-617"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A61556C3-2030-4D30-AB56-FB3D528847CA}"/>
              </a:ext>
            </a:extLst>
          </p:cNvPr>
          <p:cNvSpPr/>
          <p:nvPr/>
        </p:nvSpPr>
        <p:spPr>
          <a:xfrm>
            <a:off x="10747360" y="3779022"/>
            <a:ext cx="851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3cm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7DC0EDA9-CB4D-4FD1-BB6B-468FAC4B545B}"/>
              </a:ext>
            </a:extLst>
          </p:cNvPr>
          <p:cNvSpPr/>
          <p:nvPr/>
        </p:nvSpPr>
        <p:spPr>
          <a:xfrm>
            <a:off x="9254467" y="2383051"/>
            <a:ext cx="851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DD6C0758-6300-4000-907B-AE03DE873CEB}"/>
                  </a:ext>
                </a:extLst>
              </p:cNvPr>
              <p:cNvSpPr txBox="1"/>
              <p:nvPr/>
            </p:nvSpPr>
            <p:spPr>
              <a:xfrm>
                <a:off x="2000443" y="3450624"/>
                <a:ext cx="5770843" cy="1441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Để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xếp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đầy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hình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lập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ph</a:t>
                </a:r>
                <a:r>
                  <a:rPr lang="vi-VN" sz="2800" dirty="0">
                    <a:latin typeface="#9Slide07 IcielNabila" pitchFamily="2" charset="0"/>
                  </a:rPr>
                  <a:t>ư</a:t>
                </a:r>
                <a:r>
                  <a:rPr lang="en-US" sz="2800" dirty="0" err="1">
                    <a:latin typeface="#9Slide07 IcielNabila" pitchFamily="2" charset="0"/>
                  </a:rPr>
                  <a:t>ơng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này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cần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bao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nhiêu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hình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lập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phương</a:t>
                </a:r>
                <a:r>
                  <a:rPr lang="en-US" sz="2800" dirty="0">
                    <a:latin typeface="#9Slide07 IcielNabila" pitchFamily="2" charset="0"/>
                  </a:rPr>
                  <a:t> V=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6C0758-6300-4000-907B-AE03DE873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443" y="3450624"/>
                <a:ext cx="5770843" cy="1441677"/>
              </a:xfrm>
              <a:prstGeom prst="rect">
                <a:avLst/>
              </a:prstGeom>
              <a:blipFill>
                <a:blip r:embed="rId18"/>
                <a:stretch>
                  <a:fillRect l="-1690" t="-4219" r="-1584" b="-1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" name="Picture 8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90DE838B-D870-47E6-AF05-2DF71DFD752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347891" y="98905"/>
            <a:ext cx="979452" cy="11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59" grpId="0"/>
      <p:bldP spid="61" grpId="0"/>
      <p:bldP spid="57" grpId="0"/>
      <p:bldP spid="75" grpId="0"/>
      <p:bldP spid="73" grpId="0"/>
      <p:bldP spid="72" grpId="0"/>
      <p:bldP spid="72" grpId="1"/>
      <p:bldP spid="76" grpId="0"/>
      <p:bldP spid="77" grpId="0"/>
      <p:bldP spid="89" grpId="0"/>
      <p:bldP spid="8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xmlns="" id="{0E0C5AAB-D9DE-40ED-BD20-40B2E6D71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30ED759-5FD7-46E8-B436-A2251573A363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xmlns="" id="{27856B86-FD08-4A09-BC3A-285FD16DA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xmlns="" id="{4DA5C71E-5BA9-4F02-BD85-30E857989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xmlns="" id="{96C219A0-C391-4898-ABC6-C987F2BBA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xmlns="" id="{EDD5DFD5-1973-4496-9AE2-8CA37ECCD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6439CB6-E8D3-4354-B606-B3FBD3EC1A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1EF6AB1-3955-4AAF-84C7-82318842FD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5BB6920-7697-4AB6-971B-4943E77ADF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6B3BDA9A-98DE-4571-96E1-14126DEEF112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2A0FC12E-9DEC-4C7D-8010-A063DB00F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C85EAC74-9DA7-4071-970B-1E44A875E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1C0DAB90-2DBA-4B4B-B61F-73E61096A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7AD5470C-037E-4812-B71D-B6C84D42D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07AA092C-525C-4721-900E-EC3A37650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CBD4A4C-7C19-47EA-9EEB-0478C580A815}"/>
              </a:ext>
            </a:extLst>
          </p:cNvPr>
          <p:cNvSpPr/>
          <p:nvPr/>
        </p:nvSpPr>
        <p:spPr>
          <a:xfrm>
            <a:off x="409433" y="1296537"/>
            <a:ext cx="11368586" cy="52680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9F123DCB-A0F0-46E0-ABA4-FA87729D7960}"/>
              </a:ext>
            </a:extLst>
          </p:cNvPr>
          <p:cNvSpPr/>
          <p:nvPr/>
        </p:nvSpPr>
        <p:spPr>
          <a:xfrm>
            <a:off x="2331689" y="157802"/>
            <a:ext cx="8715949" cy="1009646"/>
          </a:xfrm>
          <a:prstGeom prst="rect">
            <a:avLst/>
          </a:prstGeom>
          <a:pattFill prst="ltUpDi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D33CC048-9989-45DF-AE88-1E95B60DF461}"/>
              </a:ext>
            </a:extLst>
          </p:cNvPr>
          <p:cNvSpPr/>
          <p:nvPr/>
        </p:nvSpPr>
        <p:spPr>
          <a:xfrm>
            <a:off x="2139077" y="63819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xmlns="" id="{07952B77-19FE-4205-A14D-BFA4DE2B7BC8}"/>
              </a:ext>
            </a:extLst>
          </p:cNvPr>
          <p:cNvSpPr/>
          <p:nvPr/>
        </p:nvSpPr>
        <p:spPr>
          <a:xfrm>
            <a:off x="8417987" y="1783437"/>
            <a:ext cx="2743200" cy="2651076"/>
          </a:xfrm>
          <a:prstGeom prst="cube">
            <a:avLst>
              <a:gd name="adj" fmla="val 24732"/>
            </a:avLst>
          </a:prstGeom>
          <a:solidFill>
            <a:srgbClr val="F4C5FF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5477397-A7D5-4D19-ADEF-951C7F0A5DC0}"/>
              </a:ext>
            </a:extLst>
          </p:cNvPr>
          <p:cNvSpPr/>
          <p:nvPr/>
        </p:nvSpPr>
        <p:spPr>
          <a:xfrm>
            <a:off x="9615050" y="4478989"/>
            <a:ext cx="380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81D22DB-C120-4B25-945C-A6246BDE6458}"/>
              </a:ext>
            </a:extLst>
          </p:cNvPr>
          <p:cNvSpPr txBox="1"/>
          <p:nvPr/>
        </p:nvSpPr>
        <p:spPr>
          <a:xfrm>
            <a:off x="2592748" y="240794"/>
            <a:ext cx="7845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thức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E93CA852-0317-43F9-BDFD-C2DFB84548B0}"/>
              </a:ext>
            </a:extLst>
          </p:cNvPr>
          <p:cNvSpPr txBox="1"/>
          <p:nvPr/>
        </p:nvSpPr>
        <p:spPr>
          <a:xfrm>
            <a:off x="3141178" y="5488121"/>
            <a:ext cx="63241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a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</a:t>
            </a:r>
          </a:p>
          <a:p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	V = a x a x 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9D330FD3-AAF4-4AAE-8BBD-D58DE7347BE4}"/>
              </a:ext>
            </a:extLst>
          </p:cNvPr>
          <p:cNvSpPr txBox="1"/>
          <p:nvPr/>
        </p:nvSpPr>
        <p:spPr>
          <a:xfrm>
            <a:off x="2300245" y="4407929"/>
            <a:ext cx="7270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	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Muốn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ta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lấy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nhân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với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rồi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nhân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với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011839EC-F948-466E-BBE5-4EAF8824630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238308" y="1317026"/>
            <a:ext cx="6376943" cy="265107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262D957-2453-4BD2-93D1-D9625AC338D0}"/>
              </a:ext>
            </a:extLst>
          </p:cNvPr>
          <p:cNvSpPr txBox="1"/>
          <p:nvPr/>
        </p:nvSpPr>
        <p:spPr>
          <a:xfrm>
            <a:off x="1660600" y="2104641"/>
            <a:ext cx="5532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thể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lập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ph</a:t>
            </a:r>
            <a:r>
              <a:rPr lang="vi-VN" sz="2800" dirty="0">
                <a:latin typeface="#9Slide07 IcielNabila" pitchFamily="2" charset="0"/>
              </a:rPr>
              <a:t>ư</a:t>
            </a:r>
            <a:r>
              <a:rPr lang="en-US" sz="2800" dirty="0" err="1">
                <a:latin typeface="#9Slide07 IcielNabila" pitchFamily="2" charset="0"/>
              </a:rPr>
              <a:t>ơng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cạnh</a:t>
            </a:r>
            <a:r>
              <a:rPr lang="en-US" sz="2800" dirty="0">
                <a:latin typeface="#9Slide07 IcielNabila" pitchFamily="2" charset="0"/>
              </a:rPr>
              <a:t> a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!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A61556C3-2030-4D30-AB56-FB3D528847CA}"/>
              </a:ext>
            </a:extLst>
          </p:cNvPr>
          <p:cNvSpPr/>
          <p:nvPr/>
        </p:nvSpPr>
        <p:spPr>
          <a:xfrm>
            <a:off x="11335660" y="2585755"/>
            <a:ext cx="380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7DC0EDA9-CB4D-4FD1-BB6B-468FAC4B545B}"/>
              </a:ext>
            </a:extLst>
          </p:cNvPr>
          <p:cNvSpPr/>
          <p:nvPr/>
        </p:nvSpPr>
        <p:spPr>
          <a:xfrm>
            <a:off x="9936073" y="1279824"/>
            <a:ext cx="380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98CDEA-8B50-40BB-A352-1358AF63718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778" b="86759" l="2552" r="24375">
                        <a14:foregroundMark x1="8385" y1="47778" x2="8385" y2="47778"/>
                        <a14:foregroundMark x1="8594" y1="84352" x2="8594" y2="84352"/>
                        <a14:foregroundMark x1="11094" y1="84352" x2="11094" y2="84352"/>
                        <a14:foregroundMark x1="8594" y1="86204" x2="8594" y2="86204"/>
                        <a14:foregroundMark x1="11094" y1="86759" x2="11094" y2="86759"/>
                        <a14:foregroundMark x1="8750" y1="86759" x2="8750" y2="86759"/>
                        <a14:foregroundMark x1="12448" y1="57870" x2="12448" y2="5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73" r="72687" b="11443"/>
          <a:stretch/>
        </p:blipFill>
        <p:spPr>
          <a:xfrm>
            <a:off x="116863" y="3400527"/>
            <a:ext cx="3330027" cy="28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1" grpId="0"/>
      <p:bldP spid="57" grpId="0"/>
      <p:bldP spid="75" grpId="0"/>
      <p:bldP spid="73" grpId="0"/>
      <p:bldP spid="72" grpId="0"/>
      <p:bldP spid="76" grpId="0"/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xmlns="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1405462" y="228420"/>
            <a:ext cx="10210692" cy="648186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D3C6C1B1-D898-44EE-893B-80BA0AAC6CC5}"/>
              </a:ext>
            </a:extLst>
          </p:cNvPr>
          <p:cNvSpPr/>
          <p:nvPr/>
        </p:nvSpPr>
        <p:spPr>
          <a:xfrm>
            <a:off x="4509203" y="2356297"/>
            <a:ext cx="3173594" cy="962918"/>
          </a:xfrm>
          <a:prstGeom prst="roundRect">
            <a:avLst>
              <a:gd name="adj" fmla="val 34629"/>
            </a:avLst>
          </a:prstGeom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CC00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 </a:t>
            </a:r>
            <a:r>
              <a:rPr lang="en-US" sz="44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= </a:t>
            </a:r>
            <a:r>
              <a:rPr lang="en-US" sz="44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  <a:r>
              <a:rPr lang="en-US" sz="44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x </a:t>
            </a:r>
            <a:r>
              <a:rPr lang="en-US" sz="44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  <a:r>
              <a:rPr lang="en-US" sz="44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x </a:t>
            </a:r>
            <a:r>
              <a:rPr lang="en-US" sz="44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  <a:endParaRPr lang="en-US" sz="4400" dirty="0">
              <a:solidFill>
                <a:srgbClr val="FF0066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B84E1BA-004E-4BF4-8EB5-7BBE5F71B0AC}"/>
              </a:ext>
            </a:extLst>
          </p:cNvPr>
          <p:cNvSpPr/>
          <p:nvPr/>
        </p:nvSpPr>
        <p:spPr>
          <a:xfrm>
            <a:off x="2620844" y="3640037"/>
            <a:ext cx="7013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CC00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  <a:endParaRPr lang="en-US" sz="4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B71376A-49D5-4E30-8E37-9052D3E2395F}"/>
              </a:ext>
            </a:extLst>
          </p:cNvPr>
          <p:cNvSpPr/>
          <p:nvPr/>
        </p:nvSpPr>
        <p:spPr>
          <a:xfrm>
            <a:off x="2620844" y="4404778"/>
            <a:ext cx="72362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  <a:endParaRPr lang="en-US" sz="4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4E5D3F9-ACE2-45CC-B03E-24B1621D1257}"/>
              </a:ext>
            </a:extLst>
          </p:cNvPr>
          <p:cNvSpPr/>
          <p:nvPr/>
        </p:nvSpPr>
        <p:spPr>
          <a:xfrm>
            <a:off x="4623750" y="897632"/>
            <a:ext cx="29851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Ghi</a:t>
            </a:r>
            <a:r>
              <a:rPr lang="en-US" sz="54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54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nhớ</a:t>
            </a:r>
            <a:endParaRPr lang="en-US" sz="5400" dirty="0">
              <a:solidFill>
                <a:srgbClr val="FF3300"/>
              </a:solidFill>
              <a:latin typeface="#9Slide07 SVNAdam Gorry" panose="02040603050506020204" pitchFamily="18" charset="0"/>
            </a:endParaRPr>
          </a:p>
        </p:txBody>
      </p:sp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FF5C3132-4AB8-4126-A4CB-FEF2F10176D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98590" y="119056"/>
            <a:ext cx="1765524" cy="134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6BEEBE-F588-4FD3-B56A-F7C98569B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D2BF3C0-7383-4419-85F8-1954D09C7AB9}"/>
              </a:ext>
            </a:extLst>
          </p:cNvPr>
          <p:cNvSpPr/>
          <p:nvPr/>
        </p:nvSpPr>
        <p:spPr>
          <a:xfrm>
            <a:off x="1738025" y="269153"/>
            <a:ext cx="8715949" cy="1009646"/>
          </a:xfrm>
          <a:prstGeom prst="rect">
            <a:avLst/>
          </a:prstGeom>
          <a:pattFill prst="ltUpDiag">
            <a:fgClr>
              <a:srgbClr val="FFCC00"/>
            </a:fgClr>
            <a:bgClr>
              <a:schemeClr val="bg1"/>
            </a:bgClr>
          </a:patt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B25B87B-640F-4731-BE90-63A131841DF1}"/>
              </a:ext>
            </a:extLst>
          </p:cNvPr>
          <p:cNvSpPr/>
          <p:nvPr/>
        </p:nvSpPr>
        <p:spPr>
          <a:xfrm>
            <a:off x="1591055" y="155509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11727E-F133-4895-AA02-CC443BBE2E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xmlns="" id="{6747DB47-EC0D-438D-9820-E0D8F363AE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2928090"/>
                  </p:ext>
                </p:extLst>
              </p:nvPr>
            </p:nvGraphicFramePr>
            <p:xfrm>
              <a:off x="106680" y="2651755"/>
              <a:ext cx="11978640" cy="4115161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39556">
                      <a:extLst>
                        <a:ext uri="{9D8B030D-6E8A-4147-A177-3AD203B41FA5}">
                          <a16:colId xmlns:a16="http://schemas.microsoft.com/office/drawing/2014/main" xmlns="" val="1801013722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xmlns="" val="1763745847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xmlns="" val="1752341973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xmlns="" val="2872135899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xmlns="" val="2920601522"/>
                        </a:ext>
                      </a:extLst>
                    </a:gridCol>
                  </a:tblGrid>
                  <a:tr h="60037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4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703592308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6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i="0" dirty="0"/>
                            <a:t> </a:t>
                          </a:r>
                          <a:r>
                            <a:rPr lang="en-US" sz="2800" i="0" dirty="0"/>
                            <a:t>dm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253781955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36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7331758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600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dm</m:t>
                                  </m:r>
                                </m:e>
                                <m:sup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12425077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2522403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747DB47-EC0D-438D-9820-E0D8F363AE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2928090"/>
                  </p:ext>
                </p:extLst>
              </p:nvPr>
            </p:nvGraphicFramePr>
            <p:xfrm>
              <a:off x="106680" y="2651755"/>
              <a:ext cx="11978640" cy="4115161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3955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60037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4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87896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68208" t="-69444" r="-200867" b="-30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67147" t="-168276" r="-100288" b="-20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68497" t="-270139" r="-578" b="-1020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2B15C1-D12B-4A63-AF3A-5C9157A9D0DB}"/>
              </a:ext>
            </a:extLst>
          </p:cNvPr>
          <p:cNvSpPr txBox="1"/>
          <p:nvPr/>
        </p:nvSpPr>
        <p:spPr>
          <a:xfrm>
            <a:off x="2304397" y="448148"/>
            <a:ext cx="7380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1.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Viết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đo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thích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hợp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vào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ô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trống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FBD075-E4A2-4D9E-B0A5-C4D7BFC48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t="46140" r="56730" b="13022"/>
          <a:stretch/>
        </p:blipFill>
        <p:spPr>
          <a:xfrm>
            <a:off x="195871" y="3768055"/>
            <a:ext cx="1969477" cy="2685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E30430-2BA2-45E9-B0B0-6D9760A69F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591055" y="2442517"/>
            <a:ext cx="7229388" cy="3086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FA5CEC-FFBE-4315-9261-ADE3669597AD}"/>
              </a:ext>
            </a:extLst>
          </p:cNvPr>
          <p:cNvSpPr txBox="1"/>
          <p:nvPr/>
        </p:nvSpPr>
        <p:spPr>
          <a:xfrm>
            <a:off x="2107083" y="3236833"/>
            <a:ext cx="643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nhắc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diện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một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, </a:t>
            </a:r>
            <a:r>
              <a:rPr lang="en-US" sz="2800" dirty="0" err="1">
                <a:latin typeface="#9Slide07 IcielNabila" pitchFamily="2" charset="0"/>
              </a:rPr>
              <a:t>diện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toàn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thể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lập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ph</a:t>
            </a:r>
            <a:r>
              <a:rPr lang="vi-VN" sz="2800" dirty="0">
                <a:latin typeface="#9Slide07 IcielNabila" pitchFamily="2" charset="0"/>
              </a:rPr>
              <a:t>ư</a:t>
            </a:r>
            <a:r>
              <a:rPr lang="en-US" sz="2800" dirty="0" err="1">
                <a:latin typeface="#9Slide07 IcielNabila" pitchFamily="2" charset="0"/>
              </a:rPr>
              <a:t>ơng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521D9F6-8A0A-4477-88C7-0A14B3A5A3D8}"/>
              </a:ext>
            </a:extLst>
          </p:cNvPr>
          <p:cNvSpPr/>
          <p:nvPr/>
        </p:nvSpPr>
        <p:spPr>
          <a:xfrm>
            <a:off x="8969915" y="1495792"/>
            <a:ext cx="2349297" cy="584775"/>
          </a:xfrm>
          <a:prstGeom prst="rect">
            <a:avLst/>
          </a:prstGeom>
          <a:ln>
            <a:solidFill>
              <a:srgbClr val="CC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a x a x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A44C8DBD-4222-4C9C-801C-D4B80B035367}"/>
                  </a:ext>
                </a:extLst>
              </p:cNvPr>
              <p:cNvSpPr/>
              <p:nvPr/>
            </p:nvSpPr>
            <p:spPr>
              <a:xfrm>
                <a:off x="762239" y="1495792"/>
                <a:ext cx="2453942" cy="62055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8C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8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a x a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44C8DBD-4222-4C9C-801C-D4B80B0353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39" y="1495792"/>
                <a:ext cx="2453942" cy="620554"/>
              </a:xfrm>
              <a:prstGeom prst="rect">
                <a:avLst/>
              </a:prstGeom>
              <a:blipFill>
                <a:blip r:embed="rId5"/>
                <a:stretch>
                  <a:fillRect t="-11321" r="-4914" b="-2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65F1B40D-759C-42BF-AACC-7B20B3509F93}"/>
                  </a:ext>
                </a:extLst>
              </p:cNvPr>
              <p:cNvSpPr/>
              <p:nvPr/>
            </p:nvSpPr>
            <p:spPr>
              <a:xfrm>
                <a:off x="4160243" y="1479557"/>
                <a:ext cx="3865610" cy="62882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7727B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𝐭𝐨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𝐩𝐡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7727B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6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5F1B40D-759C-42BF-AACC-7B20B3509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243" y="1479557"/>
                <a:ext cx="3865610" cy="628826"/>
              </a:xfrm>
              <a:prstGeom prst="rect">
                <a:avLst/>
              </a:prstGeom>
              <a:blipFill>
                <a:blip r:embed="rId6"/>
                <a:stretch>
                  <a:fillRect t="-11215" r="-2817" b="-20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73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7" grpId="0"/>
      <p:bldP spid="10" grpId="0"/>
      <p:bldP spid="10" grpId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xmlns="" id="{7E00C76D-2EFE-4038-AAA2-0FA53A4755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5798797"/>
                  </p:ext>
                </p:extLst>
              </p:nvPr>
            </p:nvGraphicFramePr>
            <p:xfrm>
              <a:off x="125562" y="1627988"/>
              <a:ext cx="11940876" cy="5138928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28396">
                      <a:extLst>
                        <a:ext uri="{9D8B030D-6E8A-4147-A177-3AD203B41FA5}">
                          <a16:colId xmlns:a16="http://schemas.microsoft.com/office/drawing/2014/main" xmlns="" val="1801013722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xmlns="" val="1763745847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xmlns="" val="175234197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xmlns="" val="2872135899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xmlns="" val="2920601522"/>
                        </a:ext>
                      </a:extLst>
                    </a:gridCol>
                  </a:tblGrid>
                  <a:tr h="74980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8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703592308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000" i="0" dirty="0"/>
                            <a:t> </a:t>
                          </a:r>
                          <a:r>
                            <a:rPr lang="en-US" sz="3200" i="0" dirty="0"/>
                            <a:t>dm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253781955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36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7331758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600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dm</m:t>
                                  </m:r>
                                </m:e>
                                <m:sup>
                                  <m: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12425077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2522403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E00C76D-2EFE-4038-AAA2-0FA53A4755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5798797"/>
                  </p:ext>
                </p:extLst>
              </p:nvPr>
            </p:nvGraphicFramePr>
            <p:xfrm>
              <a:off x="125562" y="1627988"/>
              <a:ext cx="11940876" cy="5138928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2839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74980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8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67341" t="-68889" r="-200000" b="-30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68406" t="-167956" r="-10058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68406" t="-269444" r="-580" b="-10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C89A88-F3B6-47CD-96B1-102E49C80BD7}"/>
              </a:ext>
            </a:extLst>
          </p:cNvPr>
          <p:cNvSpPr txBox="1"/>
          <p:nvPr/>
        </p:nvSpPr>
        <p:spPr>
          <a:xfrm>
            <a:off x="-900332" y="29542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0D582863-2E2F-4EB2-8091-17EDFE9ECBF7}"/>
                  </a:ext>
                </a:extLst>
              </p:cNvPr>
              <p:cNvSpPr txBox="1"/>
              <p:nvPr/>
            </p:nvSpPr>
            <p:spPr>
              <a:xfrm>
                <a:off x="3936531" y="3765460"/>
                <a:ext cx="15132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2,25 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582863-2E2F-4EB2-8091-17EDFE9EC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31" y="3765460"/>
                <a:ext cx="1513235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06407F23-7B10-4715-9FFF-B86AD85A27A0}"/>
                  </a:ext>
                </a:extLst>
              </p:cNvPr>
              <p:cNvSpPr txBox="1"/>
              <p:nvPr/>
            </p:nvSpPr>
            <p:spPr>
              <a:xfrm>
                <a:off x="3936531" y="6026994"/>
                <a:ext cx="174086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3,375 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407F23-7B10-4715-9FFF-B86AD85A2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31" y="6026994"/>
                <a:ext cx="1740861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2F8D5C3D-041A-4A56-89BC-31A04C1082FF}"/>
                  </a:ext>
                </a:extLst>
              </p:cNvPr>
              <p:cNvSpPr txBox="1"/>
              <p:nvPr/>
            </p:nvSpPr>
            <p:spPr>
              <a:xfrm>
                <a:off x="3936531" y="4896227"/>
                <a:ext cx="15132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13,5 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8D5C3D-041A-4A56-89BC-31A04C108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31" y="4896227"/>
                <a:ext cx="151323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AC33B158-D1FF-451A-94D9-4A2FE836BC29}"/>
                  </a:ext>
                </a:extLst>
              </p:cNvPr>
              <p:cNvSpPr txBox="1"/>
              <p:nvPr/>
            </p:nvSpPr>
            <p:spPr>
              <a:xfrm>
                <a:off x="6250177" y="3539515"/>
                <a:ext cx="1429559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CC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64</m:t>
                          </m:r>
                        </m:den>
                      </m:f>
                      <m:r>
                        <a:rPr lang="en-US" sz="3200" i="1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CC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33B158-D1FF-451A-94D9-4A2FE836B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177" y="3539515"/>
                <a:ext cx="1429559" cy="9351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D5065DEB-1CBF-4504-A543-DE2D86983E23}"/>
                  </a:ext>
                </a:extLst>
              </p:cNvPr>
              <p:cNvSpPr txBox="1"/>
              <p:nvPr/>
            </p:nvSpPr>
            <p:spPr>
              <a:xfrm>
                <a:off x="8436559" y="2672787"/>
                <a:ext cx="9719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6 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065DEB-1CBF-4504-A543-DE2D86983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6559" y="2672787"/>
                <a:ext cx="97199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DFD74D50-851C-498D-88FE-E57AB17CF28A}"/>
                  </a:ext>
                </a:extLst>
              </p:cNvPr>
              <p:cNvSpPr txBox="1"/>
              <p:nvPr/>
            </p:nvSpPr>
            <p:spPr>
              <a:xfrm>
                <a:off x="8208420" y="6022862"/>
                <a:ext cx="161743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216 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D74D50-851C-498D-88FE-E57AB17CF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420" y="6022862"/>
                <a:ext cx="1617430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B5447932-5F6F-4080-A572-26B4799B7779}"/>
                  </a:ext>
                </a:extLst>
              </p:cNvPr>
              <p:cNvSpPr txBox="1"/>
              <p:nvPr/>
            </p:nvSpPr>
            <p:spPr>
              <a:xfrm>
                <a:off x="8107334" y="4896226"/>
                <a:ext cx="163044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216 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447932-5F6F-4080-A572-26B4799B7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334" y="4896226"/>
                <a:ext cx="1630446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8E1907A1-A133-43BF-9E0F-D931E03CE71B}"/>
                  </a:ext>
                </a:extLst>
              </p:cNvPr>
              <p:cNvSpPr txBox="1"/>
              <p:nvPr/>
            </p:nvSpPr>
            <p:spPr>
              <a:xfrm>
                <a:off x="10408793" y="2672787"/>
                <a:ext cx="124771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𝑑𝑚</m:t>
                      </m:r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1907A1-A133-43BF-9E0F-D931E03CE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8793" y="2672787"/>
                <a:ext cx="1247714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7ECA3D13-7DE0-4EDA-98EC-D1B49A9FC72A}"/>
                  </a:ext>
                </a:extLst>
              </p:cNvPr>
              <p:cNvSpPr txBox="1"/>
              <p:nvPr/>
            </p:nvSpPr>
            <p:spPr>
              <a:xfrm>
                <a:off x="10204698" y="6022863"/>
                <a:ext cx="18931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1000 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CA3D13-7DE0-4EDA-98EC-D1B49A9FC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4698" y="6022863"/>
                <a:ext cx="1893147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EE31BC5D-852C-49BE-BABB-29650987E3F3}"/>
                  </a:ext>
                </a:extLst>
              </p:cNvPr>
              <p:cNvSpPr txBox="1"/>
              <p:nvPr/>
            </p:nvSpPr>
            <p:spPr>
              <a:xfrm>
                <a:off x="10193382" y="3760890"/>
                <a:ext cx="167853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31BC5D-852C-49BE-BABB-29650987E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3382" y="3760890"/>
                <a:ext cx="1678536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0A3653A-D1C5-485C-9160-BDADFDDA2ABD}"/>
                  </a:ext>
                </a:extLst>
              </p:cNvPr>
              <p:cNvSpPr txBox="1"/>
              <p:nvPr/>
            </p:nvSpPr>
            <p:spPr>
              <a:xfrm>
                <a:off x="6250177" y="4672097"/>
                <a:ext cx="1429559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CC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/>
                            </a:rPr>
                            <m:t>32</m:t>
                          </m:r>
                        </m:den>
                      </m:f>
                      <m:r>
                        <a:rPr lang="en-US" sz="3200" i="1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CC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0A3653A-D1C5-485C-9160-BDADFDDA2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177" y="4672097"/>
                <a:ext cx="1429559" cy="935192"/>
              </a:xfrm>
              <a:prstGeom prst="rect">
                <a:avLst/>
              </a:prstGeom>
              <a:blipFill rotWithShape="1">
                <a:blip r:embed="rId14"/>
                <a:stretch>
                  <a:fillRect r="-20851" b="-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EAEB2CF0-259A-42A2-98D9-5A8E0F5F64FE}"/>
                  </a:ext>
                </a:extLst>
              </p:cNvPr>
              <p:cNvSpPr txBox="1"/>
              <p:nvPr/>
            </p:nvSpPr>
            <p:spPr>
              <a:xfrm>
                <a:off x="6136365" y="5801489"/>
                <a:ext cx="1657185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CC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320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512</m:t>
                          </m:r>
                        </m:den>
                      </m:f>
                      <m:r>
                        <a:rPr lang="en-US" sz="3200" i="1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CC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EB2CF0-259A-42A2-98D9-5A8E0F5F6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365" y="5801489"/>
                <a:ext cx="1657185" cy="93519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EDF0D14-3280-479A-975F-25AF8BABD391}"/>
              </a:ext>
            </a:extLst>
          </p:cNvPr>
          <p:cNvSpPr/>
          <p:nvPr/>
        </p:nvSpPr>
        <p:spPr>
          <a:xfrm>
            <a:off x="9717141" y="471116"/>
            <a:ext cx="2349297" cy="584775"/>
          </a:xfrm>
          <a:prstGeom prst="rect">
            <a:avLst/>
          </a:prstGeom>
          <a:ln>
            <a:solidFill>
              <a:srgbClr val="CC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a x a x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0CB180F6-B448-4EED-AFD4-53FFDB9CEBF9}"/>
                  </a:ext>
                </a:extLst>
              </p:cNvPr>
              <p:cNvSpPr/>
              <p:nvPr/>
            </p:nvSpPr>
            <p:spPr>
              <a:xfrm>
                <a:off x="1509465" y="471116"/>
                <a:ext cx="2453942" cy="62055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8C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8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a x a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CB180F6-B448-4EED-AFD4-53FFDB9CEB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65" y="471116"/>
                <a:ext cx="2453942" cy="620554"/>
              </a:xfrm>
              <a:prstGeom prst="rect">
                <a:avLst/>
              </a:prstGeom>
              <a:blipFill>
                <a:blip r:embed="rId16"/>
                <a:stretch>
                  <a:fillRect t="-11321" r="-4926" b="-2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FAB45C0F-7725-4C23-85C6-5F3C02B40E47}"/>
                  </a:ext>
                </a:extLst>
              </p:cNvPr>
              <p:cNvSpPr/>
              <p:nvPr/>
            </p:nvSpPr>
            <p:spPr>
              <a:xfrm>
                <a:off x="4907469" y="471116"/>
                <a:ext cx="3865610" cy="62882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7727B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𝐭𝐨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𝐩𝐡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7727B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6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AB45C0F-7725-4C23-85C6-5F3C02B40E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469" y="471116"/>
                <a:ext cx="3865610" cy="628826"/>
              </a:xfrm>
              <a:prstGeom prst="rect">
                <a:avLst/>
              </a:prstGeom>
              <a:blipFill>
                <a:blip r:embed="rId17"/>
                <a:stretch>
                  <a:fillRect t="-11215" r="-2978" b="-20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xmlns="" id="{69F54763-C39B-4E3F-8844-9BAD6A966FD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43288" y="5494"/>
            <a:ext cx="700702" cy="15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0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885</Words>
  <Application>Microsoft Office PowerPoint</Application>
  <PresentationFormat>Custom</PresentationFormat>
  <Paragraphs>150</Paragraphs>
  <Slides>14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Arial</vt:lpstr>
      <vt:lpstr>Berkshire Swash</vt:lpstr>
      <vt:lpstr>#9Slide07 SVNZiclets</vt:lpstr>
      <vt:lpstr>Roboto Condensed Light</vt:lpstr>
      <vt:lpstr>#9Slide07 IcielCadena</vt:lpstr>
      <vt:lpstr>Lato</vt:lpstr>
      <vt:lpstr>Patrick Hand</vt:lpstr>
      <vt:lpstr>Open Sans</vt:lpstr>
      <vt:lpstr>Times New Roman</vt:lpstr>
      <vt:lpstr>Calibri Light</vt:lpstr>
      <vt:lpstr>#9Slide07 IcielNabila</vt:lpstr>
      <vt:lpstr>Cambria Math</vt:lpstr>
      <vt:lpstr>Calibri</vt:lpstr>
      <vt:lpstr>#9Slide07 IcielKoni</vt:lpstr>
      <vt:lpstr>#9Slide07 Itim</vt:lpstr>
      <vt:lpstr>Livvic</vt:lpstr>
      <vt:lpstr>Pattaya</vt:lpstr>
      <vt:lpstr>#9Slide07 SVNAdam Gorry</vt:lpstr>
      <vt:lpstr>Roboto</vt:lpstr>
      <vt:lpstr>#9Slide07 Baloo Tamma</vt:lpstr>
      <vt:lpstr>Office Theme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77</cp:revision>
  <dcterms:created xsi:type="dcterms:W3CDTF">2021-12-09T09:13:10Z</dcterms:created>
  <dcterms:modified xsi:type="dcterms:W3CDTF">2022-02-25T02:42:10Z</dcterms:modified>
</cp:coreProperties>
</file>