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478" r:id="rId4"/>
    <p:sldId id="268" r:id="rId5"/>
    <p:sldId id="774" r:id="rId6"/>
    <p:sldId id="775" r:id="rId7"/>
    <p:sldId id="776" r:id="rId8"/>
    <p:sldId id="777" r:id="rId9"/>
    <p:sldId id="778" r:id="rId10"/>
    <p:sldId id="779" r:id="rId11"/>
    <p:sldId id="369" r:id="rId12"/>
    <p:sldId id="486" r:id="rId13"/>
    <p:sldId id="790" r:id="rId14"/>
    <p:sldId id="791" r:id="rId15"/>
    <p:sldId id="792" r:id="rId16"/>
    <p:sldId id="793" r:id="rId17"/>
    <p:sldId id="794" r:id="rId18"/>
    <p:sldId id="795" r:id="rId19"/>
    <p:sldId id="796" r:id="rId20"/>
    <p:sldId id="490" r:id="rId21"/>
    <p:sldId id="781" r:id="rId22"/>
    <p:sldId id="280" r:id="rId23"/>
    <p:sldId id="275" r:id="rId24"/>
    <p:sldId id="491" r:id="rId25"/>
    <p:sldId id="782" r:id="rId26"/>
    <p:sldId id="783" r:id="rId27"/>
    <p:sldId id="293" r:id="rId28"/>
    <p:sldId id="784" r:id="rId29"/>
    <p:sldId id="785" r:id="rId30"/>
    <p:sldId id="786" r:id="rId31"/>
    <p:sldId id="787" r:id="rId32"/>
    <p:sldId id="788" r:id="rId33"/>
    <p:sldId id="789" r:id="rId34"/>
    <p:sldId id="294" r:id="rId35"/>
    <p:sldId id="295" r:id="rId36"/>
    <p:sldId id="296" r:id="rId37"/>
    <p:sldId id="30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Legion" initials="L" lastIdx="1" clrIdx="1">
    <p:extLst>
      <p:ext uri="{19B8F6BF-5375-455C-9EA6-DF929625EA0E}">
        <p15:presenceInfo xmlns:p15="http://schemas.microsoft.com/office/powerpoint/2012/main" userId="Leg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60" d="100"/>
          <a:sy n="60" d="100"/>
        </p:scale>
        <p:origin x="43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77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3: Weather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1" y="0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81" r:id="rId15"/>
    <p:sldLayoutId id="2147483694" r:id="rId16"/>
    <p:sldLayoutId id="2147483695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NULL" TargetMode="External"/><Relationship Id="rId7" Type="http://schemas.openxmlformats.org/officeDocument/2006/relationships/image" Target="../media/image3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4.1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43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1657B86F-2FDA-4B12-9254-E2B59AE9393B}"/>
              </a:ext>
            </a:extLst>
          </p:cNvPr>
          <p:cNvSpPr/>
          <p:nvPr/>
        </p:nvSpPr>
        <p:spPr>
          <a:xfrm>
            <a:off x="2757488" y="1257567"/>
            <a:ext cx="5165725" cy="4743150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A2032679-1A70-40E1-9925-4F62676C1E09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Raincoat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6BC20CB1-56A8-489C-B02A-1E2461E50AFC}"/>
              </a:ext>
            </a:extLst>
          </p:cNvPr>
          <p:cNvSpPr/>
          <p:nvPr/>
        </p:nvSpPr>
        <p:spPr>
          <a:xfrm>
            <a:off x="7189154" y="2801971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42656410-7540-4728-BCB4-97EE958C825D}"/>
              </a:ext>
            </a:extLst>
          </p:cNvPr>
          <p:cNvSpPr/>
          <p:nvPr/>
        </p:nvSpPr>
        <p:spPr>
          <a:xfrm>
            <a:off x="7189153" y="4581524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s-E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Gloves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E992EB91-25A5-48DD-8D6F-4B68C35C10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9588" y="4581524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99C6327B-EB95-405D-B81D-62871FF726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99588" y="281027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9C2EC5D9-CC5A-4BA4-9930-164DF20F5B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63075" y="125756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67015-1E60-4216-85A2-20108C17B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E757F5-EA88-8F7C-CBC4-30441A844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7475" y="2145115"/>
            <a:ext cx="2663825" cy="26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11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5166" y="3995535"/>
            <a:ext cx="3906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1 TRACK 70">
            <a:hlinkClick r:id="" action="ppaction://media"/>
            <a:extLst>
              <a:ext uri="{FF2B5EF4-FFF2-40B4-BE49-F238E27FC236}">
                <a16:creationId xmlns:a16="http://schemas.microsoft.com/office/drawing/2014/main" id="{0AF716CB-3D01-A948-60C6-93F7ECC71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8651" y="648429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0FF14E-5847-DD28-AC26-66AD3E7D73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75" y="597340"/>
            <a:ext cx="5408457" cy="538452"/>
          </a:xfrm>
          <a:prstGeom prst="rect">
            <a:avLst/>
          </a:prstGeom>
        </p:spPr>
      </p:pic>
      <p:pic>
        <p:nvPicPr>
          <p:cNvPr id="4" name="hot">
            <a:hlinkClick r:id="" action="ppaction://media"/>
            <a:extLst>
              <a:ext uri="{FF2B5EF4-FFF2-40B4-BE49-F238E27FC236}">
                <a16:creationId xmlns:a16="http://schemas.microsoft.com/office/drawing/2014/main" id="{84D4A39B-030B-8061-54A0-3A01DD5593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6219" y="4501301"/>
            <a:ext cx="487363" cy="487363"/>
          </a:xfrm>
          <a:prstGeom prst="rect">
            <a:avLst/>
          </a:prstGeom>
        </p:spPr>
      </p:pic>
      <p:pic>
        <p:nvPicPr>
          <p:cNvPr id="6" name="cold">
            <a:hlinkClick r:id="" action="ppaction://media"/>
            <a:extLst>
              <a:ext uri="{FF2B5EF4-FFF2-40B4-BE49-F238E27FC236}">
                <a16:creationId xmlns:a16="http://schemas.microsoft.com/office/drawing/2014/main" id="{DE1DD89B-4CFC-0046-AE4A-9C07F7AA75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64423" y="4501300"/>
            <a:ext cx="487363" cy="487363"/>
          </a:xfrm>
          <a:prstGeom prst="rect">
            <a:avLst/>
          </a:prstGeom>
        </p:spPr>
      </p:pic>
      <p:pic>
        <p:nvPicPr>
          <p:cNvPr id="7" name="warm">
            <a:hlinkClick r:id="" action="ppaction://media"/>
            <a:extLst>
              <a:ext uri="{FF2B5EF4-FFF2-40B4-BE49-F238E27FC236}">
                <a16:creationId xmlns:a16="http://schemas.microsoft.com/office/drawing/2014/main" id="{8403C683-583F-675E-730B-442A2A9729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78769" y="4501302"/>
            <a:ext cx="487363" cy="487363"/>
          </a:xfrm>
          <a:prstGeom prst="rect">
            <a:avLst/>
          </a:prstGeom>
        </p:spPr>
      </p:pic>
      <p:pic>
        <p:nvPicPr>
          <p:cNvPr id="8" name="cool">
            <a:hlinkClick r:id="" action="ppaction://media"/>
            <a:extLst>
              <a:ext uri="{FF2B5EF4-FFF2-40B4-BE49-F238E27FC236}">
                <a16:creationId xmlns:a16="http://schemas.microsoft.com/office/drawing/2014/main" id="{3FA0E541-52DD-2235-75C7-3237CA69A85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24538" y="4501302"/>
            <a:ext cx="487363" cy="487363"/>
          </a:xfrm>
          <a:prstGeom prst="rect">
            <a:avLst/>
          </a:prstGeom>
        </p:spPr>
      </p:pic>
      <p:pic>
        <p:nvPicPr>
          <p:cNvPr id="11" name="freezing">
            <a:hlinkClick r:id="" action="ppaction://media"/>
            <a:extLst>
              <a:ext uri="{FF2B5EF4-FFF2-40B4-BE49-F238E27FC236}">
                <a16:creationId xmlns:a16="http://schemas.microsoft.com/office/drawing/2014/main" id="{6901F4C0-7DAF-DE3C-070B-9514580E2F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41319" y="4585268"/>
            <a:ext cx="487363" cy="487363"/>
          </a:xfrm>
          <a:prstGeom prst="rect">
            <a:avLst/>
          </a:prstGeom>
        </p:spPr>
      </p:pic>
      <p:pic>
        <p:nvPicPr>
          <p:cNvPr id="12" name="stormy">
            <a:hlinkClick r:id="" action="ppaction://media"/>
            <a:extLst>
              <a:ext uri="{FF2B5EF4-FFF2-40B4-BE49-F238E27FC236}">
                <a16:creationId xmlns:a16="http://schemas.microsoft.com/office/drawing/2014/main" id="{CD57577F-CD4D-76EA-7B82-1B905FC58D0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55665" y="4501301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35661-5E3C-2B31-8AFB-49BA0F3FC7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85368"/>
            <a:ext cx="12192000" cy="328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4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ot">
            <a:hlinkClick r:id="" action="ppaction://media"/>
            <a:extLst>
              <a:ext uri="{FF2B5EF4-FFF2-40B4-BE49-F238E27FC236}">
                <a16:creationId xmlns:a16="http://schemas.microsoft.com/office/drawing/2014/main" id="{99617B95-CF68-8598-BCB3-1A914853D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9859" y="3118389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F880F-D9A5-A4F0-B753-E61CC226D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928" y="1862606"/>
            <a:ext cx="4435224" cy="3924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hɑːt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5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ld">
            <a:hlinkClick r:id="" action="ppaction://media"/>
            <a:extLst>
              <a:ext uri="{FF2B5EF4-FFF2-40B4-BE49-F238E27FC236}">
                <a16:creationId xmlns:a16="http://schemas.microsoft.com/office/drawing/2014/main" id="{3CFD7152-BF17-E112-D290-4AFDC4F3D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4936" y="3514463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koʊld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683F8-1B04-1769-71F1-AC81CEE6D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324" y="1953262"/>
            <a:ext cx="4435224" cy="38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5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rm">
            <a:hlinkClick r:id="" action="ppaction://media"/>
            <a:extLst>
              <a:ext uri="{FF2B5EF4-FFF2-40B4-BE49-F238E27FC236}">
                <a16:creationId xmlns:a16="http://schemas.microsoft.com/office/drawing/2014/main" id="{F52FE9D1-1969-21E8-1FBD-C51C2234E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728" y="30226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wɔːrm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874A97-6B64-E17E-EAF8-81439BEE0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774" y="1893088"/>
            <a:ext cx="4404742" cy="38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4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ol">
            <a:hlinkClick r:id="" action="ppaction://media"/>
            <a:extLst>
              <a:ext uri="{FF2B5EF4-FFF2-40B4-BE49-F238E27FC236}">
                <a16:creationId xmlns:a16="http://schemas.microsoft.com/office/drawing/2014/main" id="{969D2AA5-8897-FF36-0A55-B09DDD444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5522" y="342900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kuːl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04DD84-E482-90FF-C2E4-4A6B169AA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194" y="1858795"/>
            <a:ext cx="4458086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zing">
            <a:hlinkClick r:id="" action="ppaction://media"/>
            <a:extLst>
              <a:ext uri="{FF2B5EF4-FFF2-40B4-BE49-F238E27FC236}">
                <a16:creationId xmlns:a16="http://schemas.microsoft.com/office/drawing/2014/main" id="{9C7AF21D-C468-553A-633D-9B72D89DB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5225" y="3473777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655876" y="2763096"/>
            <a:ext cx="2806662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Freezing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friːzɪŋ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cóng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CD780-F402-5561-5CA7-4DB8D0C11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130" y="1915950"/>
            <a:ext cx="4496190" cy="38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ormy">
            <a:hlinkClick r:id="" action="ppaction://media"/>
            <a:extLst>
              <a:ext uri="{FF2B5EF4-FFF2-40B4-BE49-F238E27FC236}">
                <a16:creationId xmlns:a16="http://schemas.microsoft.com/office/drawing/2014/main" id="{38F79CD7-8F20-AC6F-621D-66E76749B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3458" y="3388142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Stormy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stɔːrmi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489AD8-659C-F834-3ECA-8EB5DB857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864" y="1870226"/>
            <a:ext cx="4541914" cy="39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3639"/>
            <a:ext cx="7974952" cy="5316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5166" y="3995535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Practice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22" y="399090"/>
            <a:ext cx="4300251" cy="60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D231A4DC-6ADA-1CFA-AA87-F34C9AC0FB04}"/>
              </a:ext>
            </a:extLst>
          </p:cNvPr>
          <p:cNvSpPr/>
          <p:nvPr/>
        </p:nvSpPr>
        <p:spPr>
          <a:xfrm>
            <a:off x="9861224" y="2426943"/>
            <a:ext cx="1350115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575EECE4-EDCB-834A-2760-6597DD157E1D}"/>
              </a:ext>
            </a:extLst>
          </p:cNvPr>
          <p:cNvSpPr/>
          <p:nvPr/>
        </p:nvSpPr>
        <p:spPr>
          <a:xfrm>
            <a:off x="8960077" y="3429000"/>
            <a:ext cx="611306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3003BB-E6EE-81F3-F902-4E00C3B67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3319"/>
            <a:ext cx="12192000" cy="389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4C7E24-77F2-BF1F-E9DE-5DA84BB3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558"/>
            <a:ext cx="3703641" cy="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7D4F8E4-2C98-BF38-D9BF-8365B43F7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04" y="4614827"/>
            <a:ext cx="1775526" cy="1775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3F9331-E775-2983-C76E-DD41AE44C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6" y="541915"/>
            <a:ext cx="2164268" cy="1928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72AF34-5A38-10E2-D720-EE7B1CDE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83" y="2507910"/>
            <a:ext cx="2209992" cy="1950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028CA0-16B6-42F3-A392-64370E0FF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83" y="4520025"/>
            <a:ext cx="2209992" cy="194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466D5-54DF-D758-8AF2-F6AA829FB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136" y="536076"/>
            <a:ext cx="2179509" cy="19280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75E698-3EBB-42D3-097D-1592B6E67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136" y="2538393"/>
            <a:ext cx="2187130" cy="1920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26615-EA90-550B-5B16-2860340BB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9136" y="4535266"/>
            <a:ext cx="2225233" cy="1928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D8DBA7-DB5E-E852-DDF0-B0F26A91D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04" y="612326"/>
            <a:ext cx="1775526" cy="1775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B2601B-D834-E9C0-B377-E94B8A333EE3}"/>
              </a:ext>
            </a:extLst>
          </p:cNvPr>
          <p:cNvSpPr txBox="1"/>
          <p:nvPr/>
        </p:nvSpPr>
        <p:spPr>
          <a:xfrm>
            <a:off x="3363920" y="1238479"/>
            <a:ext cx="100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Hot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CDAC3A-4205-7BE4-53D3-46702626B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04" y="2595591"/>
            <a:ext cx="1775526" cy="17755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2A25A0-6416-D0AA-7302-AB4DD440E77C}"/>
              </a:ext>
            </a:extLst>
          </p:cNvPr>
          <p:cNvSpPr txBox="1"/>
          <p:nvPr/>
        </p:nvSpPr>
        <p:spPr>
          <a:xfrm>
            <a:off x="3363921" y="3221744"/>
            <a:ext cx="100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Cold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685A0E-9638-34BD-78A6-745AB95B8A63}"/>
              </a:ext>
            </a:extLst>
          </p:cNvPr>
          <p:cNvSpPr txBox="1"/>
          <p:nvPr/>
        </p:nvSpPr>
        <p:spPr>
          <a:xfrm>
            <a:off x="3262227" y="5230049"/>
            <a:ext cx="120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Warm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237EB7-5348-CD90-97FD-525AD201B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7800" y="612326"/>
            <a:ext cx="1775526" cy="17755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1B52673-9899-9119-B097-8538E42C9658}"/>
              </a:ext>
            </a:extLst>
          </p:cNvPr>
          <p:cNvSpPr txBox="1"/>
          <p:nvPr/>
        </p:nvSpPr>
        <p:spPr>
          <a:xfrm>
            <a:off x="7591523" y="1238479"/>
            <a:ext cx="120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2D050"/>
                </a:solidFill>
              </a:rPr>
              <a:t>Cool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019D93C-0E93-F4D1-705C-EE118E91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9887" y="4614827"/>
            <a:ext cx="1775526" cy="17755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5AA7464-6F45-FA09-C97F-5A8060F8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7800" y="2595591"/>
            <a:ext cx="1775526" cy="17755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E1BBA13-5749-B85C-9243-9D48FEBD5E33}"/>
              </a:ext>
            </a:extLst>
          </p:cNvPr>
          <p:cNvSpPr txBox="1"/>
          <p:nvPr/>
        </p:nvSpPr>
        <p:spPr>
          <a:xfrm>
            <a:off x="7479845" y="3221744"/>
            <a:ext cx="149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Freezing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C55CDF-8976-25B3-0C47-462CD54B129A}"/>
              </a:ext>
            </a:extLst>
          </p:cNvPr>
          <p:cNvSpPr txBox="1"/>
          <p:nvPr/>
        </p:nvSpPr>
        <p:spPr>
          <a:xfrm>
            <a:off x="7479844" y="5230049"/>
            <a:ext cx="149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Stormy</a:t>
            </a:r>
          </a:p>
        </p:txBody>
      </p:sp>
    </p:spTree>
    <p:extLst>
      <p:ext uri="{BB962C8B-B14F-4D97-AF65-F5344CB8AC3E}">
        <p14:creationId xmlns:p14="http://schemas.microsoft.com/office/powerpoint/2010/main" val="309358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9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7052" y="3918856"/>
            <a:ext cx="27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7019" y="711255"/>
            <a:ext cx="5674528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r>
              <a:rPr lang="en-US" sz="3600" i="1" dirty="0"/>
              <a:t>What do you like </a:t>
            </a:r>
          </a:p>
          <a:p>
            <a:r>
              <a:rPr lang="en-US" sz="3600" i="1" dirty="0"/>
              <a:t>doing when it's hot?</a:t>
            </a:r>
          </a:p>
          <a:p>
            <a:r>
              <a:rPr lang="en-US" sz="3600" dirty="0"/>
              <a:t>I like swimming.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1 TRACK 71">
            <a:hlinkClick r:id="" action="ppaction://media"/>
            <a:extLst>
              <a:ext uri="{FF2B5EF4-FFF2-40B4-BE49-F238E27FC236}">
                <a16:creationId xmlns:a16="http://schemas.microsoft.com/office/drawing/2014/main" id="{10665BDE-DC21-2BB7-91DE-15E800DD9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5448" y="692817"/>
            <a:ext cx="1313783" cy="1313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51D03-8A14-1565-1587-6EA795BC7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02" y="517340"/>
            <a:ext cx="5928874" cy="685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542CD-DD0E-F46D-944F-43C1DA8F7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3811" y="3642960"/>
            <a:ext cx="1607959" cy="1493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F5806D-3ABF-5CFB-83D3-2465B7983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02" y="3460189"/>
            <a:ext cx="1630821" cy="142506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542F142-42C0-87FA-54F4-454AF857ED1B}"/>
              </a:ext>
            </a:extLst>
          </p:cNvPr>
          <p:cNvSpPr/>
          <p:nvPr/>
        </p:nvSpPr>
        <p:spPr>
          <a:xfrm>
            <a:off x="1979629" y="2149311"/>
            <a:ext cx="3978111" cy="1493649"/>
          </a:xfrm>
          <a:prstGeom prst="wedgeRoundRectCallout">
            <a:avLst>
              <a:gd name="adj1" fmla="val -38605"/>
              <a:gd name="adj2" fmla="val 72598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do you like doing when it's hot?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A39F067-50E2-ABB1-5A87-F1F26EA4BBA5}"/>
              </a:ext>
            </a:extLst>
          </p:cNvPr>
          <p:cNvSpPr/>
          <p:nvPr/>
        </p:nvSpPr>
        <p:spPr>
          <a:xfrm>
            <a:off x="6947821" y="3642960"/>
            <a:ext cx="3165990" cy="1059523"/>
          </a:xfrm>
          <a:prstGeom prst="wedgeRoundRectCallout">
            <a:avLst>
              <a:gd name="adj1" fmla="val 43777"/>
              <a:gd name="adj2" fmla="val 77053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 like swimming.</a:t>
            </a:r>
          </a:p>
        </p:txBody>
      </p:sp>
      <p:pic>
        <p:nvPicPr>
          <p:cNvPr id="8" name="CD1 TRACK 71">
            <a:hlinkClick r:id="" action="ppaction://media"/>
            <a:extLst>
              <a:ext uri="{FF2B5EF4-FFF2-40B4-BE49-F238E27FC236}">
                <a16:creationId xmlns:a16="http://schemas.microsoft.com/office/drawing/2014/main" id="{10665BDE-DC21-2BB7-91DE-15E800DD9A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61" end="4348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1597" y="3972275"/>
            <a:ext cx="1313783" cy="1313783"/>
          </a:xfrm>
          <a:prstGeom prst="rect">
            <a:avLst/>
          </a:prstGeom>
        </p:spPr>
      </p:pic>
      <p:pic>
        <p:nvPicPr>
          <p:cNvPr id="9" name="CD1 TRACK 71">
            <a:hlinkClick r:id="" action="ppaction://media"/>
            <a:extLst>
              <a:ext uri="{FF2B5EF4-FFF2-40B4-BE49-F238E27FC236}">
                <a16:creationId xmlns:a16="http://schemas.microsoft.com/office/drawing/2014/main" id="{10665BDE-DC21-2BB7-91DE-15E800DD9A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581" end="2002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4007" y="5286058"/>
            <a:ext cx="1313783" cy="13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1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0AF3D3-216A-7727-DC5E-AB4B0C00C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25" y="459802"/>
            <a:ext cx="5707875" cy="678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F32A9-BFAD-3108-4457-664D48640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5" y="2007747"/>
            <a:ext cx="11758679" cy="2842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4A21A2-41DF-5DC3-246C-4CF3CE1A48A1}"/>
              </a:ext>
            </a:extLst>
          </p:cNvPr>
          <p:cNvSpPr txBox="1"/>
          <p:nvPr/>
        </p:nvSpPr>
        <p:spPr>
          <a:xfrm>
            <a:off x="6702458" y="2965843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cold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D5D84-74EA-144A-5F69-93EF8EFF1828}"/>
              </a:ext>
            </a:extLst>
          </p:cNvPr>
          <p:cNvSpPr txBox="1"/>
          <p:nvPr/>
        </p:nvSpPr>
        <p:spPr>
          <a:xfrm>
            <a:off x="6702458" y="3892157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stormy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6C1A7-ACB1-FB3F-94D1-AB01BADF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2" y="2657976"/>
            <a:ext cx="11728196" cy="1897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0AF3D3-216A-7727-DC5E-AB4B0C00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5" y="459802"/>
            <a:ext cx="5707875" cy="678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4A21A2-41DF-5DC3-246C-4CF3CE1A48A1}"/>
              </a:ext>
            </a:extLst>
          </p:cNvPr>
          <p:cNvSpPr txBox="1"/>
          <p:nvPr/>
        </p:nvSpPr>
        <p:spPr>
          <a:xfrm>
            <a:off x="6495069" y="2663803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warm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D5D84-74EA-144A-5F69-93EF8EFF1828}"/>
              </a:ext>
            </a:extLst>
          </p:cNvPr>
          <p:cNvSpPr txBox="1"/>
          <p:nvPr/>
        </p:nvSpPr>
        <p:spPr>
          <a:xfrm>
            <a:off x="6495069" y="3606748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freezing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9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2BC1C-906A-5AD7-6E97-16BB3A2E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73B2F-B92A-4971-F4A6-05D97638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55" y="1874385"/>
            <a:ext cx="6538527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E1A1B-A670-387B-0B0A-F15FD6AD0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898" y="1885816"/>
            <a:ext cx="6210838" cy="30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10" y="1746760"/>
            <a:ext cx="1682239" cy="1682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E12CD-EDCD-93D7-1B47-238FED41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the weather like today.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i="1" dirty="0">
                <a:solidFill>
                  <a:srgbClr val="0070C0"/>
                </a:solidFill>
              </a:rPr>
              <a:t> Cold, Hot, Warm, Freezing, Cool, Stormy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 smtClean="0">
                <a:solidFill>
                  <a:srgbClr val="0070C0"/>
                </a:solidFill>
              </a:rPr>
              <a:t>Structure</a:t>
            </a:r>
            <a:r>
              <a:rPr lang="en-US" sz="3600" dirty="0" smtClean="0">
                <a:solidFill>
                  <a:srgbClr val="0070C0"/>
                </a:solidFill>
              </a:rPr>
              <a:t>:  What </a:t>
            </a:r>
            <a:r>
              <a:rPr lang="en-US" sz="3600" dirty="0">
                <a:solidFill>
                  <a:srgbClr val="0070C0"/>
                </a:solidFill>
              </a:rPr>
              <a:t>do you like doing when it's hot?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                     I </a:t>
            </a:r>
            <a:r>
              <a:rPr lang="en-US" sz="3600" dirty="0">
                <a:solidFill>
                  <a:srgbClr val="0070C0"/>
                </a:solidFill>
              </a:rPr>
              <a:t>like swimming. 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268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F02051-5514-D9BB-4B1F-1A34B05B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477" y="1923919"/>
            <a:ext cx="6287045" cy="3010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00" y="3028806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BBAF91-12BF-C340-D51B-DF50FAE1B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9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A04884-8B5E-032D-5A00-F9842BF2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951" y="1885815"/>
            <a:ext cx="6195597" cy="30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85" y="1746759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2597CA-D265-7521-EDE1-0D2203A82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3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00D64-9BE3-3F91-8829-D5844B316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26" y="1935349"/>
            <a:ext cx="6546147" cy="2987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34" y="2972245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AF36F-6E5B-88BD-E0A3-5C60A0918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3CC2-C434-15A3-7534-CC6C74266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874" y="1847712"/>
            <a:ext cx="6142252" cy="3162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68" y="1746760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A7840-3450-433E-47E3-2A966401D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41705" y="1815293"/>
            <a:ext cx="27212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Cold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Warm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Cool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Freezing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Stormy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6974" y="1815293"/>
            <a:ext cx="578923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 you like doing when it's hot?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like swimming.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28</a:t>
            </a:r>
            <a:r>
              <a:rPr lang="en-US" sz="3600" i="1" dirty="0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44 </a:t>
            </a:r>
            <a:r>
              <a:rPr lang="en-US" sz="3600" i="1">
                <a:solidFill>
                  <a:srgbClr val="0070C0"/>
                </a:solidFill>
              </a:rPr>
              <a:t>SB</a:t>
            </a:r>
            <a:r>
              <a:rPr lang="en-US" sz="3600" i="1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1657B86F-2FDA-4B12-9254-E2B59AE9393B}"/>
              </a:ext>
            </a:extLst>
          </p:cNvPr>
          <p:cNvSpPr/>
          <p:nvPr/>
        </p:nvSpPr>
        <p:spPr>
          <a:xfrm>
            <a:off x="2757488" y="1257567"/>
            <a:ext cx="5165725" cy="4743150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A2032679-1A70-40E1-9925-4F62676C1E09}"/>
              </a:ext>
            </a:extLst>
          </p:cNvPr>
          <p:cNvSpPr/>
          <p:nvPr/>
        </p:nvSpPr>
        <p:spPr>
          <a:xfrm>
            <a:off x="7053098" y="1544220"/>
            <a:ext cx="2992787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Coat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12 Imagen">
            <a:extLst>
              <a:ext uri="{FF2B5EF4-FFF2-40B4-BE49-F238E27FC236}">
                <a16:creationId xmlns:a16="http://schemas.microsoft.com/office/drawing/2014/main" id="{9C2EC5D9-CC5A-4BA4-9930-164DF20F5B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02476" y="15322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67015-1E60-4216-85A2-20108C17B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6F597-808F-AC64-AD30-6CBE5DE2A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365" y="2052536"/>
            <a:ext cx="3091002" cy="2938829"/>
          </a:xfrm>
          <a:prstGeom prst="rect">
            <a:avLst/>
          </a:prstGeom>
        </p:spPr>
      </p:pic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42656410-7540-4728-BCB4-97EE958C825D}"/>
              </a:ext>
            </a:extLst>
          </p:cNvPr>
          <p:cNvSpPr/>
          <p:nvPr/>
        </p:nvSpPr>
        <p:spPr>
          <a:xfrm>
            <a:off x="7018162" y="4487334"/>
            <a:ext cx="3027723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Sunglasses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E992EB91-25A5-48DD-8D6F-4B68C35C101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97555" y="4269302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6BC20CB1-56A8-489C-B02A-1E2461E50AFC}"/>
              </a:ext>
            </a:extLst>
          </p:cNvPr>
          <p:cNvSpPr/>
          <p:nvPr/>
        </p:nvSpPr>
        <p:spPr>
          <a:xfrm>
            <a:off x="6999619" y="2949301"/>
            <a:ext cx="3027722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Gloves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2" name="11 Imagen">
            <a:extLst>
              <a:ext uri="{FF2B5EF4-FFF2-40B4-BE49-F238E27FC236}">
                <a16:creationId xmlns:a16="http://schemas.microsoft.com/office/drawing/2014/main" id="{99C6327B-EB95-405D-B81D-62871FF726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93966" y="299667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179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18313DDF-6E5D-492A-8CDD-E280BE387C4C}"/>
              </a:ext>
            </a:extLst>
          </p:cNvPr>
          <p:cNvSpPr/>
          <p:nvPr/>
        </p:nvSpPr>
        <p:spPr>
          <a:xfrm>
            <a:off x="2712720" y="1081303"/>
            <a:ext cx="5244440" cy="482874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A13D7098-0A0B-444C-9907-0AC5D45D1A12}"/>
              </a:ext>
            </a:extLst>
          </p:cNvPr>
          <p:cNvSpPr/>
          <p:nvPr/>
        </p:nvSpPr>
        <p:spPr>
          <a:xfrm>
            <a:off x="7104063" y="1268413"/>
            <a:ext cx="3124200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Umbrella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13E94D95-8B65-463C-A205-AF2931881F61}"/>
              </a:ext>
            </a:extLst>
          </p:cNvPr>
          <p:cNvSpPr/>
          <p:nvPr/>
        </p:nvSpPr>
        <p:spPr>
          <a:xfrm>
            <a:off x="7104063" y="4551363"/>
            <a:ext cx="3124200" cy="11096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487E70E3-DDDC-4DBD-A996-ECD813FC81C3}"/>
              </a:ext>
            </a:extLst>
          </p:cNvPr>
          <p:cNvSpPr/>
          <p:nvPr/>
        </p:nvSpPr>
        <p:spPr>
          <a:xfrm>
            <a:off x="7104063" y="2870200"/>
            <a:ext cx="3124200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C634F320-A69B-4805-93C2-0A4281E78B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91713" y="287020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E2156B09-E457-4B0D-8F86-90FDD3C802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82188" y="46132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48495629-5E5B-4931-BB62-F88E48EFF6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59963" y="12509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73FE1-5CA2-445A-87B5-872CDEF00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109595" y="272147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AA673-FBDF-E1F8-C8A4-834C260BA7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322" y="1637825"/>
            <a:ext cx="2206025" cy="35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5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EC5CE1BD-4977-441D-B5C3-3324B01635AA}"/>
              </a:ext>
            </a:extLst>
          </p:cNvPr>
          <p:cNvSpPr/>
          <p:nvPr/>
        </p:nvSpPr>
        <p:spPr>
          <a:xfrm>
            <a:off x="2890876" y="1087996"/>
            <a:ext cx="5076800" cy="482488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83C5AD4B-7DA4-4713-9A41-AC4A9EA9C336}"/>
              </a:ext>
            </a:extLst>
          </p:cNvPr>
          <p:cNvSpPr/>
          <p:nvPr/>
        </p:nvSpPr>
        <p:spPr>
          <a:xfrm>
            <a:off x="7104063" y="2852738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Raincoat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A5F36F94-6D18-4B4E-9891-67FC2AC39FF6}"/>
              </a:ext>
            </a:extLst>
          </p:cNvPr>
          <p:cNvSpPr/>
          <p:nvPr/>
        </p:nvSpPr>
        <p:spPr>
          <a:xfrm>
            <a:off x="7104063" y="455136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Gloves</a:t>
            </a:r>
            <a:endParaRPr lang="es-ES" sz="36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B6CCAA18-440A-438E-840F-538365881A58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20141661-524F-42A4-B7C5-E3BF590E2E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97817" y="127952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C736ACD8-AA16-4FC3-A8B5-63325FC8B8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97817" y="455850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FDFF3D99-A700-4157-9BC2-6281D3DEEE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97817" y="28670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62A32B-86C3-4F67-961C-D34956872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0B390-F1A2-8E13-FBA0-92533089D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305" y="2107107"/>
            <a:ext cx="2895941" cy="27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57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4581BD65-571C-49AE-B87F-CE7686314C74}"/>
              </a:ext>
            </a:extLst>
          </p:cNvPr>
          <p:cNvSpPr/>
          <p:nvPr/>
        </p:nvSpPr>
        <p:spPr>
          <a:xfrm>
            <a:off x="2801328" y="1083233"/>
            <a:ext cx="5137760" cy="482488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C225F56E-9757-47C3-ABD4-FDA70D372C47}"/>
              </a:ext>
            </a:extLst>
          </p:cNvPr>
          <p:cNvSpPr/>
          <p:nvPr/>
        </p:nvSpPr>
        <p:spPr>
          <a:xfrm>
            <a:off x="7104063" y="1268413"/>
            <a:ext cx="3124200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Sunglasses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18944553-801B-4BD4-997C-81D3A768385D}"/>
              </a:ext>
            </a:extLst>
          </p:cNvPr>
          <p:cNvSpPr/>
          <p:nvPr/>
        </p:nvSpPr>
        <p:spPr>
          <a:xfrm>
            <a:off x="7104063" y="4628589"/>
            <a:ext cx="3155950" cy="930835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Umbrella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6D8C5F8E-405B-43C6-A5A4-04CDFD44AE9B}"/>
              </a:ext>
            </a:extLst>
          </p:cNvPr>
          <p:cNvSpPr/>
          <p:nvPr/>
        </p:nvSpPr>
        <p:spPr>
          <a:xfrm>
            <a:off x="7104063" y="2870201"/>
            <a:ext cx="3155950" cy="930834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Raincoat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08CAFE7A-F7C3-4D9B-811C-6F7A322596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01032" y="2848511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44B81935-09AC-4A88-9E1B-870B1DBF51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07516" y="459581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2223E1D4-6EC2-476D-9A9A-82289B0DBE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91507" y="129609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0B75DE-3466-4288-A48D-6A4134711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31D5E-9398-727A-D1E5-15BC87501B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930" y="1708411"/>
            <a:ext cx="2181617" cy="343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30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18313DDF-6E5D-492A-8CDD-E280BE387C4C}"/>
              </a:ext>
            </a:extLst>
          </p:cNvPr>
          <p:cNvSpPr/>
          <p:nvPr/>
        </p:nvSpPr>
        <p:spPr>
          <a:xfrm>
            <a:off x="2712720" y="1081303"/>
            <a:ext cx="5244440" cy="482874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A13D7098-0A0B-444C-9907-0AC5D45D1A12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13E94D95-8B65-463C-A205-AF2931881F61}"/>
              </a:ext>
            </a:extLst>
          </p:cNvPr>
          <p:cNvSpPr/>
          <p:nvPr/>
        </p:nvSpPr>
        <p:spPr>
          <a:xfrm>
            <a:off x="7104063" y="4551363"/>
            <a:ext cx="2733482" cy="11096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487E70E3-DDDC-4DBD-A996-ECD813FC81C3}"/>
              </a:ext>
            </a:extLst>
          </p:cNvPr>
          <p:cNvSpPr/>
          <p:nvPr/>
        </p:nvSpPr>
        <p:spPr>
          <a:xfrm>
            <a:off x="7104063" y="2870200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Umbrella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C634F320-A69B-4805-93C2-0A4281E78B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83378" y="287020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E2156B09-E457-4B0D-8F86-90FDD3C802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83378" y="459082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48495629-5E5B-4931-BB62-F88E48EFF6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79280" y="122845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73FE1-5CA2-445A-87B5-872CDEF00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109595" y="272147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C2C63-6817-2B8C-E174-EB560827F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199" y="2057850"/>
            <a:ext cx="2733482" cy="27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4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356</Words>
  <Application>Microsoft Office PowerPoint</Application>
  <PresentationFormat>Widescreen</PresentationFormat>
  <Paragraphs>109</Paragraphs>
  <Slides>37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#9Slide02 Noi dung dai</vt:lpstr>
      <vt:lpstr>Aharoni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76</cp:revision>
  <dcterms:created xsi:type="dcterms:W3CDTF">2023-01-31T08:21:18Z</dcterms:created>
  <dcterms:modified xsi:type="dcterms:W3CDTF">2023-04-02T11:35:54Z</dcterms:modified>
</cp:coreProperties>
</file>