
<file path=[Content_Types].xml><?xml version="1.0" encoding="utf-8"?>
<Types xmlns="http://schemas.openxmlformats.org/package/2006/content-types">
  <Default Extension="png" ContentType="image/png"/>
  <Default Extension="mp3" ContentType="audio/unknown"/>
  <Default Extension="svg" ContentType="image/svg+xml"/>
  <Default Extension="emf" ContentType="image/x-emf"/>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Lst>
  <p:notesMasterIdLst>
    <p:notesMasterId r:id="rId87"/>
  </p:notesMasterIdLst>
  <p:sldIdLst>
    <p:sldId id="256" r:id="rId4"/>
    <p:sldId id="257" r:id="rId5"/>
    <p:sldId id="344" r:id="rId6"/>
    <p:sldId id="345" r:id="rId7"/>
    <p:sldId id="346" r:id="rId8"/>
    <p:sldId id="347" r:id="rId9"/>
    <p:sldId id="259" r:id="rId10"/>
    <p:sldId id="260" r:id="rId11"/>
    <p:sldId id="343" r:id="rId12"/>
    <p:sldId id="348" r:id="rId13"/>
    <p:sldId id="350" r:id="rId14"/>
    <p:sldId id="264" r:id="rId15"/>
    <p:sldId id="351" r:id="rId16"/>
    <p:sldId id="272" r:id="rId17"/>
    <p:sldId id="352" r:id="rId18"/>
    <p:sldId id="274" r:id="rId19"/>
    <p:sldId id="276" r:id="rId20"/>
    <p:sldId id="353"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 id="311" r:id="rId55"/>
    <p:sldId id="312" r:id="rId56"/>
    <p:sldId id="313" r:id="rId57"/>
    <p:sldId id="314" r:id="rId58"/>
    <p:sldId id="315" r:id="rId59"/>
    <p:sldId id="316" r:id="rId60"/>
    <p:sldId id="317" r:id="rId61"/>
    <p:sldId id="318" r:id="rId62"/>
    <p:sldId id="319" r:id="rId63"/>
    <p:sldId id="320" r:id="rId64"/>
    <p:sldId id="321" r:id="rId65"/>
    <p:sldId id="322" r:id="rId66"/>
    <p:sldId id="323" r:id="rId67"/>
    <p:sldId id="324" r:id="rId68"/>
    <p:sldId id="325" r:id="rId69"/>
    <p:sldId id="326" r:id="rId70"/>
    <p:sldId id="327" r:id="rId71"/>
    <p:sldId id="328" r:id="rId72"/>
    <p:sldId id="329" r:id="rId73"/>
    <p:sldId id="330" r:id="rId74"/>
    <p:sldId id="331" r:id="rId75"/>
    <p:sldId id="332" r:id="rId76"/>
    <p:sldId id="333" r:id="rId77"/>
    <p:sldId id="334" r:id="rId78"/>
    <p:sldId id="335" r:id="rId79"/>
    <p:sldId id="336" r:id="rId80"/>
    <p:sldId id="337" r:id="rId81"/>
    <p:sldId id="338" r:id="rId82"/>
    <p:sldId id="339" r:id="rId83"/>
    <p:sldId id="340" r:id="rId84"/>
    <p:sldId id="341" r:id="rId85"/>
    <p:sldId id="342" r:id="rId86"/>
  </p:sldIdLst>
  <p:sldSz cx="9144000" cy="5143500" type="screen16x9"/>
  <p:notesSz cx="6858000" cy="9144000"/>
  <p:embeddedFontLst>
    <p:embeddedFont>
      <p:font typeface="Calibri" pitchFamily="34" charset="0"/>
      <p:regular r:id="rId88"/>
      <p:bold r:id="rId89"/>
      <p:italic r:id="rId90"/>
      <p:boldItalic r:id="rId91"/>
    </p:embeddedFont>
    <p:embeddedFont>
      <p:font typeface="Roboto Mono" charset="0"/>
      <p:regular r:id="rId92"/>
      <p:bold r:id="rId93"/>
      <p:italic r:id="rId94"/>
      <p:boldItalic r:id="rId95"/>
    </p:embeddedFont>
    <p:embeddedFont>
      <p:font typeface="Proxima Nova" charset="0"/>
      <p:regular r:id="rId96"/>
      <p:bold r:id="rId97"/>
      <p:italic r:id="rId98"/>
      <p:boldItalic r:id="rId99"/>
    </p:embeddedFont>
    <p:embeddedFont>
      <p:font typeface="Roboto Mono Medium" charset="0"/>
      <p:regular r:id="rId100"/>
      <p:bold r:id="rId101"/>
      <p:italic r:id="rId102"/>
      <p:boldItalic r:id="rId103"/>
    </p:embeddedFont>
    <p:embeddedFont>
      <p:font typeface="Proxima Nova Semibold" charset="0"/>
      <p:regular r:id="rId104"/>
      <p:bold r:id="rId105"/>
      <p:boldItalic r:id="rId106"/>
    </p:embeddedFont>
    <p:embeddedFont>
      <p:font typeface="Amatic SC" charset="-79"/>
      <p:regular r:id="rId107"/>
      <p:bold r:id="rId108"/>
    </p:embeddedFont>
    <p:embeddedFont>
      <p:font typeface="Coming Soon" charset="0"/>
      <p:regular r:id="rId109"/>
    </p:embeddedFont>
    <p:embeddedFont>
      <p:font typeface="VNI-Truck" pitchFamily="2" charset="0"/>
      <p:regular r:id="rId110"/>
    </p:embeddedFont>
    <p:embeddedFont>
      <p:font typeface="Roboto Medium" pitchFamily="2" charset="0"/>
      <p:regular r:id="rId111"/>
      <p:italic r:id="rId112"/>
    </p:embeddedFont>
    <p:embeddedFont>
      <p:font typeface="Sriracha" charset="0"/>
      <p:regular r:id="rId113"/>
    </p:embeddedFont>
    <p:embeddedFont>
      <p:font typeface="Concert One" charset="-93"/>
      <p:regular r:id="rId114"/>
    </p:embeddedFont>
    <p:embeddedFont>
      <p:font typeface="iCiel Pony" pitchFamily="2" charset="-93"/>
      <p:regular r:id="rId115"/>
    </p:embeddedFont>
    <p:embeddedFont>
      <p:font typeface="iCiel Cadena" charset="0"/>
      <p:bold r:id="rId116"/>
    </p:embeddedFont>
    <p:embeddedFont>
      <p:font typeface="Anonymous Pro" charset="0"/>
      <p:regular r:id="rId117"/>
      <p:bold r:id="rId118"/>
      <p:italic r:id="rId119"/>
      <p:boldItalic r:id="rId1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FE436817-7EFB-4835-9F94-1183E4F01D26}">
  <a:tblStyle styleId="{FE436817-7EFB-4835-9F94-1183E4F01D2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515" autoAdjust="0"/>
    <p:restoredTop sz="94660"/>
  </p:normalViewPr>
  <p:slideViewPr>
    <p:cSldViewPr snapToGrid="0">
      <p:cViewPr>
        <p:scale>
          <a:sx n="100" d="100"/>
          <a:sy n="100" d="100"/>
        </p:scale>
        <p:origin x="-312" y="15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font" Target="fonts/font30.fntdata"/><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font" Target="fonts/font2.fntdata"/><Relationship Id="rId112" Type="http://schemas.openxmlformats.org/officeDocument/2006/relationships/font" Target="fonts/font25.fntdata"/><Relationship Id="rId16" Type="http://schemas.openxmlformats.org/officeDocument/2006/relationships/slide" Target="slides/slide13.xml"/><Relationship Id="rId107" Type="http://schemas.openxmlformats.org/officeDocument/2006/relationships/font" Target="fonts/font20.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font" Target="fonts/font15.fntdata"/><Relationship Id="rId123" Type="http://schemas.openxmlformats.org/officeDocument/2006/relationships/theme" Target="theme/theme1.xml"/><Relationship Id="rId5" Type="http://schemas.openxmlformats.org/officeDocument/2006/relationships/slide" Target="slides/slide2.xml"/><Relationship Id="rId90" Type="http://schemas.openxmlformats.org/officeDocument/2006/relationships/font" Target="fonts/font3.fntdata"/><Relationship Id="rId95" Type="http://schemas.openxmlformats.org/officeDocument/2006/relationships/font" Target="fonts/font8.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font" Target="fonts/font26.fntdata"/><Relationship Id="rId118" Type="http://schemas.openxmlformats.org/officeDocument/2006/relationships/font" Target="fonts/font31.fntdata"/><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font" Target="fonts/font16.fntdata"/><Relationship Id="rId108" Type="http://schemas.openxmlformats.org/officeDocument/2006/relationships/font" Target="fonts/font21.fntdata"/><Relationship Id="rId124" Type="http://schemas.openxmlformats.org/officeDocument/2006/relationships/tableStyles" Target="tableStyles.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font" Target="fonts/font4.fntdata"/><Relationship Id="rId96"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font" Target="fonts/font27.fntdata"/><Relationship Id="rId119" Type="http://schemas.openxmlformats.org/officeDocument/2006/relationships/font" Target="fonts/font32.fntdata"/><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font" Target="fonts/font22.fntdata"/><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font" Target="fonts/font10.fntdata"/><Relationship Id="rId104" Type="http://schemas.openxmlformats.org/officeDocument/2006/relationships/font" Target="fonts/font17.fntdata"/><Relationship Id="rId120" Type="http://schemas.openxmlformats.org/officeDocument/2006/relationships/font" Target="fonts/font33.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font" Target="fonts/font5.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notesMaster" Target="notesMasters/notesMaster1.xml"/><Relationship Id="rId110" Type="http://schemas.openxmlformats.org/officeDocument/2006/relationships/font" Target="fonts/font23.fntdata"/><Relationship Id="rId115" Type="http://schemas.openxmlformats.org/officeDocument/2006/relationships/font" Target="fonts/font28.fntdata"/><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font" Target="fonts/font13.fntdata"/><Relationship Id="rId105" Type="http://schemas.openxmlformats.org/officeDocument/2006/relationships/font" Target="fonts/font18.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font" Target="fonts/font6.fntdata"/><Relationship Id="rId98" Type="http://schemas.openxmlformats.org/officeDocument/2006/relationships/font" Target="fonts/font11.fntdata"/><Relationship Id="rId121" Type="http://schemas.openxmlformats.org/officeDocument/2006/relationships/presProps" Target="presProps.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font" Target="fonts/font29.fntdata"/><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font" Target="fonts/font1.fntdata"/><Relationship Id="rId111" Type="http://schemas.openxmlformats.org/officeDocument/2006/relationships/font" Target="fonts/font24.fntdata"/><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font" Target="fonts/font19.fntdata"/><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font" Target="fonts/font7.fntdata"/><Relationship Id="rId99" Type="http://schemas.openxmlformats.org/officeDocument/2006/relationships/font" Target="fonts/font12.fntdata"/><Relationship Id="rId101" Type="http://schemas.openxmlformats.org/officeDocument/2006/relationships/font" Target="fonts/font14.fntdata"/><Relationship Id="rId1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56780569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 name="Google Shape;210;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 name="Google Shape;39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xl_extra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xl_extra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xl_extra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xl_extra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xl_extra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xl_extra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xl_extra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xl_extra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853034354b_0_24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 name="Google Shape;187;g853034354b_0_24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xl_extra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xl_extra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xl_extra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xl_extra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xl_extra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xl_extra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xl_extra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xl_extra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xl_extra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xl_extra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xl_extra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xl_extra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xl_extra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xl_extra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xl_extra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 name="Google Shape;580;xl_extra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8415" marR="46990" algn="just">
              <a:lnSpc>
                <a:spcPct val="115000"/>
              </a:lnSpc>
              <a:spcBef>
                <a:spcPts val="0"/>
              </a:spcBef>
              <a:spcAft>
                <a:spcPts val="0"/>
              </a:spcAft>
              <a:tabLst>
                <a:tab pos="162560" algn="l"/>
              </a:tabLst>
            </a:pPr>
            <a:endParaRPr lang="en-US"/>
          </a:p>
        </p:txBody>
      </p:sp>
      <p:sp>
        <p:nvSpPr>
          <p:cNvPr id="4" name="Slide Number Placeholder 3"/>
          <p:cNvSpPr>
            <a:spLocks noGrp="1"/>
          </p:cNvSpPr>
          <p:nvPr>
            <p:ph type="sldNum" sz="quarter" idx="5"/>
          </p:nvPr>
        </p:nvSpPr>
        <p:spPr>
          <a:xfrm>
            <a:off x="3884613" y="8685213"/>
            <a:ext cx="2971800" cy="457200"/>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D40AF1-241F-463A-8508-92C4EB2DF3E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48168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xl_extra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xl_extra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xl_extra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xl_extra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xl_extra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xl_extra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
        <p:cNvGrpSpPr/>
        <p:nvPr/>
      </p:nvGrpSpPr>
      <p:grpSpPr>
        <a:xfrm>
          <a:off x="0" y="0"/>
          <a:ext cx="0" cy="0"/>
          <a:chOff x="0" y="0"/>
          <a:chExt cx="0" cy="0"/>
        </a:xfrm>
      </p:grpSpPr>
      <p:sp>
        <p:nvSpPr>
          <p:cNvPr id="632" name="Google Shape;632;xl_extra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 name="Google Shape;633;xl_extra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xl_extra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xl_extra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xl_extra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xl_extra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xl_extra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xl_extra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 name="Google Shape;210;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
        <p:cNvGrpSpPr/>
        <p:nvPr/>
      </p:nvGrpSpPr>
      <p:grpSpPr>
        <a:xfrm>
          <a:off x="0" y="0"/>
          <a:ext cx="0" cy="0"/>
          <a:chOff x="0" y="0"/>
          <a:chExt cx="0" cy="0"/>
        </a:xfrm>
      </p:grpSpPr>
      <p:sp>
        <p:nvSpPr>
          <p:cNvPr id="665" name="Google Shape;665;xl_extra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 name="Google Shape;666;xl_extra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xl_extra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xl_extra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xl_extra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xl_extra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xl_extra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xl_extra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xl_extra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xl_extra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xl_extra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xl_extra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xl_extra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xl_extra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Google Shape;752;xl_extra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 name="Google Shape;753;xl_extra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xl_extra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 name="Google Shape;778;xl_extra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xl_extra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xl_extra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xl_extra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 name="Google Shape;790;xl_extra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
        <p:cNvGrpSpPr/>
        <p:nvPr/>
      </p:nvGrpSpPr>
      <p:grpSpPr>
        <a:xfrm>
          <a:off x="0" y="0"/>
          <a:ext cx="0" cy="0"/>
          <a:chOff x="0" y="0"/>
          <a:chExt cx="0" cy="0"/>
        </a:xfrm>
      </p:grpSpPr>
      <p:sp>
        <p:nvSpPr>
          <p:cNvPr id="814" name="Google Shape;814;xl_extra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 name="Google Shape;815;xl_extra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xl_extra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xl_extra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853034354b_0_1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853034354b_0_1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128ed0946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28ed0946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853034354b_0_12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b7a9cbcce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b7a9cbcce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853034354b_0_1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853034354b_0_12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4"/>
        <p:cNvGrpSpPr/>
        <p:nvPr/>
      </p:nvGrpSpPr>
      <p:grpSpPr>
        <a:xfrm>
          <a:off x="0" y="0"/>
          <a:ext cx="0" cy="0"/>
          <a:chOff x="0" y="0"/>
          <a:chExt cx="0" cy="0"/>
        </a:xfrm>
      </p:grpSpPr>
      <p:sp>
        <p:nvSpPr>
          <p:cNvPr id="7735" name="Google Shape;7735;g853034354b_0_19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6" name="Google Shape;7736;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853034354b_0_19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4"/>
        <p:cNvGrpSpPr/>
        <p:nvPr/>
      </p:nvGrpSpPr>
      <p:grpSpPr>
        <a:xfrm>
          <a:off x="0" y="0"/>
          <a:ext cx="0" cy="0"/>
          <a:chOff x="0" y="0"/>
          <a:chExt cx="0" cy="0"/>
        </a:xfrm>
      </p:grpSpPr>
      <p:sp>
        <p:nvSpPr>
          <p:cNvPr id="8325" name="Google Shape;8325;g853034354b_0_19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6" name="Google Shape;8326;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6"/>
        <p:cNvGrpSpPr/>
        <p:nvPr/>
      </p:nvGrpSpPr>
      <p:grpSpPr>
        <a:xfrm>
          <a:off x="0" y="0"/>
          <a:ext cx="0" cy="0"/>
          <a:chOff x="0" y="0"/>
          <a:chExt cx="0" cy="0"/>
        </a:xfrm>
      </p:grpSpPr>
      <p:sp>
        <p:nvSpPr>
          <p:cNvPr id="8727" name="Google Shape;8727;g853034354b_0_20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8" name="Google Shape;8728;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7"/>
        <p:cNvGrpSpPr/>
        <p:nvPr/>
      </p:nvGrpSpPr>
      <p:grpSpPr>
        <a:xfrm>
          <a:off x="0" y="0"/>
          <a:ext cx="0" cy="0"/>
          <a:chOff x="0" y="0"/>
          <a:chExt cx="0" cy="0"/>
        </a:xfrm>
      </p:grpSpPr>
      <p:sp>
        <p:nvSpPr>
          <p:cNvPr id="9098" name="Google Shape;9098;g853034354b_0_20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9" name="Google Shape;9099;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4"/>
        <p:cNvGrpSpPr/>
        <p:nvPr/>
      </p:nvGrpSpPr>
      <p:grpSpPr>
        <a:xfrm>
          <a:off x="0" y="0"/>
          <a:ext cx="0" cy="0"/>
          <a:chOff x="0" y="0"/>
          <a:chExt cx="0" cy="0"/>
        </a:xfrm>
      </p:grpSpPr>
      <p:sp>
        <p:nvSpPr>
          <p:cNvPr id="9475" name="Google Shape;9475;g853034354b_0_20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6" name="Google Shape;9476;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5"/>
        <p:cNvGrpSpPr/>
        <p:nvPr/>
      </p:nvGrpSpPr>
      <p:grpSpPr>
        <a:xfrm>
          <a:off x="0" y="0"/>
          <a:ext cx="0" cy="0"/>
          <a:chOff x="0" y="0"/>
          <a:chExt cx="0" cy="0"/>
        </a:xfrm>
      </p:grpSpPr>
      <p:sp>
        <p:nvSpPr>
          <p:cNvPr id="9906" name="Google Shape;9906;g853034354b_0_21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7" name="Google Shape;9907;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8"/>
        <p:cNvGrpSpPr/>
        <p:nvPr/>
      </p:nvGrpSpPr>
      <p:grpSpPr>
        <a:xfrm>
          <a:off x="0" y="0"/>
          <a:ext cx="0" cy="0"/>
          <a:chOff x="0" y="0"/>
          <a:chExt cx="0" cy="0"/>
        </a:xfrm>
      </p:grpSpPr>
      <p:sp>
        <p:nvSpPr>
          <p:cNvPr id="10699" name="Google Shape;10699;g853034354b_0_22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0" name="Google Shape;10700;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g853034354b_0_22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1" name="Google Shape;11441;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2"/>
        <p:cNvGrpSpPr/>
        <p:nvPr/>
      </p:nvGrpSpPr>
      <p:grpSpPr>
        <a:xfrm>
          <a:off x="0" y="0"/>
          <a:ext cx="0" cy="0"/>
          <a:chOff x="0" y="0"/>
          <a:chExt cx="0" cy="0"/>
        </a:xfrm>
      </p:grpSpPr>
      <p:sp>
        <p:nvSpPr>
          <p:cNvPr id="12133" name="Google Shape;12133;g853034354b_0_23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4" name="Google Shape;12134;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4"/>
        <p:cNvGrpSpPr/>
        <p:nvPr/>
      </p:nvGrpSpPr>
      <p:grpSpPr>
        <a:xfrm>
          <a:off x="0" y="0"/>
          <a:ext cx="0" cy="0"/>
          <a:chOff x="0" y="0"/>
          <a:chExt cx="0" cy="0"/>
        </a:xfrm>
      </p:grpSpPr>
      <p:sp>
        <p:nvSpPr>
          <p:cNvPr id="12435" name="Google Shape;12435;g853034354b_0_23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6" name="Google Shape;12436;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4"/>
        <p:cNvGrpSpPr/>
        <p:nvPr/>
      </p:nvGrpSpPr>
      <p:grpSpPr>
        <a:xfrm>
          <a:off x="0" y="0"/>
          <a:ext cx="0" cy="0"/>
          <a:chOff x="0" y="0"/>
          <a:chExt cx="0" cy="0"/>
        </a:xfrm>
      </p:grpSpPr>
      <p:sp>
        <p:nvSpPr>
          <p:cNvPr id="13075" name="Google Shape;13075;g853034354b_0_24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6" name="Google Shape;13076;g853034354b_0_24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extLst>
                    <a:ext uri="{A12FA001-AC4F-418D-AE19-62706E023703}">
                      <ahyp:hlinkClr xmlns="" xmlns:ahyp="http://schemas.microsoft.com/office/drawing/2018/hyperlinkcolor" val="tx"/>
                    </a:ext>
                  </a:extLst>
                </a:hlinkClick>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extLst>
                    <a:ext uri="{A12FA001-AC4F-418D-AE19-62706E023703}">
                      <ahyp:hlinkClr xmlns="" xmlns:ahyp="http://schemas.microsoft.com/office/drawing/2018/hyperlinkcolor" val="tx"/>
                    </a:ext>
                  </a:extLst>
                </a:hlinkClick>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extLst>
                    <a:ext uri="{A12FA001-AC4F-418D-AE19-62706E023703}">
                      <ahyp:hlinkClr xmlns="" xmlns:ahyp="http://schemas.microsoft.com/office/drawing/2018/hyperlinkcolor" val="tx"/>
                    </a:ext>
                  </a:extLst>
                </a:hlinkClick>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2"/>
        <p:cNvGrpSpPr/>
        <p:nvPr/>
      </p:nvGrpSpPr>
      <p:grpSpPr>
        <a:xfrm>
          <a:off x="0" y="0"/>
          <a:ext cx="0" cy="0"/>
          <a:chOff x="0" y="0"/>
          <a:chExt cx="0" cy="0"/>
        </a:xfrm>
      </p:grpSpPr>
      <p:sp>
        <p:nvSpPr>
          <p:cNvPr id="173" name="Google Shape;173;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72571286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89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228600" y="3178176"/>
            <a:ext cx="1066800" cy="182563"/>
          </a:xfrm>
          <a:prstGeom prst="rect">
            <a:avLst/>
          </a:prstGeom>
        </p:spPr>
        <p:txBody>
          <a:bodyPr lIns="68580" tIns="34290" rIns="68580" bIns="34290"/>
          <a:lstStyle/>
          <a:p>
            <a:pPr defTabSz="685800">
              <a:buClrTx/>
              <a:buFontTx/>
              <a:buNone/>
            </a:pPr>
            <a:fld id="{1D8BD707-D9CF-40AE-B4C6-C98DA3205C09}" type="datetimeFigureOut">
              <a:rPr lang="en-US" kern="1200" smtClean="0">
                <a:solidFill>
                  <a:prstClr val="black"/>
                </a:solidFill>
                <a:latin typeface="等线"/>
                <a:ea typeface="+mn-ea"/>
              </a:rPr>
              <a:pPr defTabSz="685800">
                <a:buClrTx/>
                <a:buFontTx/>
                <a:buNone/>
              </a:pPr>
              <a:t>8/10/2022</a:t>
            </a:fld>
            <a:endParaRPr lang="en-US" kern="1200">
              <a:solidFill>
                <a:prstClr val="black"/>
              </a:solidFill>
              <a:latin typeface="等线"/>
              <a:ea typeface="+mn-ea"/>
            </a:endParaRPr>
          </a:p>
        </p:txBody>
      </p:sp>
      <p:sp>
        <p:nvSpPr>
          <p:cNvPr id="3" name="Footer Placeholder 2"/>
          <p:cNvSpPr>
            <a:spLocks noGrp="1"/>
          </p:cNvSpPr>
          <p:nvPr>
            <p:ph type="ftr" sz="quarter" idx="11"/>
          </p:nvPr>
        </p:nvSpPr>
        <p:spPr>
          <a:xfrm>
            <a:off x="1562100" y="3178176"/>
            <a:ext cx="1447800" cy="182563"/>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4" name="Slide Number Placeholder 3"/>
          <p:cNvSpPr>
            <a:spLocks noGrp="1"/>
          </p:cNvSpPr>
          <p:nvPr>
            <p:ph type="sldNum" sz="quarter" idx="12"/>
          </p:nvPr>
        </p:nvSpPr>
        <p:spPr>
          <a:xfrm>
            <a:off x="3276600" y="3178176"/>
            <a:ext cx="1066800" cy="182563"/>
          </a:xfrm>
          <a:prstGeom prst="rect">
            <a:avLst/>
          </a:prstGeom>
        </p:spPr>
        <p:txBody>
          <a:bodyPr lIns="68580" tIns="34290" rIns="68580" bIns="34290"/>
          <a:lstStyle/>
          <a:p>
            <a:pPr defTabSz="685800">
              <a:buClrTx/>
              <a:buFontTx/>
              <a:buNone/>
            </a:pPr>
            <a:fld id="{B6F15528-21DE-4FAA-801E-634DDDAF4B2B}"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pic>
        <p:nvPicPr>
          <p:cNvPr id="5" name="Picture 2">
            <a:extLst>
              <a:ext uri="{FF2B5EF4-FFF2-40B4-BE49-F238E27FC236}">
                <a16:creationId xmlns="" xmlns:a16="http://schemas.microsoft.com/office/drawing/2014/main" id="{C5B8E5C1-D483-43F8-BCD9-D367A93220E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 xmlns:asvg="http://schemas.microsoft.com/office/drawing/2016/SVG/main" r:embed="rId3"/>
              </a:ext>
            </a:extLst>
          </a:blip>
          <a:srcRect/>
          <a:stretch>
            <a:fillRect/>
          </a:stretch>
        </p:blipFill>
        <p:spPr>
          <a:xfrm>
            <a:off x="791873" y="482371"/>
            <a:ext cx="7560254" cy="4178759"/>
          </a:xfrm>
          <a:prstGeom prst="rect">
            <a:avLst/>
          </a:prstGeom>
        </p:spPr>
      </p:pic>
    </p:spTree>
    <p:extLst>
      <p:ext uri="{BB962C8B-B14F-4D97-AF65-F5344CB8AC3E}">
        <p14:creationId xmlns:p14="http://schemas.microsoft.com/office/powerpoint/2010/main" val="35136998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a:prstGeom prst="rect">
            <a:avLst/>
          </a:prstGeom>
        </p:spPr>
        <p:txBody>
          <a:bodyPr lIns="68580" tIns="34290" rIns="68580" bIns="34290"/>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a:prstGeom prst="rect">
            <a:avLst/>
          </a:prstGeom>
        </p:spPr>
        <p:txBody>
          <a:bodyPr lIns="68580" tIns="34290" rIns="68580" bIns="34290"/>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580" tIns="34290" rIns="68580" bIns="34290"/>
          <a:lstStyle/>
          <a:p>
            <a:pPr defTabSz="685800">
              <a:buClrTx/>
              <a:buFontTx/>
              <a:buNone/>
            </a:pPr>
            <a:fld id="{78D78A31-B58C-4F22-8C52-A961D950D026}" type="datetimeFigureOut">
              <a:rPr lang="en-US" kern="1200" smtClean="0">
                <a:solidFill>
                  <a:prstClr val="black"/>
                </a:solidFill>
                <a:latin typeface="等线"/>
                <a:ea typeface="+mn-ea"/>
              </a:rPr>
              <a:pPr defTabSz="685800">
                <a:buClrTx/>
                <a:buFontTx/>
                <a:buNone/>
              </a:pPr>
              <a:t>8/10/2022</a:t>
            </a:fld>
            <a:endParaRPr lang="en-US" kern="1200">
              <a:solidFill>
                <a:prstClr val="black"/>
              </a:solidFill>
              <a:latin typeface="等线"/>
              <a:ea typeface="+mn-ea"/>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580" tIns="34290" rIns="68580" bIns="34290"/>
          <a:lstStyle/>
          <a:p>
            <a:pPr defTabSz="685800">
              <a:buClrTx/>
              <a:buFontTx/>
              <a:buNone/>
            </a:pPr>
            <a:fld id="{470D3A97-CF50-4079-9344-E4CA4E728CCC}"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spTree>
    <p:extLst>
      <p:ext uri="{BB962C8B-B14F-4D97-AF65-F5344CB8AC3E}">
        <p14:creationId xmlns:p14="http://schemas.microsoft.com/office/powerpoint/2010/main" val="3077452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F95C8BC-CF44-4FCD-ACB9-6C06E1FD0DA3}"/>
              </a:ext>
            </a:extLst>
          </p:cNvPr>
          <p:cNvSpPr>
            <a:spLocks noGrp="1"/>
          </p:cNvSpPr>
          <p:nvPr>
            <p:ph type="title"/>
          </p:nvPr>
        </p:nvSpPr>
        <p:spPr>
          <a:xfrm>
            <a:off x="628650" y="273844"/>
            <a:ext cx="7886700" cy="994172"/>
          </a:xfrm>
          <a:prstGeom prst="rect">
            <a:avLst/>
          </a:prstGeom>
        </p:spPr>
        <p:txBody>
          <a:bodyPr lIns="68580" tIns="34290" rIns="68580" bIns="34290"/>
          <a:lstStyle/>
          <a:p>
            <a:r>
              <a:rPr lang="en-US"/>
              <a:t>Click to edit Master title style</a:t>
            </a:r>
          </a:p>
        </p:txBody>
      </p:sp>
      <p:sp>
        <p:nvSpPr>
          <p:cNvPr id="3" name="Content Placeholder 2">
            <a:extLst>
              <a:ext uri="{FF2B5EF4-FFF2-40B4-BE49-F238E27FC236}">
                <a16:creationId xmlns="" xmlns:a16="http://schemas.microsoft.com/office/drawing/2014/main" id="{DFE26985-A785-4717-80AD-9B8D8F5B85B1}"/>
              </a:ext>
            </a:extLst>
          </p:cNvPr>
          <p:cNvSpPr>
            <a:spLocks noGrp="1"/>
          </p:cNvSpPr>
          <p:nvPr>
            <p:ph idx="1"/>
          </p:nvPr>
        </p:nvSpPr>
        <p:spPr>
          <a:xfrm>
            <a:off x="628650" y="1369219"/>
            <a:ext cx="7886700" cy="3263504"/>
          </a:xfrm>
          <a:prstGeom prst="rect">
            <a:avLst/>
          </a:prstGeom>
        </p:spPr>
        <p:txBody>
          <a:bodyPr lIns="68580" tIns="34290" rIns="68580" bIns="3429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305A630-F12E-492E-A3AD-AE8A23606B49}"/>
              </a:ext>
            </a:extLst>
          </p:cNvPr>
          <p:cNvSpPr>
            <a:spLocks noGrp="1"/>
          </p:cNvSpPr>
          <p:nvPr>
            <p:ph type="dt" sz="half" idx="10"/>
          </p:nvPr>
        </p:nvSpPr>
        <p:spPr>
          <a:xfrm>
            <a:off x="628650" y="4767263"/>
            <a:ext cx="2057400" cy="273844"/>
          </a:xfrm>
          <a:prstGeom prst="rect">
            <a:avLst/>
          </a:prstGeom>
        </p:spPr>
        <p:txBody>
          <a:bodyPr lIns="68580" tIns="34290" rIns="68580" bIns="34290"/>
          <a:lstStyle/>
          <a:p>
            <a:pPr defTabSz="685800">
              <a:buClrTx/>
              <a:buFontTx/>
              <a:buNone/>
            </a:pPr>
            <a:r>
              <a:rPr lang="en-US" kern="1200" smtClean="0">
                <a:solidFill>
                  <a:prstClr val="black"/>
                </a:solidFill>
                <a:latin typeface="等线"/>
                <a:ea typeface="+mn-ea"/>
              </a:rPr>
              <a:t>18/3</a:t>
            </a:r>
            <a:endParaRPr lang="en-US" kern="1200">
              <a:solidFill>
                <a:prstClr val="black"/>
              </a:solidFill>
              <a:latin typeface="等线"/>
              <a:ea typeface="+mn-ea"/>
            </a:endParaRPr>
          </a:p>
        </p:txBody>
      </p:sp>
      <p:sp>
        <p:nvSpPr>
          <p:cNvPr id="5" name="Footer Placeholder 4">
            <a:extLst>
              <a:ext uri="{FF2B5EF4-FFF2-40B4-BE49-F238E27FC236}">
                <a16:creationId xmlns="" xmlns:a16="http://schemas.microsoft.com/office/drawing/2014/main" id="{7F5C2166-B6AA-4084-B4D7-069DDC982D5B}"/>
              </a:ext>
            </a:extLst>
          </p:cNvPr>
          <p:cNvSpPr>
            <a:spLocks noGrp="1"/>
          </p:cNvSpPr>
          <p:nvPr>
            <p:ph type="ftr" sz="quarter" idx="11"/>
          </p:nvPr>
        </p:nvSpPr>
        <p:spPr>
          <a:xfrm>
            <a:off x="3028950" y="4767263"/>
            <a:ext cx="3086100" cy="273844"/>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6" name="Slide Number Placeholder 5">
            <a:extLst>
              <a:ext uri="{FF2B5EF4-FFF2-40B4-BE49-F238E27FC236}">
                <a16:creationId xmlns="" xmlns:a16="http://schemas.microsoft.com/office/drawing/2014/main" id="{30C20EA2-78ED-4391-B2FB-25000FDBCAA6}"/>
              </a:ext>
            </a:extLst>
          </p:cNvPr>
          <p:cNvSpPr>
            <a:spLocks noGrp="1"/>
          </p:cNvSpPr>
          <p:nvPr>
            <p:ph type="sldNum" sz="quarter" idx="12"/>
          </p:nvPr>
        </p:nvSpPr>
        <p:spPr>
          <a:xfrm>
            <a:off x="6457950" y="4767263"/>
            <a:ext cx="2057400" cy="273844"/>
          </a:xfrm>
          <a:prstGeom prst="rect">
            <a:avLst/>
          </a:prstGeom>
        </p:spPr>
        <p:txBody>
          <a:bodyPr lIns="68580" tIns="34290" rIns="68580" bIns="34290"/>
          <a:lstStyle/>
          <a:p>
            <a:pPr defTabSz="685800">
              <a:buClrTx/>
              <a:buFontTx/>
              <a:buNone/>
            </a:pPr>
            <a:fld id="{17F55963-6440-4C45-BA09-4E6A99D1BBE0}"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spTree>
    <p:extLst>
      <p:ext uri="{BB962C8B-B14F-4D97-AF65-F5344CB8AC3E}">
        <p14:creationId xmlns:p14="http://schemas.microsoft.com/office/powerpoint/2010/main" val="2175364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
        <p:cNvGrpSpPr/>
        <p:nvPr/>
      </p:nvGrpSpPr>
      <p:grpSpPr>
        <a:xfrm>
          <a:off x="0" y="0"/>
          <a:ext cx="0" cy="0"/>
          <a:chOff x="0" y="0"/>
          <a:chExt cx="0" cy="0"/>
        </a:xfrm>
      </p:grpSpPr>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extLst>
      <p:ext uri="{BB962C8B-B14F-4D97-AF65-F5344CB8AC3E}">
        <p14:creationId xmlns:p14="http://schemas.microsoft.com/office/powerpoint/2010/main" val="39653521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extLst>
      <p:ext uri="{BB962C8B-B14F-4D97-AF65-F5344CB8AC3E}">
        <p14:creationId xmlns:p14="http://schemas.microsoft.com/office/powerpoint/2010/main" val="15218472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6"/>
        <p:cNvGrpSpPr/>
        <p:nvPr/>
      </p:nvGrpSpPr>
      <p:grpSpPr>
        <a:xfrm>
          <a:off x="0" y="0"/>
          <a:ext cx="0" cy="0"/>
          <a:chOff x="0" y="0"/>
          <a:chExt cx="0" cy="0"/>
        </a:xfrm>
      </p:grpSpPr>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9908395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
        <p:cNvGrpSpPr/>
        <p:nvPr/>
      </p:nvGrpSpPr>
      <p:grpSpPr>
        <a:xfrm>
          <a:off x="0" y="0"/>
          <a:ext cx="0" cy="0"/>
          <a:chOff x="0" y="0"/>
          <a:chExt cx="0" cy="0"/>
        </a:xfrm>
      </p:grpSpPr>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Medium"/>
                <a:ea typeface="Roboto Mono Medium"/>
                <a:cs typeface="Roboto Mono Medium"/>
                <a:sym typeface="Roboto Mono Medium"/>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extLst>
      <p:ext uri="{BB962C8B-B14F-4D97-AF65-F5344CB8AC3E}">
        <p14:creationId xmlns:p14="http://schemas.microsoft.com/office/powerpoint/2010/main" val="4691139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7825408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91"/>
        <p:cNvGrpSpPr/>
        <p:nvPr/>
      </p:nvGrpSpPr>
      <p:grpSpPr>
        <a:xfrm>
          <a:off x="0" y="0"/>
          <a:ext cx="0" cy="0"/>
          <a:chOff x="0" y="0"/>
          <a:chExt cx="0" cy="0"/>
        </a:xfrm>
      </p:grpSpPr>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213791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74"/>
        <p:cNvGrpSpPr/>
        <p:nvPr/>
      </p:nvGrpSpPr>
      <p:grpSpPr>
        <a:xfrm>
          <a:off x="0" y="0"/>
          <a:ext cx="0" cy="0"/>
          <a:chOff x="0" y="0"/>
          <a:chExt cx="0" cy="0"/>
        </a:xfrm>
      </p:grpSpPr>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37194457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Percentages">
  <p:cSld name="Percentages">
    <p:spTree>
      <p:nvGrpSpPr>
        <p:cNvPr id="1" name="Shape 103"/>
        <p:cNvGrpSpPr/>
        <p:nvPr/>
      </p:nvGrpSpPr>
      <p:grpSpPr>
        <a:xfrm>
          <a:off x="0" y="0"/>
          <a:ext cx="0" cy="0"/>
          <a:chOff x="0" y="0"/>
          <a:chExt cx="0" cy="0"/>
        </a:xfrm>
      </p:grpSpPr>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189446041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 Two Columns">
  <p:cSld name="Title + Two Columns">
    <p:spTree>
      <p:nvGrpSpPr>
        <p:cNvPr id="1" name="Shape 114"/>
        <p:cNvGrpSpPr/>
        <p:nvPr/>
      </p:nvGrpSpPr>
      <p:grpSpPr>
        <a:xfrm>
          <a:off x="0" y="0"/>
          <a:ext cx="0" cy="0"/>
          <a:chOff x="0" y="0"/>
          <a:chExt cx="0" cy="0"/>
        </a:xfrm>
      </p:grpSpPr>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229890433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2"/>
        <p:cNvGrpSpPr/>
        <p:nvPr/>
      </p:nvGrpSpPr>
      <p:grpSpPr>
        <a:xfrm>
          <a:off x="0" y="0"/>
          <a:ext cx="0" cy="0"/>
          <a:chOff x="0" y="0"/>
          <a:chExt cx="0" cy="0"/>
        </a:xfrm>
      </p:grpSpPr>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0294685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
        <p:cNvGrpSpPr/>
        <p:nvPr/>
      </p:nvGrpSpPr>
      <p:grpSpPr>
        <a:xfrm>
          <a:off x="0" y="0"/>
          <a:ext cx="0" cy="0"/>
          <a:chOff x="0" y="0"/>
          <a:chExt cx="0" cy="0"/>
        </a:xfrm>
      </p:grpSpPr>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extLst>
      <p:ext uri="{BB962C8B-B14F-4D97-AF65-F5344CB8AC3E}">
        <p14:creationId xmlns:p14="http://schemas.microsoft.com/office/powerpoint/2010/main" val="3026503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122"/>
        <p:cNvGrpSpPr/>
        <p:nvPr/>
      </p:nvGrpSpPr>
      <p:grpSpPr>
        <a:xfrm>
          <a:off x="0" y="0"/>
          <a:ext cx="0" cy="0"/>
          <a:chOff x="0" y="0"/>
          <a:chExt cx="0" cy="0"/>
        </a:xfrm>
      </p:grpSpPr>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extLst>
      <p:ext uri="{BB962C8B-B14F-4D97-AF65-F5344CB8AC3E}">
        <p14:creationId xmlns:p14="http://schemas.microsoft.com/office/powerpoint/2010/main" val="14166191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29"/>
        <p:cNvGrpSpPr/>
        <p:nvPr/>
      </p:nvGrpSpPr>
      <p:grpSpPr>
        <a:xfrm>
          <a:off x="0" y="0"/>
          <a:ext cx="0" cy="0"/>
          <a:chOff x="0" y="0"/>
          <a:chExt cx="0" cy="0"/>
        </a:xfrm>
      </p:grpSpPr>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6483980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0"/>
        <p:cNvGrpSpPr/>
        <p:nvPr/>
      </p:nvGrpSpPr>
      <p:grpSpPr>
        <a:xfrm>
          <a:off x="0" y="0"/>
          <a:ext cx="0" cy="0"/>
          <a:chOff x="0" y="0"/>
          <a:chExt cx="0" cy="0"/>
        </a:xfrm>
      </p:grpSpPr>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6249003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1"/>
        <p:cNvGrpSpPr/>
        <p:nvPr/>
      </p:nvGrpSpPr>
      <p:grpSpPr>
        <a:xfrm>
          <a:off x="0" y="0"/>
          <a:ext cx="0" cy="0"/>
          <a:chOff x="0" y="0"/>
          <a:chExt cx="0" cy="0"/>
        </a:xfrm>
      </p:grpSpPr>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extLst>
      <p:ext uri="{BB962C8B-B14F-4D97-AF65-F5344CB8AC3E}">
        <p14:creationId xmlns:p14="http://schemas.microsoft.com/office/powerpoint/2010/main" val="47825890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133"/>
        <p:cNvGrpSpPr/>
        <p:nvPr/>
      </p:nvGrpSpPr>
      <p:grpSpPr>
        <a:xfrm>
          <a:off x="0" y="0"/>
          <a:ext cx="0" cy="0"/>
          <a:chOff x="0" y="0"/>
          <a:chExt cx="0" cy="0"/>
        </a:xfrm>
      </p:grpSpPr>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419021169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 Credits">
  <p:cSld name="Thanks + Credits">
    <p:spTree>
      <p:nvGrpSpPr>
        <p:cNvPr id="1" name="Shape 149"/>
        <p:cNvGrpSpPr/>
        <p:nvPr/>
      </p:nvGrpSpPr>
      <p:grpSpPr>
        <a:xfrm>
          <a:off x="0" y="0"/>
          <a:ext cx="0" cy="0"/>
          <a:chOff x="0" y="0"/>
          <a:chExt cx="0" cy="0"/>
        </a:xfrm>
      </p:grpSpPr>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30038791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6"/>
        <p:cNvGrpSpPr/>
        <p:nvPr/>
      </p:nvGrpSpPr>
      <p:grpSpPr>
        <a:xfrm>
          <a:off x="0" y="0"/>
          <a:ext cx="0" cy="0"/>
          <a:chOff x="0" y="0"/>
          <a:chExt cx="0" cy="0"/>
        </a:xfrm>
      </p:grpSpPr>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extLst>
      <p:ext uri="{BB962C8B-B14F-4D97-AF65-F5344CB8AC3E}">
        <p14:creationId xmlns:p14="http://schemas.microsoft.com/office/powerpoint/2010/main" val="21605911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3.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Medium"/>
              <a:buChar char="●"/>
              <a:defRPr sz="1800">
                <a:solidFill>
                  <a:schemeClr val="accent2"/>
                </a:solidFill>
                <a:latin typeface="Roboto Mono Medium"/>
                <a:ea typeface="Roboto Mono Medium"/>
                <a:cs typeface="Roboto Mono Medium"/>
                <a:sym typeface="Roboto Mono Medium"/>
              </a:defRPr>
            </a:lvl1pPr>
            <a:lvl2pPr marL="914400" lvl="1"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2pPr>
            <a:lvl3pPr marL="1371600" lvl="2"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3pPr>
            <a:lvl4pPr marL="1828800" lvl="3"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4pPr>
            <a:lvl5pPr marL="2286000" lvl="4"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5pPr>
            <a:lvl6pPr marL="2743200" lvl="5"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6pPr>
            <a:lvl7pPr marL="3200400" lvl="6"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7pPr>
            <a:lvl8pPr marL="3657600" lvl="7"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8pPr>
            <a:lvl9pPr marL="4114800" lvl="8" indent="-317500">
              <a:lnSpc>
                <a:spcPct val="100000"/>
              </a:lnSpc>
              <a:spcBef>
                <a:spcPts val="1600"/>
              </a:spcBef>
              <a:spcAft>
                <a:spcPts val="160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3" r:id="rId12"/>
    <p:sldLayoutId id="2147483664" r:id="rId13"/>
    <p:sldLayoutId id="2147483665" r:id="rId14"/>
    <p:sldLayoutId id="2147483666" r:id="rId15"/>
    <p:sldLayoutId id="2147483667" r:id="rId16"/>
    <p:sldLayoutId id="2147483668" r:id="rId17"/>
    <p:sldLayoutId id="2147483669" r:id="rId18"/>
    <p:sldLayoutId id="2147483670" r:id="rId19"/>
    <p:sldLayoutId id="2147483671" r:id="rId20"/>
    <p:sldLayoutId id="2147483672"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8673770"/>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 id="2147483692" r:id="rId15"/>
    <p:sldLayoutId id="2147483693" r:id="rId16"/>
    <p:sldLayoutId id="2147483694" r:id="rId17"/>
    <p:sldLayoutId id="2147483695" r:id="rId18"/>
    <p:sldLayoutId id="2147483696" r:id="rId19"/>
    <p:sldLayoutId id="2147483697" r:id="rId20"/>
    <p:sldLayoutId id="2147483698" r:id="rId21"/>
    <p:sldLayoutId id="2147483699" r:id="rId22"/>
    <p:sldLayoutId id="2147483700" r:id="rId2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2.jpg"/><Relationship Id="rId2" Type="http://schemas.openxmlformats.org/officeDocument/2006/relationships/image" Target="../media/image29.jpg"/><Relationship Id="rId1" Type="http://schemas.openxmlformats.org/officeDocument/2006/relationships/slideLayout" Target="../slideLayouts/slideLayout26.xml"/><Relationship Id="rId6" Type="http://schemas.openxmlformats.org/officeDocument/2006/relationships/image" Target="../media/image58.svg"/><Relationship Id="rId5" Type="http://schemas.openxmlformats.org/officeDocument/2006/relationships/image" Target="../media/image31.png"/><Relationship Id="rId4" Type="http://schemas.openxmlformats.org/officeDocument/2006/relationships/image" Target="../media/image67.svg"/></Relationships>
</file>

<file path=ppt/slides/_rels/slide1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6.xml"/><Relationship Id="rId1" Type="http://schemas.openxmlformats.org/officeDocument/2006/relationships/slideLayout" Target="../slideLayouts/slideLayout32.xml"/><Relationship Id="rId4" Type="http://schemas.openxmlformats.org/officeDocument/2006/relationships/image" Target="../media/image34.png"/></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32.jpg"/><Relationship Id="rId4" Type="http://schemas.openxmlformats.org/officeDocument/2006/relationships/image" Target="../media/image35.png"/></Relationships>
</file>

<file path=ppt/slides/_rels/slide1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8.xml"/><Relationship Id="rId1" Type="http://schemas.openxmlformats.org/officeDocument/2006/relationships/slideLayout" Target="../slideLayouts/slideLayout32.xml"/><Relationship Id="rId4" Type="http://schemas.openxmlformats.org/officeDocument/2006/relationships/image" Target="../media/image34.png"/></Relationships>
</file>

<file path=ppt/slides/_rels/slide14.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6.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39.png"/></Relationships>
</file>

<file path=ppt/slides/_rels/slide1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10.xml"/><Relationship Id="rId5" Type="http://schemas.openxmlformats.org/officeDocument/2006/relationships/image" Target="../media/image42.png"/><Relationship Id="rId4" Type="http://schemas.openxmlformats.org/officeDocument/2006/relationships/image" Target="../media/image41.png"/></Relationships>
</file>

<file path=ppt/slides/_rels/slide1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43.png"/></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4.xml"/><Relationship Id="rId1" Type="http://schemas.openxmlformats.org/officeDocument/2006/relationships/slideLayout" Target="../slideLayouts/slideLayout14.xml"/><Relationship Id="rId5" Type="http://schemas.openxmlformats.org/officeDocument/2006/relationships/image" Target="../media/image37.jpg"/><Relationship Id="rId4" Type="http://schemas.openxmlformats.org/officeDocument/2006/relationships/image" Target="../media/image45.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1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xml"/><Relationship Id="rId1" Type="http://schemas.openxmlformats.org/officeDocument/2006/relationships/slideLayout" Target="../slideLayouts/slideLayout15.xml"/><Relationship Id="rId4" Type="http://schemas.openxmlformats.org/officeDocument/2006/relationships/image" Target="../media/image49.png"/></Relationships>
</file>

<file path=ppt/slides/_rels/slide22.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1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1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26.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image" Target="../media/image58.png"/><Relationship Id="rId4" Type="http://schemas.openxmlformats.org/officeDocument/2006/relationships/image" Target="../media/image57.png"/></Relationships>
</file>

<file path=ppt/slides/_rels/slide29.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ags" Target="../tags/tag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2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2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2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3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31.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notesSlide" Target="../notesSlides/notesSlide3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2" Type="http://schemas.openxmlformats.org/officeDocument/2006/relationships/audio" Target="../media/media1.mp3"/><Relationship Id="rId16" Type="http://schemas.openxmlformats.org/officeDocument/2006/relationships/audio" Target="../media/audio3.wav"/><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media/audio2.wav"/><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 Id="rId14" Type="http://schemas.openxmlformats.org/officeDocument/2006/relationships/audio" Target="../media/audio1.wav"/></Relationships>
</file>

<file path=ppt/slides/_rels/slide40.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notesSlide" Target="../notesSlides/notesSlide3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3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notesSlide" Target="../notesSlides/notesSlide3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3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4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4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43.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4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17" Type="http://schemas.openxmlformats.org/officeDocument/2006/relationships/audio" Target="NULL"/><Relationship Id="rId2" Type="http://schemas.openxmlformats.org/officeDocument/2006/relationships/audio" Target="../media/media1.mp3"/><Relationship Id="rId16" Type="http://schemas.openxmlformats.org/officeDocument/2006/relationships/audio" Target="NULL"/><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NULL"/><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5.xml"/><Relationship Id="rId1" Type="http://schemas.openxmlformats.org/officeDocument/2006/relationships/slideLayout" Target="../slideLayouts/slideLayout9.xml"/><Relationship Id="rId4" Type="http://schemas.openxmlformats.org/officeDocument/2006/relationships/image" Target="../media/image58.png"/></Relationships>
</file>

<file path=ppt/slides/_rels/slide51.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4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2.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4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3.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notesSlide" Target="../notesSlides/notesSlide4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5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5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8.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notesSlide" Target="../notesSlides/notesSlide53.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9.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5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17" Type="http://schemas.openxmlformats.org/officeDocument/2006/relationships/audio" Target="NULL"/><Relationship Id="rId2" Type="http://schemas.openxmlformats.org/officeDocument/2006/relationships/audio" Target="../media/media1.mp3"/><Relationship Id="rId16" Type="http://schemas.openxmlformats.org/officeDocument/2006/relationships/audio" Target="NULL"/><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NULL"/><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s>
</file>

<file path=ppt/slides/_rels/slide60.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56.png"/><Relationship Id="rId7" Type="http://schemas.openxmlformats.org/officeDocument/2006/relationships/image" Target="../media/image27.png"/><Relationship Id="rId12" Type="http://schemas.openxmlformats.org/officeDocument/2006/relationships/image" Target="../media/image88.png"/><Relationship Id="rId2" Type="http://schemas.openxmlformats.org/officeDocument/2006/relationships/notesSlide" Target="../notesSlides/notesSlide55.xml"/><Relationship Id="rId1" Type="http://schemas.openxmlformats.org/officeDocument/2006/relationships/slideLayout" Target="../slideLayouts/slideLayout9.xml"/><Relationship Id="rId6" Type="http://schemas.openxmlformats.org/officeDocument/2006/relationships/image" Target="../media/image86.png"/><Relationship Id="rId11" Type="http://schemas.openxmlformats.org/officeDocument/2006/relationships/image" Target="../media/image4.png"/><Relationship Id="rId5" Type="http://schemas.openxmlformats.org/officeDocument/2006/relationships/image" Target="../media/image85.png"/><Relationship Id="rId10" Type="http://schemas.openxmlformats.org/officeDocument/2006/relationships/image" Target="../media/image8.png"/><Relationship Id="rId4" Type="http://schemas.openxmlformats.org/officeDocument/2006/relationships/image" Target="../media/image84.png"/><Relationship Id="rId9" Type="http://schemas.openxmlformats.org/officeDocument/2006/relationships/image" Target="../media/image11.png"/></Relationships>
</file>

<file path=ppt/slides/_rels/slide61.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notesSlide" Target="../notesSlides/notesSlide5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2.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57.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63.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58.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64.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5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5.xml.rels><?xml version="1.0" encoding="UTF-8" standalone="yes"?>
<Relationships xmlns="http://schemas.openxmlformats.org/package/2006/relationships"><Relationship Id="rId3" Type="http://schemas.openxmlformats.org/officeDocument/2006/relationships/image" Target="../media/image91.jpg"/><Relationship Id="rId2" Type="http://schemas.openxmlformats.org/officeDocument/2006/relationships/notesSlide" Target="../notesSlides/notesSlide6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1.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6.xml"/></Relationships>
</file>

<file path=ppt/slides/_rels/slide6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2.xml"/><Relationship Id="rId1" Type="http://schemas.openxmlformats.org/officeDocument/2006/relationships/slideLayout" Target="../slideLayouts/slideLayout2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8.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63.xml"/><Relationship Id="rId1" Type="http://schemas.openxmlformats.org/officeDocument/2006/relationships/slideLayout" Target="../slideLayouts/slideLayout22.xml"/><Relationship Id="rId4" Type="http://schemas.openxmlformats.org/officeDocument/2006/relationships/hyperlink" Target="https://fonts.google.com/specimen/Roboto+Mono" TargetMode="External"/></Relationships>
</file>

<file path=ppt/slides/_rels/slide6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96.gif"/><Relationship Id="rId2" Type="http://schemas.openxmlformats.org/officeDocument/2006/relationships/notesSlide" Target="../notesSlides/notesSlide64.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9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94.gif"/><Relationship Id="rId4" Type="http://schemas.openxmlformats.org/officeDocument/2006/relationships/image" Target="../media/image92.gif"/><Relationship Id="rId9" Type="http://schemas.openxmlformats.org/officeDocument/2006/relationships/image" Target="../media/image93.gif"/></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5.xml"/><Relationship Id="rId1" Type="http://schemas.openxmlformats.org/officeDocument/2006/relationships/slideLayout" Target="../slideLayouts/slideLayout2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71.xml"/><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3.png"/><Relationship Id="rId7"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7.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2.xml"/></Relationships>
</file>

<file path=ppt/slides/_rels/slide8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8.xml"/><Relationship Id="rId1" Type="http://schemas.openxmlformats.org/officeDocument/2006/relationships/slideLayout" Target="../slideLayouts/slideLayout22.xml"/><Relationship Id="rId4" Type="http://schemas.openxmlformats.org/officeDocument/2006/relationships/image" Target="../media/image97.png"/></Relationships>
</file>

<file path=ppt/slides/_rels/slide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7"/>
        <p:cNvGrpSpPr/>
        <p:nvPr/>
      </p:nvGrpSpPr>
      <p:grpSpPr>
        <a:xfrm>
          <a:off x="0" y="0"/>
          <a:ext cx="0" cy="0"/>
          <a:chOff x="0" y="0"/>
          <a:chExt cx="0" cy="0"/>
        </a:xfrm>
      </p:grpSpPr>
      <p:sp>
        <p:nvSpPr>
          <p:cNvPr id="178" name="Google Shape;178;p30"/>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TỰ NHIÊN </a:t>
            </a:r>
            <a:b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b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XÃ HỘI</a:t>
            </a:r>
            <a:endParaRPr dirty="0">
              <a:solidFill>
                <a:schemeClr val="accent2"/>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79" name="Google Shape;179;p30"/>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b="0" dirty="0" err="1"/>
              <a:t>Kết</a:t>
            </a:r>
            <a:r>
              <a:rPr lang="en-US" b="0" dirty="0"/>
              <a:t> </a:t>
            </a:r>
            <a:r>
              <a:rPr lang="en-US" b="0" dirty="0" err="1"/>
              <a:t>nối</a:t>
            </a:r>
            <a:r>
              <a:rPr lang="en-US" b="0" dirty="0"/>
              <a:t> tri </a:t>
            </a:r>
            <a:r>
              <a:rPr lang="en-US" b="0" dirty="0" err="1"/>
              <a:t>th</a:t>
            </a:r>
            <a:r>
              <a:rPr lang="en-US" dirty="0" err="1"/>
              <a:t>ức</a:t>
            </a:r>
            <a:r>
              <a:rPr lang="en-US" dirty="0"/>
              <a:t> </a:t>
            </a:r>
            <a:r>
              <a:rPr lang="en-US" dirty="0" err="1"/>
              <a:t>với</a:t>
            </a:r>
            <a:r>
              <a:rPr lang="en-US" dirty="0"/>
              <a:t> </a:t>
            </a:r>
            <a:r>
              <a:rPr lang="en-US" dirty="0" err="1"/>
              <a:t>cuộc</a:t>
            </a:r>
            <a:r>
              <a:rPr lang="en-US" dirty="0"/>
              <a:t> </a:t>
            </a:r>
            <a:r>
              <a:rPr lang="en-US" dirty="0" err="1"/>
              <a:t>sống</a:t>
            </a:r>
            <a:r>
              <a:rPr lang="en" b="0" dirty="0"/>
              <a:t>!</a:t>
            </a:r>
            <a:endParaRPr b="0" dirty="0"/>
          </a:p>
        </p:txBody>
      </p:sp>
      <p:sp>
        <p:nvSpPr>
          <p:cNvPr id="180" name="Google Shape;180;p30"/>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81" name="Google Shape;181;p30"/>
          <p:cNvSpPr/>
          <p:nvPr/>
        </p:nvSpPr>
        <p:spPr>
          <a:xfrm>
            <a:off x="6077806" y="2890732"/>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2" name="Google Shape;182;p30"/>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3" name="Google Shape;183;p30"/>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4" name="Google Shape;184;p30"/>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
        <p:nvSpPr>
          <p:cNvPr id="9" name="Google Shape;190;p31">
            <a:extLst>
              <a:ext uri="{FF2B5EF4-FFF2-40B4-BE49-F238E27FC236}">
                <a16:creationId xmlns="" xmlns:a16="http://schemas.microsoft.com/office/drawing/2014/main" id="{90BF3EEC-AE55-4362-9FA5-8145B5C4E990}"/>
              </a:ext>
            </a:extLst>
          </p:cNvPr>
          <p:cNvSpPr txBox="1">
            <a:spLocks/>
          </p:cNvSpPr>
          <p:nvPr/>
        </p:nvSpPr>
        <p:spPr>
          <a:xfrm>
            <a:off x="6905940" y="3191300"/>
            <a:ext cx="2025409" cy="3844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400"/>
              <a:buFont typeface="Roboto Mono Medium"/>
              <a:buNone/>
              <a:defRPr sz="14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indent="0" algn="l">
              <a:buClr>
                <a:srgbClr val="4D719D"/>
              </a:buClr>
              <a:buSzPts val="1100"/>
              <a:buFont typeface="Arial"/>
              <a:buNone/>
            </a:pPr>
            <a:r>
              <a:rPr lang="en-US" dirty="0" err="1"/>
              <a:t>Tiết</a:t>
            </a:r>
            <a:r>
              <a:rPr lang="en-US" dirty="0"/>
              <a:t> 2+3</a:t>
            </a:r>
          </a:p>
          <a:p>
            <a:pPr marL="0" indent="0" algn="l">
              <a:buClr>
                <a:srgbClr val="4D719D"/>
              </a:buClr>
              <a:buSzPts val="1100"/>
              <a:buFont typeface="Arial"/>
              <a:buNone/>
            </a:pPr>
            <a:r>
              <a:rPr lang="en-US" dirty="0"/>
              <a:t>SGK (45 – 47)</a:t>
            </a:r>
          </a:p>
          <a:p>
            <a:pPr marL="0" indent="0" algn="l">
              <a:spcAft>
                <a:spcPts val="1600"/>
              </a:spcAft>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right)">
                                      <p:cBhvr>
                                        <p:cTn id="7" dur="500"/>
                                        <p:tgtEl>
                                          <p:spTgt spid="9">
                                            <p:txEl>
                                              <p:pRg st="0" end="0"/>
                                            </p:txEl>
                                          </p:spTgt>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
                                            <p:txEl>
                                              <p:pRg st="1" end="1"/>
                                            </p:txEl>
                                          </p:spTgt>
                                        </p:tgtEl>
                                        <p:attrNameLst>
                                          <p:attrName>style.visibility</p:attrName>
                                        </p:attrNameLst>
                                      </p:cBhvr>
                                      <p:to>
                                        <p:strVal val="visible"/>
                                      </p:to>
                                    </p:set>
                                    <p:animEffect transition="in" filter="wipe(right)">
                                      <p:cBhvr>
                                        <p:cTn id="10"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8" name="Picture 16">
            <a:extLst>
              <a:ext uri="{FF2B5EF4-FFF2-40B4-BE49-F238E27FC236}">
                <a16:creationId xmlns="" xmlns:a16="http://schemas.microsoft.com/office/drawing/2014/main" id="{3F59F51E-0AF5-4F83-A46A-80A6A7318E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rot="20375603">
            <a:off x="76671" y="111749"/>
            <a:ext cx="740774" cy="554430"/>
          </a:xfrm>
          <a:prstGeom prst="rect">
            <a:avLst/>
          </a:prstGeom>
        </p:spPr>
      </p:pic>
      <p:pic>
        <p:nvPicPr>
          <p:cNvPr id="12" name="Picture 5">
            <a:extLst>
              <a:ext uri="{FF2B5EF4-FFF2-40B4-BE49-F238E27FC236}">
                <a16:creationId xmlns="" xmlns:a16="http://schemas.microsoft.com/office/drawing/2014/main" id="{0D621D7C-D2A3-4821-A9DF-6E4569B0C40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 xmlns:asvg="http://schemas.microsoft.com/office/drawing/2016/SVG/main" r:embed="rId6"/>
              </a:ext>
            </a:extLst>
          </a:blip>
          <a:srcRect/>
          <a:stretch>
            <a:fillRect/>
          </a:stretch>
        </p:blipFill>
        <p:spPr>
          <a:xfrm rot="3309251">
            <a:off x="7295284" y="252899"/>
            <a:ext cx="1585460" cy="980102"/>
          </a:xfrm>
          <a:prstGeom prst="rect">
            <a:avLst/>
          </a:prstGeom>
        </p:spPr>
      </p:pic>
      <p:sp>
        <p:nvSpPr>
          <p:cNvPr id="10" name="TextBox 3"/>
          <p:cNvSpPr txBox="1"/>
          <p:nvPr/>
        </p:nvSpPr>
        <p:spPr>
          <a:xfrm>
            <a:off x="1799819" y="238253"/>
            <a:ext cx="5823035" cy="641201"/>
          </a:xfrm>
          <a:prstGeom prst="rect">
            <a:avLst/>
          </a:prstGeom>
        </p:spPr>
        <p:txBody>
          <a:bodyPr wrap="square" lIns="0" tIns="0" rIns="0" bIns="0" rtlCol="0" anchor="t">
            <a:spAutoFit/>
          </a:bodyPr>
          <a:lstStyle/>
          <a:p>
            <a:pPr algn="ctr" defTabSz="685783">
              <a:lnSpc>
                <a:spcPts val="4950"/>
              </a:lnSpc>
              <a:buClrTx/>
            </a:pPr>
            <a:r>
              <a:rPr lang="en-US" sz="3600" b="1" kern="1200" dirty="0" err="1">
                <a:ln>
                  <a:solidFill>
                    <a:srgbClr val="A5A5A5"/>
                  </a:solidFill>
                </a:ln>
                <a:solidFill>
                  <a:srgbClr val="FF0000"/>
                </a:solidFill>
                <a:latin typeface="iCiel Pony" pitchFamily="2" charset="-93"/>
                <a:ea typeface="+mn-ea"/>
              </a:rPr>
              <a:t>Thảo</a:t>
            </a:r>
            <a:r>
              <a:rPr lang="en-US" sz="3600" b="1" kern="1200" dirty="0">
                <a:ln>
                  <a:solidFill>
                    <a:srgbClr val="A5A5A5"/>
                  </a:solidFill>
                </a:ln>
                <a:solidFill>
                  <a:srgbClr val="FF0000"/>
                </a:solidFill>
                <a:latin typeface="iCiel Pony" pitchFamily="2" charset="-93"/>
                <a:ea typeface="+mn-ea"/>
              </a:rPr>
              <a:t> </a:t>
            </a:r>
            <a:r>
              <a:rPr lang="en-US" sz="3600" b="1" kern="1200" dirty="0" err="1">
                <a:ln>
                  <a:solidFill>
                    <a:srgbClr val="A5A5A5"/>
                  </a:solidFill>
                </a:ln>
                <a:solidFill>
                  <a:srgbClr val="FF0000"/>
                </a:solidFill>
                <a:latin typeface="iCiel Pony" pitchFamily="2" charset="-93"/>
                <a:ea typeface="+mn-ea"/>
              </a:rPr>
              <a:t>luận</a:t>
            </a:r>
            <a:r>
              <a:rPr lang="en-US" sz="3600" b="1" kern="1200" dirty="0">
                <a:ln>
                  <a:solidFill>
                    <a:srgbClr val="A5A5A5"/>
                  </a:solidFill>
                </a:ln>
                <a:solidFill>
                  <a:srgbClr val="FF0000"/>
                </a:solidFill>
                <a:latin typeface="iCiel Pony" pitchFamily="2" charset="-93"/>
                <a:ea typeface="+mn-ea"/>
              </a:rPr>
              <a:t> </a:t>
            </a:r>
            <a:r>
              <a:rPr lang="en-US" sz="3600" b="1" kern="1200" dirty="0" err="1" smtClean="0">
                <a:ln>
                  <a:solidFill>
                    <a:srgbClr val="A5A5A5"/>
                  </a:solidFill>
                </a:ln>
                <a:solidFill>
                  <a:srgbClr val="FF0000"/>
                </a:solidFill>
                <a:latin typeface="iCiel Pony" pitchFamily="2" charset="-93"/>
                <a:ea typeface="+mn-ea"/>
              </a:rPr>
              <a:t>nhóm</a:t>
            </a:r>
            <a:r>
              <a:rPr lang="en-US" sz="3600" b="1" kern="1200" dirty="0" smtClean="0">
                <a:ln>
                  <a:solidFill>
                    <a:srgbClr val="A5A5A5"/>
                  </a:solidFill>
                </a:ln>
                <a:solidFill>
                  <a:srgbClr val="FF0000"/>
                </a:solidFill>
                <a:latin typeface="iCiel Pony" pitchFamily="2" charset="-93"/>
                <a:ea typeface="+mn-ea"/>
              </a:rPr>
              <a:t> </a:t>
            </a:r>
            <a:r>
              <a:rPr lang="en-US" sz="3600" b="1" kern="1200" dirty="0" err="1" smtClean="0">
                <a:ln>
                  <a:solidFill>
                    <a:srgbClr val="A5A5A5"/>
                  </a:solidFill>
                </a:ln>
                <a:solidFill>
                  <a:srgbClr val="FF0000"/>
                </a:solidFill>
                <a:latin typeface="iCiel Pony" pitchFamily="2" charset="-93"/>
                <a:ea typeface="+mn-ea"/>
              </a:rPr>
              <a:t>đôi</a:t>
            </a:r>
            <a:endParaRPr lang="vi-VN" sz="3600" kern="1200" dirty="0">
              <a:ln>
                <a:solidFill>
                  <a:srgbClr val="A5A5A5"/>
                </a:solidFill>
              </a:ln>
              <a:solidFill>
                <a:srgbClr val="FF0000"/>
              </a:solidFill>
              <a:latin typeface="iCiel Pony" pitchFamily="2" charset="-93"/>
              <a:ea typeface="+mn-ea"/>
            </a:endParaRPr>
          </a:p>
        </p:txBody>
      </p:sp>
      <p:sp>
        <p:nvSpPr>
          <p:cNvPr id="5" name="TextBox 4"/>
          <p:cNvSpPr txBox="1"/>
          <p:nvPr/>
        </p:nvSpPr>
        <p:spPr>
          <a:xfrm>
            <a:off x="1206136" y="803507"/>
            <a:ext cx="7010400" cy="1223410"/>
          </a:xfrm>
          <a:prstGeom prst="rect">
            <a:avLst/>
          </a:prstGeom>
          <a:noFill/>
        </p:spPr>
        <p:txBody>
          <a:bodyPr wrap="square" lIns="68579" tIns="34289" rIns="68579" bIns="34289" rtlCol="0">
            <a:spAutoFit/>
          </a:bodyPr>
          <a:lstStyle/>
          <a:p>
            <a:pPr algn="ctr" defTabSz="685783">
              <a:buClrTx/>
            </a:pPr>
            <a:r>
              <a:rPr lang="nl-NL" sz="2400" dirty="0" smtClean="0">
                <a:latin typeface="Times New Roman" pitchFamily="18" charset="0"/>
                <a:cs typeface="Times New Roman" pitchFamily="18" charset="0"/>
              </a:rPr>
              <a:t>Kể </a:t>
            </a:r>
            <a:r>
              <a:rPr lang="nl-NL" sz="2400" dirty="0">
                <a:latin typeface="Times New Roman" pitchFamily="18" charset="0"/>
                <a:cs typeface="Times New Roman" pitchFamily="18" charset="0"/>
              </a:rPr>
              <a:t>tên một số hoạt động sản xuất công nghiệp mà em biết. </a:t>
            </a:r>
            <a:r>
              <a:rPr lang="nl-NL" sz="2400" dirty="0">
                <a:latin typeface="Times New Roman" pitchFamily="18" charset="0"/>
                <a:cs typeface="Times New Roman" pitchFamily="18" charset="0"/>
              </a:rPr>
              <a:t>Nói tên sản phẩm của các hoạt động đó.</a:t>
            </a:r>
            <a:endParaRPr lang="vi-VN" sz="2400" dirty="0">
              <a:latin typeface="Times New Roman" pitchFamily="18" charset="0"/>
              <a:cs typeface="Times New Roman" pitchFamily="18" charset="0"/>
            </a:endParaRPr>
          </a:p>
          <a:p>
            <a:pPr algn="ctr" defTabSz="685783">
              <a:buClrTx/>
            </a:pPr>
            <a:endParaRPr lang="en-US" sz="2700" b="1" kern="1200" dirty="0">
              <a:solidFill>
                <a:srgbClr val="70AD47"/>
              </a:solidFill>
              <a:latin typeface="Sriracha" panose="020B0604020202020204" charset="-34"/>
              <a:ea typeface="+mn-ea"/>
              <a:cs typeface="Sriracha" panose="020B0604020202020204" charset="-34"/>
            </a:endParaRPr>
          </a:p>
        </p:txBody>
      </p:sp>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843907" y="1990725"/>
            <a:ext cx="5823034" cy="2895600"/>
          </a:xfrm>
          <a:prstGeom prst="ellipse">
            <a:avLst/>
          </a:prstGeom>
          <a:ln>
            <a:noFill/>
          </a:ln>
          <a:effectLst>
            <a:softEdge rad="112500"/>
          </a:effectLst>
        </p:spPr>
      </p:pic>
    </p:spTree>
    <p:extLst>
      <p:ext uri="{BB962C8B-B14F-4D97-AF65-F5344CB8AC3E}">
        <p14:creationId xmlns:p14="http://schemas.microsoft.com/office/powerpoint/2010/main" val="2202079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240"/>
        <p:cNvGrpSpPr/>
        <p:nvPr/>
      </p:nvGrpSpPr>
      <p:grpSpPr>
        <a:xfrm>
          <a:off x="0" y="0"/>
          <a:ext cx="0" cy="0"/>
          <a:chOff x="0" y="0"/>
          <a:chExt cx="0" cy="0"/>
        </a:xfrm>
      </p:grpSpPr>
      <p:grpSp>
        <p:nvGrpSpPr>
          <p:cNvPr id="244" name="Google Shape;244;p36"/>
          <p:cNvGrpSpPr/>
          <p:nvPr/>
        </p:nvGrpSpPr>
        <p:grpSpPr>
          <a:xfrm>
            <a:off x="6571893" y="2117621"/>
            <a:ext cx="824184" cy="712067"/>
            <a:chOff x="2341425" y="238100"/>
            <a:chExt cx="1328900" cy="1148125"/>
          </a:xfrm>
        </p:grpSpPr>
        <p:sp>
          <p:nvSpPr>
            <p:cNvPr id="245" name="Google Shape;245;p36"/>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6" name="Google Shape;246;p36"/>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7" name="Google Shape;247;p36"/>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8" name="Google Shape;248;p36"/>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9" name="Google Shape;249;p36"/>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0" name="Google Shape;250;p36"/>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1" name="Google Shape;251;p36"/>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2" name="Google Shape;252;p36"/>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3" name="Google Shape;253;p36"/>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54" name="Google Shape;254;p36"/>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sp>
        <p:nvSpPr>
          <p:cNvPr id="16" name="Google Shape;267;p38"/>
          <p:cNvSpPr txBox="1">
            <a:spLocks noGrp="1"/>
          </p:cNvSpPr>
          <p:nvPr>
            <p:ph type="subTitle" idx="1"/>
          </p:nvPr>
        </p:nvSpPr>
        <p:spPr>
          <a:xfrm>
            <a:off x="4185662" y="177696"/>
            <a:ext cx="4772461" cy="140897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smtClean="0">
                <a:solidFill>
                  <a:srgbClr val="000000"/>
                </a:solidFill>
                <a:latin typeface="Times New Roman" pitchFamily="18" charset="0"/>
                <a:cs typeface="Times New Roman" pitchFamily="18" charset="0"/>
              </a:rPr>
              <a:t>Chia sẻ về một số hoạt động sản xuất công nghiệp ở địa phương em theo gợi ý sau:</a:t>
            </a:r>
            <a:endParaRPr sz="2000" dirty="0">
              <a:solidFill>
                <a:srgbClr val="000000"/>
              </a:solidFill>
              <a:latin typeface="Times New Roman" pitchFamily="18" charset="0"/>
              <a:cs typeface="Times New Roman" pitchFamily="18" charset="0"/>
            </a:endParaRPr>
          </a:p>
        </p:txBody>
      </p:sp>
      <p:sp>
        <p:nvSpPr>
          <p:cNvPr id="17" name="Google Shape;266;p38"/>
          <p:cNvSpPr txBox="1">
            <a:spLocks/>
          </p:cNvSpPr>
          <p:nvPr/>
        </p:nvSpPr>
        <p:spPr>
          <a:xfrm>
            <a:off x="4640897" y="552199"/>
            <a:ext cx="4480332" cy="239077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indent="-317500">
              <a:buSzPts val="1400"/>
              <a:buFont typeface="Arial"/>
              <a:buChar char="●"/>
            </a:pPr>
            <a:r>
              <a:rPr lang="vi-VN" sz="1600" dirty="0" smtClean="0">
                <a:solidFill>
                  <a:srgbClr val="0070C0"/>
                </a:solidFill>
                <a:latin typeface="iCiel Pony" pitchFamily="2" charset="-93"/>
              </a:rPr>
              <a:t>Tên và sản phẩm của hoạt động sản xuất công nghiệp.</a:t>
            </a:r>
            <a:br>
              <a:rPr lang="vi-VN" sz="1600" dirty="0" smtClean="0">
                <a:solidFill>
                  <a:srgbClr val="0070C0"/>
                </a:solidFill>
                <a:latin typeface="iCiel Pony" pitchFamily="2" charset="-93"/>
              </a:rPr>
            </a:br>
            <a:endParaRPr lang="vi-VN" sz="1600" dirty="0" smtClean="0">
              <a:solidFill>
                <a:srgbClr val="0070C0"/>
              </a:solidFill>
              <a:latin typeface="iCiel Pony" pitchFamily="2" charset="-93"/>
            </a:endParaRPr>
          </a:p>
          <a:p>
            <a:pPr marL="457200" indent="-317500">
              <a:buSzPts val="1400"/>
              <a:buFont typeface="Arial"/>
              <a:buChar char="●"/>
            </a:pPr>
            <a:r>
              <a:rPr lang="vi-VN" sz="1600" dirty="0" smtClean="0">
                <a:solidFill>
                  <a:srgbClr val="0070C0"/>
                </a:solidFill>
                <a:latin typeface="iCiel Pony" pitchFamily="2" charset="-93"/>
              </a:rPr>
              <a:t>Ích lợi của hoạt động sản xuất đó.</a:t>
            </a:r>
            <a:br>
              <a:rPr lang="vi-VN" sz="1600" dirty="0" smtClean="0">
                <a:solidFill>
                  <a:srgbClr val="0070C0"/>
                </a:solidFill>
                <a:latin typeface="iCiel Pony" pitchFamily="2" charset="-93"/>
              </a:rPr>
            </a:br>
            <a:endParaRPr lang="vi-VN" sz="1600" dirty="0">
              <a:solidFill>
                <a:srgbClr val="0070C0"/>
              </a:solidFill>
              <a:latin typeface="iCiel Pony" pitchFamily="2" charset="-93"/>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75444" y="2243801"/>
            <a:ext cx="4943475" cy="2608447"/>
          </a:xfrm>
          <a:prstGeom prst="rect">
            <a:avLst/>
          </a:prstGeom>
        </p:spPr>
      </p:pic>
    </p:spTree>
    <p:extLst>
      <p:ext uri="{BB962C8B-B14F-4D97-AF65-F5344CB8AC3E}">
        <p14:creationId xmlns:p14="http://schemas.microsoft.com/office/powerpoint/2010/main" val="197272504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9" name="Google Shape;269;p38"/>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0" name="Google Shape;270;p38"/>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71" name="Google Shape;271;p38"/>
          <p:cNvPicPr preferRelativeResize="0"/>
          <p:nvPr/>
        </p:nvPicPr>
        <p:blipFill>
          <a:blip r:embed="rId3">
            <a:alphaModFix amt="80000"/>
          </a:blip>
          <a:stretch>
            <a:fillRect/>
          </a:stretch>
        </p:blipFill>
        <p:spPr>
          <a:xfrm rot="-6023610">
            <a:off x="2786831" y="3004878"/>
            <a:ext cx="1579416" cy="716443"/>
          </a:xfrm>
          <a:prstGeom prst="rect">
            <a:avLst/>
          </a:prstGeom>
          <a:noFill/>
          <a:ln>
            <a:noFill/>
          </a:ln>
        </p:spPr>
      </p:pic>
      <p:sp>
        <p:nvSpPr>
          <p:cNvPr id="13" name="Google Shape;267;p38"/>
          <p:cNvSpPr txBox="1">
            <a:spLocks noGrp="1"/>
          </p:cNvSpPr>
          <p:nvPr>
            <p:ph type="title"/>
          </p:nvPr>
        </p:nvSpPr>
        <p:spPr>
          <a:xfrm>
            <a:off x="552450" y="479343"/>
            <a:ext cx="3518903" cy="147244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smtClean="0">
                <a:solidFill>
                  <a:srgbClr val="000000"/>
                </a:solidFill>
                <a:latin typeface="Times New Roman" pitchFamily="18" charset="0"/>
                <a:cs typeface="Times New Roman" pitchFamily="18" charset="0"/>
              </a:rPr>
              <a:t>Em sẽ nói gì và làm gì khi gặp tình huống sau? Vì sao?</a:t>
            </a:r>
            <a:endParaRPr sz="2000" dirty="0">
              <a:solidFill>
                <a:srgbClr val="000000"/>
              </a:solidFill>
              <a:latin typeface="Times New Roman" pitchFamily="18" charset="0"/>
              <a:cs typeface="Times New Roman" pitchFamily="18" charset="0"/>
            </a:endParaRPr>
          </a:p>
        </p:txBody>
      </p:sp>
      <p:sp>
        <p:nvSpPr>
          <p:cNvPr id="3" name="Subtitle 2"/>
          <p:cNvSpPr>
            <a:spLocks noGrp="1"/>
          </p:cNvSpPr>
          <p:nvPr>
            <p:ph type="subTitle" idx="1"/>
          </p:nvPr>
        </p:nvSpPr>
        <p:spPr/>
        <p:txBody>
          <a:bodyPr/>
          <a:lstStyle/>
          <a:p>
            <a:endParaRPr lang="vi-VN"/>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7675" y="1455731"/>
            <a:ext cx="3848100" cy="3354393"/>
          </a:xfrm>
          <a:prstGeom prst="rect">
            <a:avLst/>
          </a:prstGeom>
        </p:spPr>
      </p:pic>
      <p:sp>
        <p:nvSpPr>
          <p:cNvPr id="16" name="Google Shape;266;p38"/>
          <p:cNvSpPr txBox="1">
            <a:spLocks/>
          </p:cNvSpPr>
          <p:nvPr/>
        </p:nvSpPr>
        <p:spPr>
          <a:xfrm>
            <a:off x="4934568" y="1328499"/>
            <a:ext cx="3708750" cy="4069200"/>
          </a:xfrm>
          <a:prstGeom prst="rect">
            <a:avLst/>
          </a:prstGeom>
        </p:spPr>
        <p:txBody>
          <a:bodyPr spcFirstLastPara="1" wrap="square" lIns="91425" tIns="91425" rIns="91425" bIns="91425" anchor="ctr" anchorCtr="0">
            <a:noAutofit/>
          </a:bodyPr>
          <a:lstStyle>
            <a:lvl1pPr marL="457200" lvl="0" indent="-317500" algn="l" defTabSz="685800" rtl="0" eaLnBrk="1" latinLnBrk="0" hangingPunct="1">
              <a:lnSpc>
                <a:spcPct val="90000"/>
              </a:lnSpc>
              <a:spcBef>
                <a:spcPts val="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1pPr>
            <a:lvl2pPr marL="914400" lvl="1" indent="-317500" algn="l" defTabSz="685800" rtl="0" eaLnBrk="1" latinLnBrk="0" hangingPunct="1">
              <a:lnSpc>
                <a:spcPct val="90000"/>
              </a:lnSpc>
              <a:spcBef>
                <a:spcPts val="0"/>
              </a:spcBef>
              <a:spcAft>
                <a:spcPts val="0"/>
              </a:spcAft>
              <a:buClr>
                <a:schemeClr val="dk2"/>
              </a:buClr>
              <a:buSzPts val="1400"/>
              <a:buFont typeface="Arial" panose="020B0604020202020204" pitchFamily="34" charset="0"/>
              <a:buChar char="○"/>
              <a:defRPr sz="1800" kern="1200">
                <a:solidFill>
                  <a:schemeClr val="dk2"/>
                </a:solidFill>
                <a:latin typeface="+mn-lt"/>
                <a:ea typeface="+mn-ea"/>
                <a:cs typeface="+mn-cs"/>
              </a:defRPr>
            </a:lvl2pPr>
            <a:lvl3pPr marL="1371600" lvl="2"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500" kern="1200">
                <a:solidFill>
                  <a:schemeClr val="dk2"/>
                </a:solidFill>
                <a:latin typeface="+mn-lt"/>
                <a:ea typeface="+mn-ea"/>
                <a:cs typeface="+mn-cs"/>
              </a:defRPr>
            </a:lvl3pPr>
            <a:lvl4pPr marL="1828800" lvl="3"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4pPr>
            <a:lvl5pPr marL="2286000" lvl="4"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5pPr>
            <a:lvl6pPr marL="2743200" lvl="5"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6pPr>
            <a:lvl7pPr marL="3200400" lvl="6"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7pPr>
            <a:lvl8pPr marL="3657600" lvl="7"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8pPr>
            <a:lvl9pPr marL="4114800" lvl="8" indent="-317500" algn="l" defTabSz="685800" rtl="0" eaLnBrk="1" latinLnBrk="0" hangingPunct="1">
              <a:lnSpc>
                <a:spcPct val="90000"/>
              </a:lnSpc>
              <a:spcBef>
                <a:spcPts val="1600"/>
              </a:spcBef>
              <a:spcAft>
                <a:spcPts val="1600"/>
              </a:spcAft>
              <a:buClr>
                <a:schemeClr val="dk2"/>
              </a:buClr>
              <a:buSzPts val="1400"/>
              <a:buFont typeface="Arial" panose="020B0604020202020204" pitchFamily="34" charset="0"/>
              <a:buChar char="■"/>
              <a:defRPr sz="1400" kern="1200">
                <a:solidFill>
                  <a:schemeClr val="dk2"/>
                </a:solidFill>
                <a:latin typeface="+mn-lt"/>
                <a:ea typeface="+mn-ea"/>
                <a:cs typeface="+mn-cs"/>
              </a:defRPr>
            </a:lvl9pPr>
          </a:lstStyle>
          <a:p>
            <a:r>
              <a:rPr lang="vi-VN" sz="1600" dirty="0" smtClean="0">
                <a:solidFill>
                  <a:srgbClr val="00B050"/>
                </a:solidFill>
                <a:latin typeface="iCiel Pony" pitchFamily="2" charset="-93"/>
              </a:rPr>
              <a:t> Mọi người trong hình đang ở</a:t>
            </a:r>
            <a:r>
              <a:rPr lang="en-US" sz="1600" dirty="0" smtClean="0">
                <a:solidFill>
                  <a:srgbClr val="00B050"/>
                </a:solidFill>
                <a:latin typeface="iCiel Pony" pitchFamily="2" charset="-93"/>
              </a:rPr>
              <a:t> </a:t>
            </a:r>
            <a:r>
              <a:rPr lang="vi-VN" sz="1600" dirty="0" smtClean="0">
                <a:solidFill>
                  <a:srgbClr val="00B050"/>
                </a:solidFill>
                <a:latin typeface="iCiel Pony" pitchFamily="2" charset="-93"/>
              </a:rPr>
              <a:t>đâu?</a:t>
            </a:r>
          </a:p>
          <a:p>
            <a:pPr marL="139700" indent="0">
              <a:buFont typeface="Arial" panose="020B0604020202020204" pitchFamily="34" charset="0"/>
              <a:buNone/>
            </a:pPr>
            <a:endParaRPr lang="vi-VN" sz="1600" dirty="0" smtClean="0">
              <a:solidFill>
                <a:srgbClr val="00B050"/>
              </a:solidFill>
              <a:latin typeface="iCiel Pony" pitchFamily="2" charset="-93"/>
            </a:endParaRPr>
          </a:p>
          <a:p>
            <a:r>
              <a:rPr lang="vi-VN" sz="1600" dirty="0" smtClean="0">
                <a:solidFill>
                  <a:srgbClr val="00B050"/>
                </a:solidFill>
                <a:latin typeface="iCiel Pony" pitchFamily="2" charset="-93"/>
              </a:rPr>
              <a:t> Tình huống gì đang diễn ra?</a:t>
            </a:r>
          </a:p>
          <a:p>
            <a:pPr marL="139700" indent="0">
              <a:buFont typeface="Arial" panose="020B0604020202020204" pitchFamily="34" charset="0"/>
              <a:buNone/>
            </a:pPr>
            <a:endParaRPr lang="vi-VN" sz="1600" dirty="0" smtClean="0">
              <a:solidFill>
                <a:srgbClr val="00B050"/>
              </a:solidFill>
              <a:latin typeface="iCiel Pony" pitchFamily="2" charset="-93"/>
            </a:endParaRPr>
          </a:p>
          <a:p>
            <a:r>
              <a:rPr lang="vi-VN" sz="1600" dirty="0" smtClean="0">
                <a:solidFill>
                  <a:srgbClr val="00B050"/>
                </a:solidFill>
                <a:latin typeface="iCiel Pony" pitchFamily="2" charset="-93"/>
              </a:rPr>
              <a:t> Nếu là em, em sẽ làm gì để tiêu dùng tiết kiệm, bảo vệ môi trường?</a:t>
            </a:r>
          </a:p>
          <a:p>
            <a:pPr marL="139700" indent="0">
              <a:buFont typeface="Arial" panose="020B0604020202020204" pitchFamily="34" charset="0"/>
              <a:buNone/>
            </a:pPr>
            <a:r>
              <a:rPr lang="vi-VN" sz="1600" dirty="0" smtClean="0">
                <a:solidFill>
                  <a:srgbClr val="00B050"/>
                </a:solidFill>
                <a:latin typeface="iCiel Pony" pitchFamily="2" charset="-93"/>
              </a:rPr>
              <a:t/>
            </a:r>
            <a:br>
              <a:rPr lang="vi-VN" sz="1600" dirty="0" smtClean="0">
                <a:solidFill>
                  <a:srgbClr val="00B050"/>
                </a:solidFill>
                <a:latin typeface="iCiel Pony" pitchFamily="2" charset="-93"/>
              </a:rPr>
            </a:br>
            <a:endParaRPr lang="vi-VN" sz="1600" dirty="0">
              <a:solidFill>
                <a:srgbClr val="00B050"/>
              </a:solidFill>
              <a:latin typeface="iCiel Pony" pitchFamily="2" charset="-93"/>
            </a:endParaRPr>
          </a:p>
        </p:txBody>
      </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98255" y="460344"/>
            <a:ext cx="3381375" cy="1520856"/>
          </a:xfrm>
          <a:prstGeom prst="rect">
            <a:avLst/>
          </a:prstGeom>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t="-12000" b="-12000"/>
          </a:stretch>
        </a:blipFill>
        <a:effectLst/>
      </p:bgPr>
    </p:bg>
    <p:spTree>
      <p:nvGrpSpPr>
        <p:cNvPr id="1" name="Shape 240"/>
        <p:cNvGrpSpPr/>
        <p:nvPr/>
      </p:nvGrpSpPr>
      <p:grpSpPr>
        <a:xfrm>
          <a:off x="0" y="0"/>
          <a:ext cx="0" cy="0"/>
          <a:chOff x="0" y="0"/>
          <a:chExt cx="0" cy="0"/>
        </a:xfrm>
      </p:grpSpPr>
      <p:grpSp>
        <p:nvGrpSpPr>
          <p:cNvPr id="244" name="Google Shape;244;p36"/>
          <p:cNvGrpSpPr/>
          <p:nvPr/>
        </p:nvGrpSpPr>
        <p:grpSpPr>
          <a:xfrm>
            <a:off x="6571893" y="2117621"/>
            <a:ext cx="824184" cy="712067"/>
            <a:chOff x="2341425" y="238100"/>
            <a:chExt cx="1328900" cy="1148125"/>
          </a:xfrm>
        </p:grpSpPr>
        <p:sp>
          <p:nvSpPr>
            <p:cNvPr id="245" name="Google Shape;245;p36"/>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6" name="Google Shape;246;p36"/>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7" name="Google Shape;247;p36"/>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8" name="Google Shape;248;p36"/>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9" name="Google Shape;249;p36"/>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0" name="Google Shape;250;p36"/>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1" name="Google Shape;251;p36"/>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2" name="Google Shape;252;p36"/>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3" name="Google Shape;253;p36"/>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54" name="Google Shape;254;p36"/>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20660" y="1903141"/>
            <a:ext cx="4475417" cy="2608447"/>
          </a:xfrm>
          <a:prstGeom prst="rect">
            <a:avLst/>
          </a:prstGeom>
        </p:spPr>
      </p:pic>
      <p:sp>
        <p:nvSpPr>
          <p:cNvPr id="2" name="Oval Callout 1"/>
          <p:cNvSpPr/>
          <p:nvPr/>
        </p:nvSpPr>
        <p:spPr>
          <a:xfrm>
            <a:off x="351066" y="127292"/>
            <a:ext cx="7268934" cy="1577317"/>
          </a:xfrm>
          <a:prstGeom prst="wedgeEllipseCallou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vi-VN">
              <a:solidFill>
                <a:prstClr val="black"/>
              </a:solidFill>
            </a:endParaRPr>
          </a:p>
        </p:txBody>
      </p:sp>
      <p:sp>
        <p:nvSpPr>
          <p:cNvPr id="4" name="Subtitle 3"/>
          <p:cNvSpPr>
            <a:spLocks noGrp="1"/>
          </p:cNvSpPr>
          <p:nvPr>
            <p:ph type="subTitle" idx="1"/>
          </p:nvPr>
        </p:nvSpPr>
        <p:spPr>
          <a:xfrm>
            <a:off x="1181100" y="367731"/>
            <a:ext cx="6005301" cy="2189100"/>
          </a:xfrm>
        </p:spPr>
        <p:txBody>
          <a:bodyPr/>
          <a:lstStyle/>
          <a:p>
            <a:r>
              <a:rPr lang="vi-VN" dirty="0">
                <a:solidFill>
                  <a:srgbClr val="000000"/>
                </a:solidFill>
                <a:latin typeface="Times New Roman" pitchFamily="18" charset="0"/>
                <a:cs typeface="Times New Roman" pitchFamily="18" charset="0"/>
              </a:rPr>
              <a:t>Chia sẻ về những việc nên làm khác để tiêu dùng tiết kiệm, bảo vệ môi trường.</a:t>
            </a:r>
          </a:p>
          <a:p>
            <a:endParaRPr lang="vi-VN" dirty="0"/>
          </a:p>
        </p:txBody>
      </p:sp>
    </p:spTree>
    <p:extLst>
      <p:ext uri="{BB962C8B-B14F-4D97-AF65-F5344CB8AC3E}">
        <p14:creationId xmlns:p14="http://schemas.microsoft.com/office/powerpoint/2010/main" val="286066608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2" name="Cloud 1"/>
          <p:cNvSpPr/>
          <p:nvPr/>
        </p:nvSpPr>
        <p:spPr>
          <a:xfrm>
            <a:off x="1781174" y="1143000"/>
            <a:ext cx="5238751" cy="2390775"/>
          </a:xfrm>
          <a:prstGeom prst="cloud">
            <a:avLst/>
          </a:prstGeom>
        </p:spPr>
        <p:style>
          <a:lnRef idx="1">
            <a:schemeClr val="accent5"/>
          </a:lnRef>
          <a:fillRef idx="3">
            <a:schemeClr val="accent5"/>
          </a:fillRef>
          <a:effectRef idx="2">
            <a:schemeClr val="accent5"/>
          </a:effectRef>
          <a:fontRef idx="minor">
            <a:schemeClr val="lt1"/>
          </a:fontRef>
        </p:style>
        <p:txBody>
          <a:bodyPr rtlCol="0" anchor="ctr"/>
          <a:lstStyle/>
          <a:p>
            <a:pPr lvl="0" algn="ctr"/>
            <a:r>
              <a:rPr lang="nl-NL" sz="1600" b="1" i="1" dirty="0">
                <a:solidFill>
                  <a:srgbClr val="000000"/>
                </a:solidFill>
                <a:latin typeface="Times New Roman" pitchFamily="18" charset="0"/>
                <a:ea typeface="Times New Roman"/>
                <a:cs typeface="Times New Roman" pitchFamily="18" charset="0"/>
              </a:rPr>
              <a:t>Một số việc nên làm để tiêu dùng tiết kiệm, bảo vệ môi trường như: sử dụng tiết kiệm thức ăn, đồ uống, đồ dùng… ở trong nhà; sử dụng điện, nước... tiết kiệm; tái chế, tái sử dụng; hạn chế túi ni – lông…</a:t>
            </a:r>
            <a:endParaRPr lang="vi-VN" sz="1800" b="1" dirty="0">
              <a:solidFill>
                <a:srgbClr val="000000"/>
              </a:solidFill>
              <a:latin typeface="Times New Roman" pitchFamily="18" charset="0"/>
              <a:ea typeface="Times New Roman"/>
              <a:cs typeface="Times New Roman" pitchFamily="18"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81174" y="1285875"/>
            <a:ext cx="596900" cy="476250"/>
          </a:xfrm>
          <a:prstGeom prst="rect">
            <a:avLst/>
          </a:prstGeom>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33"/>
          <p:cNvSpPr txBox="1">
            <a:spLocks noGrp="1"/>
          </p:cNvSpPr>
          <p:nvPr>
            <p:ph type="title" idx="2"/>
          </p:nvPr>
        </p:nvSpPr>
        <p:spPr>
          <a:xfrm>
            <a:off x="2441090" y="7663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pic>
        <p:nvPicPr>
          <p:cNvPr id="213" name="Google Shape;213;p33"/>
          <p:cNvPicPr preferRelativeResize="0"/>
          <p:nvPr/>
        </p:nvPicPr>
        <p:blipFill>
          <a:blip r:embed="rId3">
            <a:alphaModFix amt="86000"/>
          </a:blip>
          <a:stretch>
            <a:fillRect/>
          </a:stretch>
        </p:blipFill>
        <p:spPr>
          <a:xfrm rot="1344117">
            <a:off x="2486816" y="779407"/>
            <a:ext cx="1496149" cy="1160650"/>
          </a:xfrm>
          <a:prstGeom prst="rect">
            <a:avLst/>
          </a:prstGeom>
          <a:noFill/>
          <a:ln>
            <a:noFill/>
          </a:ln>
        </p:spPr>
      </p:pic>
      <p:pic>
        <p:nvPicPr>
          <p:cNvPr id="214" name="Google Shape;214;p33"/>
          <p:cNvPicPr preferRelativeResize="0"/>
          <p:nvPr/>
        </p:nvPicPr>
        <p:blipFill rotWithShape="1">
          <a:blip r:embed="rId4">
            <a:alphaModFix/>
          </a:blip>
          <a:srcRect t="16970" r="8892" b="21025"/>
          <a:stretch/>
        </p:blipFill>
        <p:spPr>
          <a:xfrm rot="10800000">
            <a:off x="1707734" y="1485667"/>
            <a:ext cx="3512852" cy="1460710"/>
          </a:xfrm>
          <a:prstGeom prst="rect">
            <a:avLst/>
          </a:prstGeom>
          <a:noFill/>
          <a:ln>
            <a:noFill/>
          </a:ln>
        </p:spPr>
      </p:pic>
      <p:sp>
        <p:nvSpPr>
          <p:cNvPr id="216" name="Google Shape;216;p33"/>
          <p:cNvSpPr txBox="1">
            <a:spLocks noGrp="1"/>
          </p:cNvSpPr>
          <p:nvPr>
            <p:ph type="title"/>
          </p:nvPr>
        </p:nvSpPr>
        <p:spPr>
          <a:xfrm>
            <a:off x="3321586" y="9526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smtClean="0"/>
              <a:t>VẬN DỤNG</a:t>
            </a:r>
            <a:endParaRPr dirty="0"/>
          </a:p>
        </p:txBody>
      </p:sp>
      <p:sp>
        <p:nvSpPr>
          <p:cNvPr id="217" name="Google Shape;217;p33"/>
          <p:cNvSpPr txBox="1">
            <a:spLocks noGrp="1"/>
          </p:cNvSpPr>
          <p:nvPr>
            <p:ph type="subTitle" idx="1"/>
          </p:nvPr>
        </p:nvSpPr>
        <p:spPr>
          <a:xfrm>
            <a:off x="2322107" y="2019604"/>
            <a:ext cx="2228478" cy="443912"/>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sz="2400" dirty="0"/>
              <a:t>HOẠT ĐỘNG </a:t>
            </a:r>
          </a:p>
        </p:txBody>
      </p:sp>
      <p:sp>
        <p:nvSpPr>
          <p:cNvPr id="8" name="Google Shape;217;p33">
            <a:extLst>
              <a:ext uri="{FF2B5EF4-FFF2-40B4-BE49-F238E27FC236}">
                <a16:creationId xmlns="" xmlns:a16="http://schemas.microsoft.com/office/drawing/2014/main" id="{FD24A80C-876C-4065-87F2-A0B92A5028EB}"/>
              </a:ext>
            </a:extLst>
          </p:cNvPr>
          <p:cNvSpPr txBox="1">
            <a:spLocks/>
          </p:cNvSpPr>
          <p:nvPr/>
        </p:nvSpPr>
        <p:spPr>
          <a:xfrm>
            <a:off x="2441090" y="2775497"/>
            <a:ext cx="4210494" cy="4439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600"/>
              <a:buFont typeface="Roboto Mono Medium"/>
              <a:buNone/>
              <a:defRPr sz="16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indent="0">
              <a:lnSpc>
                <a:spcPct val="100000"/>
              </a:lnSpc>
              <a:buClr>
                <a:srgbClr val="595959"/>
              </a:buClr>
              <a:buSzPts val="1100"/>
            </a:pPr>
            <a:r>
              <a:rPr lang="en-US" sz="2400" dirty="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rPr>
              <a:t>HOẠT ĐỘNG SẢN XUẤT </a:t>
            </a:r>
            <a:r>
              <a:rPr lang="en-US" sz="2400" dirty="0" smtClean="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rPr>
              <a:t>THỦ CÔNG HOẶC CÔNG NGHIỆP</a:t>
            </a:r>
            <a:endParaRPr lang="en-US" sz="2400" dirty="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endParaRPr>
          </a:p>
        </p:txBody>
      </p:sp>
    </p:spTree>
    <p:extLst>
      <p:ext uri="{BB962C8B-B14F-4D97-AF65-F5344CB8AC3E}">
        <p14:creationId xmlns:p14="http://schemas.microsoft.com/office/powerpoint/2010/main" val="193708759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91"/>
        <p:cNvGrpSpPr/>
        <p:nvPr/>
      </p:nvGrpSpPr>
      <p:grpSpPr>
        <a:xfrm>
          <a:off x="0" y="0"/>
          <a:ext cx="0" cy="0"/>
          <a:chOff x="0" y="0"/>
          <a:chExt cx="0" cy="0"/>
        </a:xfrm>
      </p:grpSpPr>
      <p:sp>
        <p:nvSpPr>
          <p:cNvPr id="392" name="Google Shape;392;p48"/>
          <p:cNvSpPr txBox="1">
            <a:spLocks noGrp="1"/>
          </p:cNvSpPr>
          <p:nvPr>
            <p:ph type="title" idx="4"/>
          </p:nvPr>
        </p:nvSpPr>
        <p:spPr>
          <a:xfrm>
            <a:off x="967161" y="621139"/>
            <a:ext cx="3473639" cy="11664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sz="1800" dirty="0" smtClean="0">
                <a:solidFill>
                  <a:srgbClr val="FF0000"/>
                </a:solidFill>
                <a:latin typeface="Times New Roman" pitchFamily="18" charset="0"/>
                <a:cs typeface="Times New Roman" pitchFamily="18" charset="0"/>
              </a:rPr>
              <a:t>Giới thiệu một sản phẩm thủ  công hoặc công nghiệp ở đia phương mà em sưu tầm được.</a:t>
            </a:r>
            <a:endParaRPr sz="1800" dirty="0">
              <a:solidFill>
                <a:srgbClr val="FF0000"/>
              </a:solidFill>
              <a:latin typeface="Times New Roman" pitchFamily="18" charset="0"/>
              <a:cs typeface="Times New Roman" pitchFamily="18" charset="0"/>
            </a:endParaRPr>
          </a:p>
        </p:txBody>
      </p:sp>
      <p:pic>
        <p:nvPicPr>
          <p:cNvPr id="393" name="Google Shape;393;p48"/>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94" name="Google Shape;394;p48"/>
          <p:cNvGrpSpPr/>
          <p:nvPr/>
        </p:nvGrpSpPr>
        <p:grpSpPr>
          <a:xfrm>
            <a:off x="805236" y="2265883"/>
            <a:ext cx="2140289" cy="2169401"/>
            <a:chOff x="-331425" y="1579700"/>
            <a:chExt cx="1880250" cy="1905825"/>
          </a:xfrm>
        </p:grpSpPr>
        <p:sp>
          <p:nvSpPr>
            <p:cNvPr id="395" name="Google Shape;395;p48"/>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8"/>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8"/>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48"/>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99" name="Google Shape;399;p48"/>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Mercury</a:t>
            </a:r>
            <a:endParaRPr dirty="0"/>
          </a:p>
        </p:txBody>
      </p:sp>
      <p:sp>
        <p:nvSpPr>
          <p:cNvPr id="401" name="Google Shape;401;p4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a:t>
            </a:r>
            <a:endParaRPr dirty="0"/>
          </a:p>
        </p:txBody>
      </p:sp>
      <p:sp>
        <p:nvSpPr>
          <p:cNvPr id="402" name="Google Shape;402;p4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03" name="Google Shape;403;p4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04" name="Google Shape;404;p48"/>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48"/>
          <p:cNvGrpSpPr/>
          <p:nvPr/>
        </p:nvGrpSpPr>
        <p:grpSpPr>
          <a:xfrm>
            <a:off x="5336966" y="1641858"/>
            <a:ext cx="558487" cy="505084"/>
            <a:chOff x="4130600" y="808425"/>
            <a:chExt cx="923425" cy="835125"/>
          </a:xfrm>
        </p:grpSpPr>
        <p:sp>
          <p:nvSpPr>
            <p:cNvPr id="406" name="Google Shape;406;p48"/>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8"/>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8"/>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52812" y="963404"/>
            <a:ext cx="3229426" cy="3343742"/>
          </a:xfrm>
          <a:prstGeom prst="rect">
            <a:avLst/>
          </a:prstGeom>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50"/>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439" name="Google Shape;439;p50"/>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pic>
        <p:nvPicPr>
          <p:cNvPr id="440" name="Google Shape;440;p50"/>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441" name="Google Shape;441;p50"/>
          <p:cNvPicPr preferRelativeResize="0"/>
          <p:nvPr/>
        </p:nvPicPr>
        <p:blipFill>
          <a:blip r:embed="rId4">
            <a:alphaModFix/>
          </a:blip>
          <a:stretch>
            <a:fillRect/>
          </a:stretch>
        </p:blipFill>
        <p:spPr>
          <a:xfrm>
            <a:off x="3448050" y="2592985"/>
            <a:ext cx="2610150" cy="325925"/>
          </a:xfrm>
          <a:prstGeom prst="rect">
            <a:avLst/>
          </a:prstGeom>
          <a:noFill/>
          <a:ln>
            <a:noFill/>
          </a:ln>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5062765"/>
          </a:xfrm>
          <a:prstGeom prst="rect">
            <a:avLst/>
          </a:prstGeom>
        </p:spPr>
      </p:pic>
      <p:sp>
        <p:nvSpPr>
          <p:cNvPr id="7" name="Google Shape;413;p49"/>
          <p:cNvSpPr txBox="1">
            <a:spLocks/>
          </p:cNvSpPr>
          <p:nvPr/>
        </p:nvSpPr>
        <p:spPr>
          <a:xfrm>
            <a:off x="783249" y="0"/>
            <a:ext cx="7541601" cy="116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7200"/>
              <a:buFont typeface="Concert One"/>
              <a:buNone/>
              <a:defRPr sz="7200" b="0" i="0" u="none" strike="noStrike" cap="none">
                <a:solidFill>
                  <a:schemeClr val="dk2"/>
                </a:solidFill>
                <a:latin typeface="Concert One"/>
                <a:ea typeface="Concert One"/>
                <a:cs typeface="Concert One"/>
                <a:sym typeface="Concert One"/>
              </a:defRPr>
            </a:lvl1pPr>
            <a:lvl2pPr marR="0" lvl="1"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2pPr>
            <a:lvl3pPr marR="0" lvl="2"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3pPr>
            <a:lvl4pPr marR="0" lvl="3"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4pPr>
            <a:lvl5pPr marR="0" lvl="4"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5pPr>
            <a:lvl6pPr marR="0" lvl="5"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6pPr>
            <a:lvl7pPr marR="0" lvl="6"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7pPr>
            <a:lvl8pPr marR="0" lvl="7"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8pPr>
            <a:lvl9pPr marR="0" lvl="8"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9pPr>
          </a:lstStyle>
          <a:p>
            <a:r>
              <a:rPr lang="vi-VN" sz="2400" dirty="0" smtClean="0">
                <a:solidFill>
                  <a:srgbClr val="FF0000"/>
                </a:solidFill>
                <a:latin typeface="Times New Roman" pitchFamily="18" charset="0"/>
                <a:cs typeface="Times New Roman" pitchFamily="18" charset="0"/>
              </a:rPr>
              <a:t>Vẽ tranh hoặc viết thông điệp về sự cần thiết phải tiêu dùng tiết kiệm, bảo vệ môi trường và chia sẻ với những người xung quanh.</a:t>
            </a:r>
            <a:endParaRPr lang="vi-VN" sz="2400" dirty="0">
              <a:solidFill>
                <a:srgbClr val="FF0000"/>
              </a:solidFill>
              <a:latin typeface="Times New Roman"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2" name="Cloud 1"/>
          <p:cNvSpPr/>
          <p:nvPr/>
        </p:nvSpPr>
        <p:spPr>
          <a:xfrm>
            <a:off x="1781174" y="695325"/>
            <a:ext cx="6086476" cy="2390775"/>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nl-NL" sz="1600" i="1" dirty="0" smtClean="0">
                <a:solidFill>
                  <a:srgbClr val="FF0000"/>
                </a:solidFill>
                <a:latin typeface="iCiel Pony" pitchFamily="2" charset="-93"/>
                <a:ea typeface="Times New Roman"/>
                <a:cs typeface="Times New Roman" pitchFamily="18" charset="0"/>
              </a:rPr>
              <a:t>Chúng ta cần phải sử dụng tiết kiệm các sản phẩm thủ công, công nghiệp và nhắc nhở mọi người cùng thực hiện nhé!</a:t>
            </a:r>
            <a:endParaRPr lang="vi-VN" sz="1800" dirty="0">
              <a:solidFill>
                <a:srgbClr val="FF0000"/>
              </a:solidFill>
              <a:latin typeface="iCiel Pony" pitchFamily="2" charset="-93"/>
              <a:ea typeface="Times New Roman"/>
              <a:cs typeface="Times New Roman" pitchFamily="18"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84274" y="1524000"/>
            <a:ext cx="596900" cy="47625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56473" y="2982757"/>
            <a:ext cx="2342754" cy="1730683"/>
          </a:xfrm>
          <a:prstGeom prst="rect">
            <a:avLst/>
          </a:prstGeom>
        </p:spPr>
      </p:pic>
    </p:spTree>
    <p:extLst>
      <p:ext uri="{BB962C8B-B14F-4D97-AF65-F5344CB8AC3E}">
        <p14:creationId xmlns:p14="http://schemas.microsoft.com/office/powerpoint/2010/main" val="261265453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dirty="0"/>
          </a:p>
        </p:txBody>
      </p:sp>
      <p:sp>
        <p:nvSpPr>
          <p:cNvPr id="453" name="Google Shape;453;p5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454" name="Google Shape;454;p5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455" name="Google Shape;455;p5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pic>
        <p:nvPicPr>
          <p:cNvPr id="456" name="Google Shape;456;p5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7" name="Google Shape;457;p5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8" name="Google Shape;458;p5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9" name="Google Shape;459;p5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13250" y="2387600"/>
            <a:ext cx="317500" cy="368300"/>
          </a:xfrm>
          <a:prstGeom prst="rect">
            <a:avLst/>
          </a:prstGeom>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31"/>
          <p:cNvSpPr txBox="1">
            <a:spLocks noGrp="1"/>
          </p:cNvSpPr>
          <p:nvPr>
            <p:ph type="title"/>
          </p:nvPr>
        </p:nvSpPr>
        <p:spPr>
          <a:xfrm>
            <a:off x="1345339" y="487169"/>
            <a:ext cx="6477760" cy="895064"/>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US" dirty="0" err="1">
                <a:latin typeface="Times New Roman" panose="02020603050405020304" pitchFamily="18" charset="0"/>
                <a:cs typeface="Times New Roman" panose="02020603050405020304" pitchFamily="18" charset="0"/>
              </a:rPr>
              <a:t>Bài</a:t>
            </a:r>
            <a:r>
              <a:rPr lang="en-US" dirty="0">
                <a:latin typeface="Times New Roman" panose="02020603050405020304" pitchFamily="18" charset="0"/>
                <a:cs typeface="Times New Roman" panose="02020603050405020304" pitchFamily="18" charset="0"/>
              </a:rPr>
              <a:t> 10: HOẠT ĐỘNG SẢN XUẤT </a:t>
            </a:r>
            <a:br>
              <a:rPr lang="en-US" dirty="0">
                <a:latin typeface="Times New Roman" panose="02020603050405020304" pitchFamily="18" charset="0"/>
                <a:cs typeface="Times New Roman" panose="02020603050405020304" pitchFamily="18" charset="0"/>
              </a:rPr>
            </a:br>
            <a:r>
              <a:rPr lang="en-US" dirty="0">
                <a:latin typeface="Times New Roman" panose="02020603050405020304" pitchFamily="18" charset="0"/>
                <a:cs typeface="Times New Roman" panose="02020603050405020304" pitchFamily="18" charset="0"/>
              </a:rPr>
              <a:t>THỦ CÔNG VÀ CÔNG NGHIỆP(</a:t>
            </a:r>
            <a:r>
              <a:rPr lang="en-US" dirty="0" err="1">
                <a:latin typeface="Times New Roman" panose="02020603050405020304" pitchFamily="18" charset="0"/>
                <a:cs typeface="Times New Roman" panose="02020603050405020304" pitchFamily="18" charset="0"/>
              </a:rPr>
              <a:t>Tiết</a:t>
            </a:r>
            <a:r>
              <a:rPr lang="en-US" dirty="0">
                <a:latin typeface="Times New Roman" panose="02020603050405020304" pitchFamily="18" charset="0"/>
                <a:cs typeface="Times New Roman" panose="02020603050405020304" pitchFamily="18" charset="0"/>
              </a:rPr>
              <a:t> 2)</a:t>
            </a:r>
            <a:endParaRPr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 xmlns:a16="http://schemas.microsoft.com/office/drawing/2014/main" id="{86EB8E26-FC70-4E30-BC8F-696F578C5EF2}"/>
              </a:ext>
            </a:extLst>
          </p:cNvPr>
          <p:cNvSpPr txBox="1"/>
          <p:nvPr/>
        </p:nvSpPr>
        <p:spPr>
          <a:xfrm>
            <a:off x="1345339" y="1535217"/>
            <a:ext cx="2309185" cy="523220"/>
          </a:xfrm>
          <a:prstGeom prst="rect">
            <a:avLst/>
          </a:prstGeom>
          <a:noFill/>
        </p:spPr>
        <p:txBody>
          <a:bodyPr wrap="square" rtlCol="0">
            <a:spAutoFit/>
          </a:bodyPr>
          <a:lstStyle/>
          <a:p>
            <a:r>
              <a:rPr lang="en-US" sz="2800" b="1" dirty="0">
                <a:ln w="22225">
                  <a:solidFill>
                    <a:schemeClr val="accent2"/>
                  </a:solidFill>
                  <a:prstDash val="solid"/>
                </a:ln>
                <a:solidFill>
                  <a:schemeClr val="accent2">
                    <a:lumMod val="40000"/>
                    <a:lumOff val="60000"/>
                  </a:schemeClr>
                </a:solidFill>
                <a:latin typeface="iCiel Altus Serif" panose="02000000000000000000" pitchFamily="50" charset="0"/>
              </a:rPr>
              <a:t>YÊU CẦU CẦN ĐẠT</a:t>
            </a:r>
          </a:p>
        </p:txBody>
      </p:sp>
      <p:sp>
        <p:nvSpPr>
          <p:cNvPr id="8" name="Google Shape;190;p31">
            <a:extLst>
              <a:ext uri="{FF2B5EF4-FFF2-40B4-BE49-F238E27FC236}">
                <a16:creationId xmlns="" xmlns:a16="http://schemas.microsoft.com/office/drawing/2014/main" id="{B6A212F2-E1EB-41D7-A73F-3FC01458F8C4}"/>
              </a:ext>
            </a:extLst>
          </p:cNvPr>
          <p:cNvSpPr txBox="1">
            <a:spLocks/>
          </p:cNvSpPr>
          <p:nvPr/>
        </p:nvSpPr>
        <p:spPr>
          <a:xfrm>
            <a:off x="1646367" y="2319285"/>
            <a:ext cx="6189828" cy="20506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88925" algn="l" rtl="0">
              <a:lnSpc>
                <a:spcPct val="100000"/>
              </a:lnSpc>
              <a:spcBef>
                <a:spcPts val="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1pPr>
            <a:lvl2pPr marL="914400" marR="0" lvl="1"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2pPr>
            <a:lvl3pPr marL="1371600" marR="0" lvl="2"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3pPr>
            <a:lvl4pPr marL="1828800" marR="0" lvl="3"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4pPr>
            <a:lvl5pPr marL="2286000" marR="0" lvl="4"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5pPr>
            <a:lvl6pPr marL="2743200" marR="0" lvl="5"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6pPr>
            <a:lvl7pPr marL="3200400" marR="0" lvl="6"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7pPr>
            <a:lvl8pPr marL="3657600" marR="0" lvl="7"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8pPr>
            <a:lvl9pPr marL="4114800" marR="0" lvl="8" indent="-288925" algn="l" rtl="0">
              <a:lnSpc>
                <a:spcPct val="100000"/>
              </a:lnSpc>
              <a:spcBef>
                <a:spcPts val="1600"/>
              </a:spcBef>
              <a:spcAft>
                <a:spcPts val="160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9pPr>
          </a:lstStyle>
          <a:p>
            <a:r>
              <a:rPr lang="nl-NL" sz="1800" dirty="0"/>
              <a:t>Kể được tên của một số hoạt động sản xuất công nghiệp ở địa phương, sản phẩm và lợi ích của hoạt động sản xuất đó.</a:t>
            </a:r>
          </a:p>
          <a:p>
            <a:pPr marL="168275" indent="0">
              <a:buNone/>
            </a:pPr>
            <a:endParaRPr lang="en-US" sz="1800" dirty="0"/>
          </a:p>
          <a:p>
            <a:r>
              <a:rPr lang="nl-NL" sz="1800" dirty="0"/>
              <a:t>Giới thiệu được một sản phẩm công nghiệp  của địa phương dựa trên thông tin, tranh ảnh, vật thật ... sưu tầm được</a:t>
            </a:r>
            <a:endParaRPr lang="en-US" sz="1800" dirty="0"/>
          </a:p>
          <a:p>
            <a:pPr marL="0" indent="0">
              <a:spcAft>
                <a:spcPts val="1600"/>
              </a:spcAft>
              <a:buFont typeface="Roboto Mono Medium"/>
              <a:buNone/>
            </a:pP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89"/>
                                        </p:tgtEl>
                                        <p:attrNameLst>
                                          <p:attrName>style.visibility</p:attrName>
                                        </p:attrNameLst>
                                      </p:cBhvr>
                                      <p:to>
                                        <p:strVal val="visible"/>
                                      </p:to>
                                    </p:set>
                                    <p:animEffect transition="in" filter="wipe(right)">
                                      <p:cBhvr>
                                        <p:cTn id="7" dur="500"/>
                                        <p:tgtEl>
                                          <p:spTgt spid="18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ox(in)">
                                      <p:cBhvr>
                                        <p:cTn id="12" dur="2000"/>
                                        <p:tgtEl>
                                          <p:spTgt spid="3"/>
                                        </p:tgtEl>
                                      </p:cBhvr>
                                    </p:animEffect>
                                  </p:childTnLst>
                                </p:cTn>
                              </p:par>
                            </p:childTnLst>
                          </p:cTn>
                        </p:par>
                        <p:par>
                          <p:cTn id="13" fill="hold">
                            <p:stCondLst>
                              <p:cond delay="2000"/>
                            </p:stCondLst>
                            <p:childTnLst>
                              <p:par>
                                <p:cTn id="14" presetID="14" presetClass="entr" presetSubtype="10" fill="hold" grpId="0" nodeType="afterEffect">
                                  <p:stCondLst>
                                    <p:cond delay="0"/>
                                  </p:stCondLst>
                                  <p:childTnLst>
                                    <p:set>
                                      <p:cBhvr>
                                        <p:cTn id="15"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6" dur="500"/>
                                        <p:tgtEl>
                                          <p:spTgt spid="8">
                                            <p:txEl>
                                              <p:pRg st="0" end="0"/>
                                            </p:txEl>
                                          </p:spTgt>
                                        </p:tgtEl>
                                      </p:cBhvr>
                                    </p:animEffect>
                                  </p:childTnLst>
                                </p:cTn>
                              </p:par>
                            </p:childTnLst>
                          </p:cTn>
                        </p:par>
                        <p:par>
                          <p:cTn id="17" fill="hold">
                            <p:stCondLst>
                              <p:cond delay="2500"/>
                            </p:stCondLst>
                            <p:childTnLst>
                              <p:par>
                                <p:cTn id="18" presetID="14" presetClass="entr" presetSubtype="10" fill="hold" grpId="0" nodeType="afterEffect">
                                  <p:stCondLst>
                                    <p:cond delay="0"/>
                                  </p:stCondLst>
                                  <p:childTnLst>
                                    <p:set>
                                      <p:cBhvr>
                                        <p:cTn id="19"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0"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3" grpId="0"/>
      <p:bldP spid="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63"/>
        <p:cNvGrpSpPr/>
        <p:nvPr/>
      </p:nvGrpSpPr>
      <p:grpSpPr>
        <a:xfrm>
          <a:off x="0" y="0"/>
          <a:ext cx="0" cy="0"/>
          <a:chOff x="0" y="0"/>
          <a:chExt cx="0" cy="0"/>
        </a:xfrm>
      </p:grpSpPr>
      <p:sp>
        <p:nvSpPr>
          <p:cNvPr id="464" name="Google Shape;464;p5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65" name="Google Shape;465;p5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470" name="Google Shape;470;p54"/>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71" name="Google Shape;471;p54"/>
          <p:cNvSpPr txBox="1"/>
          <p:nvPr/>
        </p:nvSpPr>
        <p:spPr>
          <a:xfrm>
            <a:off x="1761575" y="711175"/>
            <a:ext cx="56208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800" b="1">
                <a:solidFill>
                  <a:srgbClr val="B44141"/>
                </a:solidFill>
                <a:latin typeface="Concert One"/>
                <a:ea typeface="Concert One"/>
                <a:cs typeface="Concert One"/>
                <a:sym typeface="Concert One"/>
              </a:rPr>
              <a:t>Process</a:t>
            </a:r>
            <a:endParaRPr sz="2800" b="1">
              <a:solidFill>
                <a:srgbClr val="B44141"/>
              </a:solidFill>
              <a:latin typeface="Concert One"/>
              <a:ea typeface="Concert One"/>
              <a:cs typeface="Concert One"/>
              <a:sym typeface="Concert One"/>
            </a:endParaRPr>
          </a:p>
        </p:txBody>
      </p:sp>
      <p:sp>
        <p:nvSpPr>
          <p:cNvPr id="472" name="Google Shape;472;p54"/>
          <p:cNvSpPr txBox="1"/>
          <p:nvPr/>
        </p:nvSpPr>
        <p:spPr>
          <a:xfrm>
            <a:off x="16881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1</a:t>
            </a:r>
            <a:endParaRPr sz="1800" b="1">
              <a:solidFill>
                <a:srgbClr val="595959"/>
              </a:solidFill>
              <a:latin typeface="Concert One"/>
              <a:ea typeface="Concert One"/>
              <a:cs typeface="Concert One"/>
              <a:sym typeface="Concert One"/>
            </a:endParaRPr>
          </a:p>
        </p:txBody>
      </p:sp>
      <p:pic>
        <p:nvPicPr>
          <p:cNvPr id="473" name="Google Shape;473;p54"/>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74" name="Google Shape;474;p54"/>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75" name="Google Shape;475;p54"/>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sp>
        <p:nvSpPr>
          <p:cNvPr id="476" name="Google Shape;476;p54"/>
          <p:cNvSpPr txBox="1"/>
          <p:nvPr/>
        </p:nvSpPr>
        <p:spPr>
          <a:xfrm>
            <a:off x="33473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2</a:t>
            </a:r>
            <a:endParaRPr sz="1800" b="1">
              <a:solidFill>
                <a:srgbClr val="595959"/>
              </a:solidFill>
              <a:latin typeface="Concert One"/>
              <a:ea typeface="Concert One"/>
              <a:cs typeface="Concert One"/>
              <a:sym typeface="Concert One"/>
            </a:endParaRPr>
          </a:p>
        </p:txBody>
      </p:sp>
      <p:sp>
        <p:nvSpPr>
          <p:cNvPr id="477" name="Google Shape;477;p54"/>
          <p:cNvSpPr txBox="1"/>
          <p:nvPr/>
        </p:nvSpPr>
        <p:spPr>
          <a:xfrm>
            <a:off x="499408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3</a:t>
            </a:r>
            <a:endParaRPr sz="1800" b="1">
              <a:solidFill>
                <a:srgbClr val="595959"/>
              </a:solidFill>
              <a:latin typeface="Concert One"/>
              <a:ea typeface="Concert One"/>
              <a:cs typeface="Concert One"/>
              <a:sym typeface="Concert One"/>
            </a:endParaRPr>
          </a:p>
        </p:txBody>
      </p:sp>
      <p:sp>
        <p:nvSpPr>
          <p:cNvPr id="478" name="Google Shape;478;p54"/>
          <p:cNvSpPr txBox="1"/>
          <p:nvPr/>
        </p:nvSpPr>
        <p:spPr>
          <a:xfrm>
            <a:off x="662411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4</a:t>
            </a:r>
            <a:endParaRPr sz="1800" b="1">
              <a:solidFill>
                <a:srgbClr val="595959"/>
              </a:solidFill>
              <a:latin typeface="Concert One"/>
              <a:ea typeface="Concert One"/>
              <a:cs typeface="Concert One"/>
              <a:sym typeface="Concert One"/>
            </a:endParaRPr>
          </a:p>
        </p:txBody>
      </p:sp>
      <p:sp>
        <p:nvSpPr>
          <p:cNvPr id="479" name="Google Shape;479;p54"/>
          <p:cNvSpPr txBox="1"/>
          <p:nvPr/>
        </p:nvSpPr>
        <p:spPr>
          <a:xfrm>
            <a:off x="1372994"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Venus has a beautiful name</a:t>
            </a:r>
            <a:endParaRPr>
              <a:solidFill>
                <a:srgbClr val="595959"/>
              </a:solidFill>
              <a:latin typeface="Roboto Mono Medium"/>
              <a:ea typeface="Roboto Mono Medium"/>
              <a:cs typeface="Roboto Mono Medium"/>
              <a:sym typeface="Roboto Mono Medium"/>
            </a:endParaRPr>
          </a:p>
        </p:txBody>
      </p:sp>
      <p:sp>
        <p:nvSpPr>
          <p:cNvPr id="480" name="Google Shape;480;p54"/>
          <p:cNvSpPr txBox="1"/>
          <p:nvPr/>
        </p:nvSpPr>
        <p:spPr>
          <a:xfrm>
            <a:off x="6312561"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Saturn is the ringed planet</a:t>
            </a:r>
            <a:endParaRPr>
              <a:solidFill>
                <a:srgbClr val="595959"/>
              </a:solidFill>
              <a:latin typeface="Roboto Mono Medium"/>
              <a:ea typeface="Roboto Mono Medium"/>
              <a:cs typeface="Roboto Mono Medium"/>
              <a:sym typeface="Roboto Mono Medium"/>
            </a:endParaRPr>
          </a:p>
        </p:txBody>
      </p:sp>
      <p:sp>
        <p:nvSpPr>
          <p:cNvPr id="481" name="Google Shape;481;p54"/>
          <p:cNvSpPr txBox="1"/>
          <p:nvPr/>
        </p:nvSpPr>
        <p:spPr>
          <a:xfrm>
            <a:off x="3034006"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Mercury is the smallest planet</a:t>
            </a:r>
            <a:endParaRPr>
              <a:solidFill>
                <a:srgbClr val="595959"/>
              </a:solidFill>
              <a:latin typeface="Roboto Mono Medium"/>
              <a:ea typeface="Roboto Mono Medium"/>
              <a:cs typeface="Roboto Mono Medium"/>
              <a:sym typeface="Roboto Mono Medium"/>
            </a:endParaRPr>
          </a:p>
        </p:txBody>
      </p:sp>
      <p:sp>
        <p:nvSpPr>
          <p:cNvPr id="482" name="Google Shape;482;p54"/>
          <p:cNvSpPr txBox="1"/>
          <p:nvPr/>
        </p:nvSpPr>
        <p:spPr>
          <a:xfrm>
            <a:off x="4680731"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Mars is a very cold place</a:t>
            </a:r>
            <a:endParaRPr>
              <a:solidFill>
                <a:srgbClr val="595959"/>
              </a:solidFill>
              <a:latin typeface="Roboto Mono Medium"/>
              <a:ea typeface="Roboto Mono Medium"/>
              <a:cs typeface="Roboto Mono Medium"/>
              <a:sym typeface="Roboto Mono Medium"/>
            </a:endParaRPr>
          </a:p>
        </p:txBody>
      </p:sp>
      <p:pic>
        <p:nvPicPr>
          <p:cNvPr id="483" name="Google Shape;483;p54"/>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84" name="Google Shape;484;p54"/>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85" name="Google Shape;485;p54"/>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86" name="Google Shape;486;p54"/>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0"/>
        <p:cNvGrpSpPr/>
        <p:nvPr/>
      </p:nvGrpSpPr>
      <p:grpSpPr>
        <a:xfrm>
          <a:off x="0" y="0"/>
          <a:ext cx="0" cy="0"/>
          <a:chOff x="0" y="0"/>
          <a:chExt cx="0" cy="0"/>
        </a:xfrm>
      </p:grpSpPr>
      <p:sp>
        <p:nvSpPr>
          <p:cNvPr id="491" name="Google Shape;491;p5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92" name="Google Shape;492;p5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6"/>
        <p:cNvGrpSpPr/>
        <p:nvPr/>
      </p:nvGrpSpPr>
      <p:grpSpPr>
        <a:xfrm>
          <a:off x="0" y="0"/>
          <a:ext cx="0" cy="0"/>
          <a:chOff x="0" y="0"/>
          <a:chExt cx="0" cy="0"/>
        </a:xfrm>
      </p:grpSpPr>
      <p:sp>
        <p:nvSpPr>
          <p:cNvPr id="497" name="Google Shape;497;p5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98" name="Google Shape;498;p5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2"/>
        <p:cNvGrpSpPr/>
        <p:nvPr/>
      </p:nvGrpSpPr>
      <p:grpSpPr>
        <a:xfrm>
          <a:off x="0" y="0"/>
          <a:ext cx="0" cy="0"/>
          <a:chOff x="0" y="0"/>
          <a:chExt cx="0" cy="0"/>
        </a:xfrm>
      </p:grpSpPr>
      <p:sp>
        <p:nvSpPr>
          <p:cNvPr id="503" name="Google Shape;503;p5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04" name="Google Shape;504;p5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p58"/>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510" name="Google Shape;510;p5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Insert your multimedia content here</a:t>
            </a:r>
            <a:endParaRPr/>
          </a:p>
        </p:txBody>
      </p:sp>
      <p:grpSp>
        <p:nvGrpSpPr>
          <p:cNvPr id="511" name="Google Shape;511;p58"/>
          <p:cNvGrpSpPr/>
          <p:nvPr/>
        </p:nvGrpSpPr>
        <p:grpSpPr>
          <a:xfrm rot="5400000">
            <a:off x="5027403" y="1282991"/>
            <a:ext cx="3600065" cy="2577461"/>
            <a:chOff x="2556950" y="2043625"/>
            <a:chExt cx="2458725" cy="1760200"/>
          </a:xfrm>
        </p:grpSpPr>
        <p:sp>
          <p:nvSpPr>
            <p:cNvPr id="512" name="Google Shape;512;p58"/>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8"/>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8"/>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58"/>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516" name="Google Shape;516;p58"/>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0"/>
        <p:cNvGrpSpPr/>
        <p:nvPr/>
      </p:nvGrpSpPr>
      <p:grpSpPr>
        <a:xfrm>
          <a:off x="0" y="0"/>
          <a:ext cx="0" cy="0"/>
          <a:chOff x="0" y="0"/>
          <a:chExt cx="0" cy="0"/>
        </a:xfrm>
      </p:grpSpPr>
      <p:sp>
        <p:nvSpPr>
          <p:cNvPr id="521" name="Google Shape;521;p59">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22" name="Google Shape;522;p59">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6"/>
        <p:cNvGrpSpPr/>
        <p:nvPr/>
      </p:nvGrpSpPr>
      <p:grpSpPr>
        <a:xfrm>
          <a:off x="0" y="0"/>
          <a:ext cx="0" cy="0"/>
          <a:chOff x="0" y="0"/>
          <a:chExt cx="0" cy="0"/>
        </a:xfrm>
      </p:grpSpPr>
      <p:sp>
        <p:nvSpPr>
          <p:cNvPr id="527" name="Google Shape;527;p6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28" name="Google Shape;528;p6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61"/>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 diagram</a:t>
            </a:r>
            <a:endParaRPr/>
          </a:p>
        </p:txBody>
      </p:sp>
      <p:sp>
        <p:nvSpPr>
          <p:cNvPr id="534" name="Google Shape;534;p61"/>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535" name="Google Shape;535;p61"/>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536" name="Google Shape;536;p61"/>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is a hot planet</a:t>
            </a:r>
            <a:endParaRPr sz="1400">
              <a:solidFill>
                <a:schemeClr val="dk2"/>
              </a:solidFill>
            </a:endParaRPr>
          </a:p>
        </p:txBody>
      </p:sp>
      <p:pic>
        <p:nvPicPr>
          <p:cNvPr id="537" name="Google Shape;537;p61"/>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538" name="Google Shape;538;p61"/>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539" name="Google Shape;539;p61"/>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1"/>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541" name="Google Shape;541;p61"/>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Only Saturn has rings</a:t>
            </a:r>
            <a:endParaRPr sz="1400">
              <a:solidFill>
                <a:schemeClr val="dk2"/>
              </a:solidFill>
            </a:endParaRPr>
          </a:p>
        </p:txBody>
      </p:sp>
      <p:pic>
        <p:nvPicPr>
          <p:cNvPr id="542" name="Google Shape;542;p61"/>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543" name="Google Shape;543;p61"/>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544" name="Google Shape;544;p61"/>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545" name="Google Shape;545;p61"/>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546" name="Google Shape;546;p61"/>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547" name="Google Shape;547;p61"/>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1"/>
        <p:cNvGrpSpPr/>
        <p:nvPr/>
      </p:nvGrpSpPr>
      <p:grpSpPr>
        <a:xfrm>
          <a:off x="0" y="0"/>
          <a:ext cx="0" cy="0"/>
          <a:chOff x="0" y="0"/>
          <a:chExt cx="0" cy="0"/>
        </a:xfrm>
      </p:grpSpPr>
      <p:sp>
        <p:nvSpPr>
          <p:cNvPr id="552" name="Google Shape;552;p6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53" name="Google Shape;553;p6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F6F14090-15A9-4456-8175-C7CCD10ECE0C}"/>
              </a:ext>
            </a:extLst>
          </p:cNvPr>
          <p:cNvPicPr>
            <a:picLocks noChangeAspect="1"/>
          </p:cNvPicPr>
          <p:nvPr/>
        </p:nvPicPr>
        <p:blipFill rotWithShape="1">
          <a:blip r:embed="rId4">
            <a:extLst>
              <a:ext uri="{28A0092B-C50C-407E-A947-70E740481C1C}">
                <a14:useLocalDpi xmlns:a14="http://schemas.microsoft.com/office/drawing/2010/main" val="0"/>
              </a:ext>
            </a:extLst>
          </a:blip>
          <a:srcRect t="1751"/>
          <a:stretch/>
        </p:blipFill>
        <p:spPr>
          <a:xfrm>
            <a:off x="0" y="0"/>
            <a:ext cx="9158288" cy="5143500"/>
          </a:xfrm>
          <a:prstGeom prst="rect">
            <a:avLst/>
          </a:prstGeom>
        </p:spPr>
      </p:pic>
      <p:pic>
        <p:nvPicPr>
          <p:cNvPr id="20" name="Picture 19">
            <a:extLst>
              <a:ext uri="{FF2B5EF4-FFF2-40B4-BE49-F238E27FC236}">
                <a16:creationId xmlns:a16="http://schemas.microsoft.com/office/drawing/2014/main" xmlns="" id="{949DAC6A-E448-4B7A-9C55-2AB116CFDAF4}"/>
              </a:ext>
            </a:extLst>
          </p:cNvPr>
          <p:cNvPicPr>
            <a:picLocks noChangeAspect="1"/>
          </p:cNvPicPr>
          <p:nvPr/>
        </p:nvPicPr>
        <p:blipFill>
          <a:blip r:embed="rId5"/>
          <a:stretch>
            <a:fillRect/>
          </a:stretch>
        </p:blipFill>
        <p:spPr>
          <a:xfrm>
            <a:off x="3845430" y="406582"/>
            <a:ext cx="1467429" cy="537543"/>
          </a:xfrm>
          <a:prstGeom prst="rect">
            <a:avLst/>
          </a:prstGeom>
        </p:spPr>
      </p:pic>
      <p:pic>
        <p:nvPicPr>
          <p:cNvPr id="22" name="Picture 21">
            <a:extLst>
              <a:ext uri="{FF2B5EF4-FFF2-40B4-BE49-F238E27FC236}">
                <a16:creationId xmlns:a16="http://schemas.microsoft.com/office/drawing/2014/main" xmlns="" id="{80F3D2DD-7984-4261-AD11-E61771F61490}"/>
              </a:ext>
            </a:extLst>
          </p:cNvPr>
          <p:cNvPicPr>
            <a:picLocks noChangeAspect="1"/>
          </p:cNvPicPr>
          <p:nvPr/>
        </p:nvPicPr>
        <p:blipFill>
          <a:blip r:embed="rId5"/>
          <a:stretch>
            <a:fillRect/>
          </a:stretch>
        </p:blipFill>
        <p:spPr>
          <a:xfrm flipH="1">
            <a:off x="1606796" y="2023433"/>
            <a:ext cx="1878300" cy="688052"/>
          </a:xfrm>
          <a:prstGeom prst="rect">
            <a:avLst/>
          </a:prstGeom>
        </p:spPr>
      </p:pic>
      <p:sp>
        <p:nvSpPr>
          <p:cNvPr id="18" name="TextBox 17">
            <a:extLst>
              <a:ext uri="{FF2B5EF4-FFF2-40B4-BE49-F238E27FC236}">
                <a16:creationId xmlns:a16="http://schemas.microsoft.com/office/drawing/2014/main" xmlns="" id="{C6147CD3-2649-4E88-8CE1-81D576F84A32}"/>
              </a:ext>
            </a:extLst>
          </p:cNvPr>
          <p:cNvSpPr txBox="1"/>
          <p:nvPr/>
        </p:nvSpPr>
        <p:spPr>
          <a:xfrm>
            <a:off x="3304757" y="437443"/>
            <a:ext cx="2548775" cy="630942"/>
          </a:xfrm>
          <a:prstGeom prst="rect">
            <a:avLst/>
          </a:prstGeom>
          <a:noFill/>
        </p:spPr>
        <p:txBody>
          <a:bodyPr wrap="none" lIns="0" tIns="0" rIns="0" bIns="0" rtlCol="0">
            <a:spAutoFit/>
          </a:bodyPr>
          <a:lstStyle/>
          <a:p>
            <a:pPr algn="ctr" defTabSz="685732"/>
            <a:r>
              <a:rPr lang="en-US" sz="4100" b="1" dirty="0">
                <a:ln w="31750">
                  <a:solidFill>
                    <a:srgbClr val="DEF5FD"/>
                  </a:solidFill>
                </a:ln>
                <a:solidFill>
                  <a:srgbClr val="663F0D">
                    <a:lumMod val="75000"/>
                  </a:srgbClr>
                </a:solidFill>
                <a:effectLst>
                  <a:outerShdw blurRad="50800" dist="38100" dir="2700000" algn="tl" rotWithShape="0">
                    <a:prstClr val="black">
                      <a:alpha val="40000"/>
                    </a:prstClr>
                  </a:outerShdw>
                </a:effectLst>
                <a:latin typeface="iCiel Cadena" panose="02000503000000020004" pitchFamily="50" charset="0"/>
              </a:rPr>
              <a:t>TRÒ CHƠI</a:t>
            </a:r>
          </a:p>
        </p:txBody>
      </p:sp>
      <p:pic>
        <p:nvPicPr>
          <p:cNvPr id="19" name="Picture 18">
            <a:extLst>
              <a:ext uri="{FF2B5EF4-FFF2-40B4-BE49-F238E27FC236}">
                <a16:creationId xmlns:a16="http://schemas.microsoft.com/office/drawing/2014/main" xmlns="" id="{E5F91547-85E9-41A0-9391-B8B1188B5B63}"/>
              </a:ext>
            </a:extLst>
          </p:cNvPr>
          <p:cNvPicPr>
            <a:picLocks noChangeAspect="1"/>
          </p:cNvPicPr>
          <p:nvPr/>
        </p:nvPicPr>
        <p:blipFill>
          <a:blip r:embed="rId5"/>
          <a:stretch>
            <a:fillRect/>
          </a:stretch>
        </p:blipFill>
        <p:spPr>
          <a:xfrm>
            <a:off x="7486651" y="400050"/>
            <a:ext cx="2171889" cy="795597"/>
          </a:xfrm>
          <a:prstGeom prst="rect">
            <a:avLst/>
          </a:prstGeom>
        </p:spPr>
      </p:pic>
      <p:pic>
        <p:nvPicPr>
          <p:cNvPr id="21" name="Picture 20">
            <a:extLst>
              <a:ext uri="{FF2B5EF4-FFF2-40B4-BE49-F238E27FC236}">
                <a16:creationId xmlns:a16="http://schemas.microsoft.com/office/drawing/2014/main" xmlns="" id="{653F800B-073E-42F5-BFFA-477203C96764}"/>
              </a:ext>
            </a:extLst>
          </p:cNvPr>
          <p:cNvPicPr>
            <a:picLocks noChangeAspect="1"/>
          </p:cNvPicPr>
          <p:nvPr/>
        </p:nvPicPr>
        <p:blipFill>
          <a:blip r:embed="rId5"/>
          <a:stretch>
            <a:fillRect/>
          </a:stretch>
        </p:blipFill>
        <p:spPr>
          <a:xfrm flipH="1">
            <a:off x="-614655" y="112049"/>
            <a:ext cx="2958096" cy="1083599"/>
          </a:xfrm>
          <a:prstGeom prst="rect">
            <a:avLst/>
          </a:prstGeom>
        </p:spPr>
      </p:pic>
      <p:pic>
        <p:nvPicPr>
          <p:cNvPr id="23" name="Picture 22">
            <a:extLst>
              <a:ext uri="{FF2B5EF4-FFF2-40B4-BE49-F238E27FC236}">
                <a16:creationId xmlns:a16="http://schemas.microsoft.com/office/drawing/2014/main" xmlns="" id="{FB990A4E-1001-4E5F-813F-CD6CFC00C726}"/>
              </a:ext>
            </a:extLst>
          </p:cNvPr>
          <p:cNvPicPr>
            <a:picLocks noChangeAspect="1"/>
          </p:cNvPicPr>
          <p:nvPr/>
        </p:nvPicPr>
        <p:blipFill>
          <a:blip r:embed="rId5"/>
          <a:stretch>
            <a:fillRect/>
          </a:stretch>
        </p:blipFill>
        <p:spPr>
          <a:xfrm>
            <a:off x="6936402" y="1943252"/>
            <a:ext cx="1071939" cy="392669"/>
          </a:xfrm>
          <a:prstGeom prst="rect">
            <a:avLst/>
          </a:prstGeom>
        </p:spPr>
      </p:pic>
      <p:pic>
        <p:nvPicPr>
          <p:cNvPr id="15" name="Picture 14">
            <a:hlinkClick r:id="" action="ppaction://hlinkshowjump?jump=nextslide"/>
            <a:extLst>
              <a:ext uri="{FF2B5EF4-FFF2-40B4-BE49-F238E27FC236}">
                <a16:creationId xmlns:a16="http://schemas.microsoft.com/office/drawing/2014/main" xmlns="" id="{EFCB68F2-2E43-46C4-8354-BD881388035B}"/>
              </a:ext>
            </a:extLst>
          </p:cNvPr>
          <p:cNvPicPr>
            <a:picLocks noChangeAspect="1"/>
          </p:cNvPicPr>
          <p:nvPr/>
        </p:nvPicPr>
        <p:blipFill>
          <a:blip r:embed="rId6"/>
          <a:stretch>
            <a:fillRect/>
          </a:stretch>
        </p:blipFill>
        <p:spPr>
          <a:xfrm>
            <a:off x="3779085" y="4156225"/>
            <a:ext cx="1582050" cy="580695"/>
          </a:xfrm>
          <a:prstGeom prst="rect">
            <a:avLst/>
          </a:prstGeom>
        </p:spPr>
      </p:pic>
      <p:sp>
        <p:nvSpPr>
          <p:cNvPr id="2" name="Rectangle 1"/>
          <p:cNvSpPr/>
          <p:nvPr/>
        </p:nvSpPr>
        <p:spPr>
          <a:xfrm>
            <a:off x="1840810" y="2340918"/>
            <a:ext cx="5462385" cy="738660"/>
          </a:xfrm>
          <a:prstGeom prst="rect">
            <a:avLst/>
          </a:prstGeom>
          <a:noFill/>
        </p:spPr>
        <p:txBody>
          <a:bodyPr wrap="none" lIns="45716" tIns="22858" rIns="45716" bIns="22858">
            <a:spAutoFit/>
          </a:bodyPr>
          <a:lstStyle/>
          <a:p>
            <a:pPr algn="ctr"/>
            <a:r>
              <a:rPr lang="en-US" sz="4500" b="1" dirty="0">
                <a:ln w="12700">
                  <a:solidFill>
                    <a:schemeClr val="tx2">
                      <a:satMod val="155000"/>
                    </a:schemeClr>
                  </a:solidFill>
                  <a:prstDash val="solid"/>
                </a:ln>
                <a:solidFill>
                  <a:srgbClr val="FF0000"/>
                </a:solidFill>
                <a:effectLst>
                  <a:outerShdw blurRad="41275" dist="20320" dir="1800000" algn="tl" rotWithShape="0">
                    <a:srgbClr val="000000">
                      <a:alpha val="40000"/>
                    </a:srgbClr>
                  </a:outerShdw>
                </a:effectLst>
                <a:latin typeface="Times New Roman" pitchFamily="18" charset="0"/>
                <a:cs typeface="Times New Roman" pitchFamily="18" charset="0"/>
              </a:rPr>
              <a:t>HÁI HOA DÂN CHỦ</a:t>
            </a:r>
          </a:p>
        </p:txBody>
      </p:sp>
    </p:spTree>
    <p:custDataLst>
      <p:tags r:id="rId1"/>
    </p:custDataLst>
    <p:extLst>
      <p:ext uri="{BB962C8B-B14F-4D97-AF65-F5344CB8AC3E}">
        <p14:creationId xmlns:p14="http://schemas.microsoft.com/office/powerpoint/2010/main" val="42019956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64000">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14:bounceEnd="64000">
                                          <p:cBhvr additive="base">
                                            <p:cTn id="7" dur="1000" fill="hold"/>
                                            <p:tgtEl>
                                              <p:spTgt spid="18"/>
                                            </p:tgtEl>
                                            <p:attrNameLst>
                                              <p:attrName>ppt_x</p:attrName>
                                            </p:attrNameLst>
                                          </p:cBhvr>
                                          <p:tavLst>
                                            <p:tav tm="0">
                                              <p:val>
                                                <p:strVal val="#ppt_x"/>
                                              </p:val>
                                            </p:tav>
                                            <p:tav tm="100000">
                                              <p:val>
                                                <p:strVal val="#ppt_x"/>
                                              </p:val>
                                            </p:tav>
                                          </p:tavLst>
                                        </p:anim>
                                        <p:anim calcmode="lin" valueType="num" p14:bounceEnd="64000">
                                          <p:cBhvr additive="base">
                                            <p:cTn id="8" dur="10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28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42" presetClass="path" presetSubtype="0" repeatCount="indefinite" accel="50000" decel="50000" autoRev="1" fill="hold" nodeType="withEffect">
                                      <p:stCondLst>
                                        <p:cond delay="0"/>
                                      </p:stCondLst>
                                      <p:childTnLst>
                                        <p:animMotion origin="layout" path="M 0 -2.59259E-6 L -0.0375 -0.03287 " pathEditMode="relative" rAng="0" ptsTypes="AA">
                                          <p:cBhvr>
                                            <p:cTn id="18" dur="5000" fill="hold"/>
                                            <p:tgtEl>
                                              <p:spTgt spid="19"/>
                                            </p:tgtEl>
                                            <p:attrNameLst>
                                              <p:attrName>ppt_x</p:attrName>
                                              <p:attrName>ppt_y</p:attrName>
                                            </p:attrNameLst>
                                          </p:cBhvr>
                                          <p:rCtr x="-1875" y="-1644"/>
                                        </p:animMotion>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42" presetClass="path" presetSubtype="0" repeatCount="indefinite" accel="50000" decel="50000" autoRev="1" fill="hold" nodeType="withEffect">
                                      <p:stCondLst>
                                        <p:cond delay="0"/>
                                      </p:stCondLst>
                                      <p:childTnLst>
                                        <p:animMotion origin="layout" path="M 0 -2.59259E-6 L -0.09375 0.00047 " pathEditMode="relative" rAng="0" ptsTypes="AA">
                                          <p:cBhvr>
                                            <p:cTn id="23" dur="5000" fill="hold"/>
                                            <p:tgtEl>
                                              <p:spTgt spid="21"/>
                                            </p:tgtEl>
                                            <p:attrNameLst>
                                              <p:attrName>ppt_x</p:attrName>
                                              <p:attrName>ppt_y</p:attrName>
                                            </p:attrNameLst>
                                          </p:cBhvr>
                                          <p:rCtr x="-4688" y="23"/>
                                        </p:animMotion>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42" presetClass="path" presetSubtype="0" repeatCount="indefinite" accel="50000" decel="50000" autoRev="1" fill="hold" nodeType="withEffect">
                                      <p:stCondLst>
                                        <p:cond delay="0"/>
                                      </p:stCondLst>
                                      <p:childTnLst>
                                        <p:animMotion origin="layout" path="M 4.58333E-6 4.81481E-6 L -0.09375 0.00046 " pathEditMode="relative" rAng="0" ptsTypes="AA">
                                          <p:cBhvr>
                                            <p:cTn id="28" dur="5000" fill="hold"/>
                                            <p:tgtEl>
                                              <p:spTgt spid="22"/>
                                            </p:tgtEl>
                                            <p:attrNameLst>
                                              <p:attrName>ppt_x</p:attrName>
                                              <p:attrName>ppt_y</p:attrName>
                                            </p:attrNameLst>
                                          </p:cBhvr>
                                          <p:rCtr x="-4688" y="23"/>
                                        </p:animMotion>
                                      </p:childTnLst>
                                    </p:cTn>
                                  </p:par>
                                  <p:par>
                                    <p:cTn id="29" presetID="10" presetClass="entr" presetSubtype="0"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2" presetClass="path" presetSubtype="0" repeatCount="indefinite" accel="50000" decel="50000" autoRev="1" fill="hold" nodeType="withEffect">
                                      <p:stCondLst>
                                        <p:cond delay="0"/>
                                      </p:stCondLst>
                                      <p:childTnLst>
                                        <p:animMotion origin="layout" path="M 2.5E-6 -2.22222E-6 L 0.10156 -0.02037 " pathEditMode="relative" rAng="0" ptsTypes="AA">
                                          <p:cBhvr>
                                            <p:cTn id="33" dur="5000" fill="hold"/>
                                            <p:tgtEl>
                                              <p:spTgt spid="23"/>
                                            </p:tgtEl>
                                            <p:attrNameLst>
                                              <p:attrName>ppt_x</p:attrName>
                                              <p:attrName>ppt_y</p:attrName>
                                            </p:attrNameLst>
                                          </p:cBhvr>
                                          <p:rCtr x="5078" y="-1019"/>
                                        </p:animMotion>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42" presetClass="path" presetSubtype="0" repeatCount="indefinite" accel="50000" decel="50000" autoRev="1" fill="hold" nodeType="withEffect">
                                      <p:stCondLst>
                                        <p:cond delay="0"/>
                                      </p:stCondLst>
                                      <p:childTnLst>
                                        <p:animMotion origin="layout" path="M -1.25E-6 0 L 0.11276 -0.00023 " pathEditMode="relative" rAng="0" ptsTypes="AA">
                                          <p:cBhvr>
                                            <p:cTn id="38" dur="5000" fill="hold"/>
                                            <p:tgtEl>
                                              <p:spTgt spid="20"/>
                                            </p:tgtEl>
                                            <p:attrNameLst>
                                              <p:attrName>ppt_x</p:attrName>
                                              <p:attrName>ppt_y</p:attrName>
                                            </p:attrNameLst>
                                          </p:cBhvr>
                                          <p:rCtr x="5638"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ppt_x"/>
                                              </p:val>
                                            </p:tav>
                                            <p:tav tm="100000">
                                              <p:val>
                                                <p:strVal val="#ppt_x"/>
                                              </p:val>
                                            </p:tav>
                                          </p:tavLst>
                                        </p:anim>
                                        <p:anim calcmode="lin" valueType="num">
                                          <p:cBhvr additive="base">
                                            <p:cTn id="8" dur="10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28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42" presetClass="path" presetSubtype="0" repeatCount="indefinite" accel="50000" decel="50000" autoRev="1" fill="hold" nodeType="withEffect">
                                      <p:stCondLst>
                                        <p:cond delay="0"/>
                                      </p:stCondLst>
                                      <p:childTnLst>
                                        <p:animMotion origin="layout" path="M 0 -2.59259E-6 L -0.0375 -0.03287 " pathEditMode="relative" rAng="0" ptsTypes="AA">
                                          <p:cBhvr>
                                            <p:cTn id="18" dur="5000" fill="hold"/>
                                            <p:tgtEl>
                                              <p:spTgt spid="19"/>
                                            </p:tgtEl>
                                            <p:attrNameLst>
                                              <p:attrName>ppt_x</p:attrName>
                                              <p:attrName>ppt_y</p:attrName>
                                            </p:attrNameLst>
                                          </p:cBhvr>
                                          <p:rCtr x="-1875" y="-1644"/>
                                        </p:animMotion>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42" presetClass="path" presetSubtype="0" repeatCount="indefinite" accel="50000" decel="50000" autoRev="1" fill="hold" nodeType="withEffect">
                                      <p:stCondLst>
                                        <p:cond delay="0"/>
                                      </p:stCondLst>
                                      <p:childTnLst>
                                        <p:animMotion origin="layout" path="M 0 -2.59259E-6 L -0.09375 0.00047 " pathEditMode="relative" rAng="0" ptsTypes="AA">
                                          <p:cBhvr>
                                            <p:cTn id="23" dur="5000" fill="hold"/>
                                            <p:tgtEl>
                                              <p:spTgt spid="21"/>
                                            </p:tgtEl>
                                            <p:attrNameLst>
                                              <p:attrName>ppt_x</p:attrName>
                                              <p:attrName>ppt_y</p:attrName>
                                            </p:attrNameLst>
                                          </p:cBhvr>
                                          <p:rCtr x="-4688" y="23"/>
                                        </p:animMotion>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42" presetClass="path" presetSubtype="0" repeatCount="indefinite" accel="50000" decel="50000" autoRev="1" fill="hold" nodeType="withEffect">
                                      <p:stCondLst>
                                        <p:cond delay="0"/>
                                      </p:stCondLst>
                                      <p:childTnLst>
                                        <p:animMotion origin="layout" path="M 4.58333E-6 4.81481E-6 L -0.09375 0.00046 " pathEditMode="relative" rAng="0" ptsTypes="AA">
                                          <p:cBhvr>
                                            <p:cTn id="28" dur="5000" fill="hold"/>
                                            <p:tgtEl>
                                              <p:spTgt spid="22"/>
                                            </p:tgtEl>
                                            <p:attrNameLst>
                                              <p:attrName>ppt_x</p:attrName>
                                              <p:attrName>ppt_y</p:attrName>
                                            </p:attrNameLst>
                                          </p:cBhvr>
                                          <p:rCtr x="-4688" y="23"/>
                                        </p:animMotion>
                                      </p:childTnLst>
                                    </p:cTn>
                                  </p:par>
                                  <p:par>
                                    <p:cTn id="29" presetID="10" presetClass="entr" presetSubtype="0"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2" presetClass="path" presetSubtype="0" repeatCount="indefinite" accel="50000" decel="50000" autoRev="1" fill="hold" nodeType="withEffect">
                                      <p:stCondLst>
                                        <p:cond delay="0"/>
                                      </p:stCondLst>
                                      <p:childTnLst>
                                        <p:animMotion origin="layout" path="M 2.5E-6 -2.22222E-6 L 0.10156 -0.02037 " pathEditMode="relative" rAng="0" ptsTypes="AA">
                                          <p:cBhvr>
                                            <p:cTn id="33" dur="5000" fill="hold"/>
                                            <p:tgtEl>
                                              <p:spTgt spid="23"/>
                                            </p:tgtEl>
                                            <p:attrNameLst>
                                              <p:attrName>ppt_x</p:attrName>
                                              <p:attrName>ppt_y</p:attrName>
                                            </p:attrNameLst>
                                          </p:cBhvr>
                                          <p:rCtr x="5078" y="-1019"/>
                                        </p:animMotion>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42" presetClass="path" presetSubtype="0" repeatCount="indefinite" accel="50000" decel="50000" autoRev="1" fill="hold" nodeType="withEffect">
                                      <p:stCondLst>
                                        <p:cond delay="0"/>
                                      </p:stCondLst>
                                      <p:childTnLst>
                                        <p:animMotion origin="layout" path="M -1.25E-6 0 L 0.11276 -0.00023 " pathEditMode="relative" rAng="0" ptsTypes="AA">
                                          <p:cBhvr>
                                            <p:cTn id="38" dur="5000" fill="hold"/>
                                            <p:tgtEl>
                                              <p:spTgt spid="20"/>
                                            </p:tgtEl>
                                            <p:attrNameLst>
                                              <p:attrName>ppt_x</p:attrName>
                                              <p:attrName>ppt_y</p:attrName>
                                            </p:attrNameLst>
                                          </p:cBhvr>
                                          <p:rCtr x="5638"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mc:Fallback>
  </mc:AlternateContent>
  <p:extLst mod="1">
    <p:ext uri="{E180D4A7-C9FB-4DFB-919C-405C955672EB}">
      <p14:showEvtLst xmlns:p14="http://schemas.microsoft.com/office/powerpoint/2010/main">
        <p14:playEvt time="10" objId="3"/>
      </p14:showEvtLst>
    </p:ext>
  </p:extLst>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7"/>
        <p:cNvGrpSpPr/>
        <p:nvPr/>
      </p:nvGrpSpPr>
      <p:grpSpPr>
        <a:xfrm>
          <a:off x="0" y="0"/>
          <a:ext cx="0" cy="0"/>
          <a:chOff x="0" y="0"/>
          <a:chExt cx="0" cy="0"/>
        </a:xfrm>
      </p:grpSpPr>
      <p:sp>
        <p:nvSpPr>
          <p:cNvPr id="558" name="Google Shape;558;p6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59" name="Google Shape;559;p6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3"/>
        <p:cNvGrpSpPr/>
        <p:nvPr/>
      </p:nvGrpSpPr>
      <p:grpSpPr>
        <a:xfrm>
          <a:off x="0" y="0"/>
          <a:ext cx="0" cy="0"/>
          <a:chOff x="0" y="0"/>
          <a:chExt cx="0" cy="0"/>
        </a:xfrm>
      </p:grpSpPr>
      <p:sp>
        <p:nvSpPr>
          <p:cNvPr id="564" name="Google Shape;564;p6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65" name="Google Shape;565;p6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9"/>
        <p:cNvGrpSpPr/>
        <p:nvPr/>
      </p:nvGrpSpPr>
      <p:grpSpPr>
        <a:xfrm>
          <a:off x="0" y="0"/>
          <a:ext cx="0" cy="0"/>
          <a:chOff x="0" y="0"/>
          <a:chExt cx="0" cy="0"/>
        </a:xfrm>
      </p:grpSpPr>
      <p:sp>
        <p:nvSpPr>
          <p:cNvPr id="570" name="Google Shape;570;p6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71" name="Google Shape;571;p6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5"/>
        <p:cNvGrpSpPr/>
        <p:nvPr/>
      </p:nvGrpSpPr>
      <p:grpSpPr>
        <a:xfrm>
          <a:off x="0" y="0"/>
          <a:ext cx="0" cy="0"/>
          <a:chOff x="0" y="0"/>
          <a:chExt cx="0" cy="0"/>
        </a:xfrm>
      </p:grpSpPr>
      <p:sp>
        <p:nvSpPr>
          <p:cNvPr id="576" name="Google Shape;576;p6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77" name="Google Shape;577;p6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1"/>
        <p:cNvGrpSpPr/>
        <p:nvPr/>
      </p:nvGrpSpPr>
      <p:grpSpPr>
        <a:xfrm>
          <a:off x="0" y="0"/>
          <a:ext cx="0" cy="0"/>
          <a:chOff x="0" y="0"/>
          <a:chExt cx="0" cy="0"/>
        </a:xfrm>
      </p:grpSpPr>
      <p:sp>
        <p:nvSpPr>
          <p:cNvPr id="582" name="Google Shape;582;p6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83" name="Google Shape;583;p6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7"/>
        <p:cNvGrpSpPr/>
        <p:nvPr/>
      </p:nvGrpSpPr>
      <p:grpSpPr>
        <a:xfrm>
          <a:off x="0" y="0"/>
          <a:ext cx="0" cy="0"/>
          <a:chOff x="0" y="0"/>
          <a:chExt cx="0" cy="0"/>
        </a:xfrm>
      </p:grpSpPr>
      <p:sp>
        <p:nvSpPr>
          <p:cNvPr id="588" name="Google Shape;588;p6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89" name="Google Shape;589;p6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3"/>
        <p:cNvGrpSpPr/>
        <p:nvPr/>
      </p:nvGrpSpPr>
      <p:grpSpPr>
        <a:xfrm>
          <a:off x="0" y="0"/>
          <a:ext cx="0" cy="0"/>
          <a:chOff x="0" y="0"/>
          <a:chExt cx="0" cy="0"/>
        </a:xfrm>
      </p:grpSpPr>
      <p:sp>
        <p:nvSpPr>
          <p:cNvPr id="594" name="Google Shape;594;p69">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95" name="Google Shape;595;p69">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9"/>
        <p:cNvGrpSpPr/>
        <p:nvPr/>
      </p:nvGrpSpPr>
      <p:grpSpPr>
        <a:xfrm>
          <a:off x="0" y="0"/>
          <a:ext cx="0" cy="0"/>
          <a:chOff x="0" y="0"/>
          <a:chExt cx="0" cy="0"/>
        </a:xfrm>
      </p:grpSpPr>
      <p:sp>
        <p:nvSpPr>
          <p:cNvPr id="600" name="Google Shape;600;p7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01" name="Google Shape;601;p7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grpSp>
        <p:nvGrpSpPr>
          <p:cNvPr id="606" name="Google Shape;606;p71"/>
          <p:cNvGrpSpPr/>
          <p:nvPr/>
        </p:nvGrpSpPr>
        <p:grpSpPr>
          <a:xfrm>
            <a:off x="1542780" y="1540140"/>
            <a:ext cx="4425733" cy="2910245"/>
            <a:chOff x="235800" y="830650"/>
            <a:chExt cx="6978450" cy="4588844"/>
          </a:xfrm>
        </p:grpSpPr>
        <p:sp>
          <p:nvSpPr>
            <p:cNvPr id="607" name="Google Shape;607;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 name="Google Shape;613;p7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
        <p:nvSpPr>
          <p:cNvPr id="614" name="Google Shape;614;p71"/>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1"/>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1"/>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1"/>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1"/>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1"/>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1"/>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1"/>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622" name="Google Shape;622;p71"/>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Saturn is a gas giant</a:t>
            </a:r>
            <a:endParaRPr sz="1400">
              <a:solidFill>
                <a:schemeClr val="dk2"/>
              </a:solidFill>
            </a:endParaRPr>
          </a:p>
        </p:txBody>
      </p:sp>
      <p:sp>
        <p:nvSpPr>
          <p:cNvPr id="623" name="Google Shape;623;p71"/>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1"/>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8"/>
        <p:cNvGrpSpPr/>
        <p:nvPr/>
      </p:nvGrpSpPr>
      <p:grpSpPr>
        <a:xfrm>
          <a:off x="0" y="0"/>
          <a:ext cx="0" cy="0"/>
          <a:chOff x="0" y="0"/>
          <a:chExt cx="0" cy="0"/>
        </a:xfrm>
      </p:grpSpPr>
      <p:sp>
        <p:nvSpPr>
          <p:cNvPr id="629" name="Google Shape;629;p72"/>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reinforces the concept</a:t>
            </a:r>
            <a:endParaRPr/>
          </a:p>
        </p:txBody>
      </p:sp>
      <p:sp>
        <p:nvSpPr>
          <p:cNvPr id="630" name="Google Shape;630;p72"/>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825581" y="184639"/>
            <a:ext cx="7115176" cy="1017231"/>
            <a:chOff x="2434106" y="246184"/>
            <a:chExt cx="9486901" cy="4158841"/>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4"/>
              <a:ext cx="9486901" cy="4158841"/>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582882" y="639066"/>
              <a:ext cx="9189349" cy="2081459"/>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79655" y="1374249"/>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20" name="Group 19">
            <a:extLst>
              <a:ext uri="{FF2B5EF4-FFF2-40B4-BE49-F238E27FC236}">
                <a16:creationId xmlns:a16="http://schemas.microsoft.com/office/drawing/2014/main" xmlns="" id="{D4FF72DE-D505-4678-82C6-4CE0B4F6B44B}"/>
              </a:ext>
            </a:extLst>
          </p:cNvPr>
          <p:cNvGrpSpPr/>
          <p:nvPr/>
        </p:nvGrpSpPr>
        <p:grpSpPr>
          <a:xfrm>
            <a:off x="1511426" y="1446759"/>
            <a:ext cx="7429332" cy="2648992"/>
            <a:chOff x="3022849" y="4569738"/>
            <a:chExt cx="14858662" cy="5297984"/>
          </a:xfrm>
        </p:grpSpPr>
        <p:grpSp>
          <p:nvGrpSpPr>
            <p:cNvPr id="31" name="Group 30">
              <a:extLst>
                <a:ext uri="{FF2B5EF4-FFF2-40B4-BE49-F238E27FC236}">
                  <a16:creationId xmlns:a16="http://schemas.microsoft.com/office/drawing/2014/main" xmlns="" id="{04D31C84-2B29-4E7C-9AEF-2C53455D5251}"/>
                </a:ext>
              </a:extLst>
            </p:cNvPr>
            <p:cNvGrpSpPr/>
            <p:nvPr/>
          </p:nvGrpSpPr>
          <p:grpSpPr>
            <a:xfrm>
              <a:off x="3022849" y="4577118"/>
              <a:ext cx="14858661" cy="5290604"/>
              <a:chOff x="3022849" y="2508654"/>
              <a:chExt cx="14858661" cy="5290604"/>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3022849" y="2508654"/>
                <a:ext cx="14858661" cy="5290604"/>
                <a:chOff x="3116361" y="2599228"/>
                <a:chExt cx="14858661" cy="5290604"/>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5486400" y="3390900"/>
                  <a:ext cx="12042292"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3116361" y="2599228"/>
                  <a:ext cx="14858661" cy="5290604"/>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4898623" y="3462162"/>
                <a:ext cx="369462" cy="1292662"/>
              </a:xfrm>
              <a:prstGeom prst="rect">
                <a:avLst/>
              </a:prstGeom>
              <a:noFill/>
            </p:spPr>
            <p:txBody>
              <a:bodyPr wrap="none" lIns="91440" tIns="45720" rIns="91440" bIns="45720">
                <a:spAutoFit/>
              </a:bodyPr>
              <a:lstStyle/>
              <a:p>
                <a:pPr algn="ctr"/>
                <a:endParaRPr lang="en-US" sz="3600" b="1" dirty="0">
                  <a:ln w="0"/>
                  <a:latin typeface="VNI-Truck" panose="00000400000000000000" pitchFamily="2" charset="0"/>
                </a:endParaRPr>
              </a:p>
            </p:txBody>
          </p:sp>
        </p:grpSp>
        <p:sp>
          <p:nvSpPr>
            <p:cNvPr id="55" name="Rectangle 54">
              <a:extLst>
                <a:ext uri="{FF2B5EF4-FFF2-40B4-BE49-F238E27FC236}">
                  <a16:creationId xmlns:a16="http://schemas.microsoft.com/office/drawing/2014/main" xmlns="" id="{E78B5F60-E22A-412D-93B4-2627A04755B7}"/>
                </a:ext>
              </a:extLst>
            </p:cNvPr>
            <p:cNvSpPr/>
            <p:nvPr/>
          </p:nvSpPr>
          <p:spPr>
            <a:xfrm>
              <a:off x="3188847" y="4569738"/>
              <a:ext cx="14692664" cy="1200328"/>
            </a:xfrm>
            <a:prstGeom prst="rect">
              <a:avLst/>
            </a:prstGeom>
            <a:noFill/>
          </p:spPr>
          <p:txBody>
            <a:bodyPr wrap="square" lIns="91440" tIns="45720" rIns="91440" bIns="45720">
              <a:spAutoFit/>
            </a:bodyPr>
            <a:lstStyle/>
            <a:p>
              <a:endParaRPr lang="en-US" sz="3300" dirty="0">
                <a:ln w="0"/>
                <a:solidFill>
                  <a:schemeClr val="bg2"/>
                </a:solidFill>
                <a:latin typeface="Times New Roman" pitchFamily="18" charset="0"/>
                <a:cs typeface="Times New Roman" pitchFamily="18" charset="0"/>
              </a:endParaRPr>
            </a:p>
          </p:txBody>
        </p:sp>
      </p:grpSp>
      <p:sp>
        <p:nvSpPr>
          <p:cNvPr id="2" name="Rectangle 1"/>
          <p:cNvSpPr/>
          <p:nvPr/>
        </p:nvSpPr>
        <p:spPr>
          <a:xfrm>
            <a:off x="1671636" y="280736"/>
            <a:ext cx="7003594" cy="584775"/>
          </a:xfrm>
          <a:prstGeom prst="rect">
            <a:avLst/>
          </a:prstGeom>
        </p:spPr>
        <p:txBody>
          <a:bodyPr wrap="square">
            <a:spAutoFit/>
          </a:bodyPr>
          <a:lstStyle/>
          <a:p>
            <a:r>
              <a:rPr lang="nl-NL" sz="3200" dirty="0" smtClean="0">
                <a:latin typeface="Times New Roman" panose="02020603050405020304" pitchFamily="18" charset="0"/>
                <a:cs typeface="Times New Roman" panose="02020603050405020304" pitchFamily="18" charset="0"/>
              </a:rPr>
              <a:t>Câu 1:Hoạt </a:t>
            </a:r>
            <a:r>
              <a:rPr lang="nl-NL" sz="3200" dirty="0">
                <a:latin typeface="Times New Roman" panose="02020603050405020304" pitchFamily="18" charset="0"/>
                <a:cs typeface="Times New Roman" panose="02020603050405020304" pitchFamily="18" charset="0"/>
              </a:rPr>
              <a:t>động sản xuất thủ công là gì?</a:t>
            </a:r>
            <a:endParaRPr lang="vi-VN" sz="3200" dirty="0"/>
          </a:p>
        </p:txBody>
      </p:sp>
      <p:sp>
        <p:nvSpPr>
          <p:cNvPr id="19" name="Google Shape;200;p32"/>
          <p:cNvSpPr txBox="1">
            <a:spLocks/>
          </p:cNvSpPr>
          <p:nvPr/>
        </p:nvSpPr>
        <p:spPr>
          <a:xfrm>
            <a:off x="1821199" y="1527414"/>
            <a:ext cx="7007975" cy="196718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nl-NL" sz="2800" dirty="0" smtClean="0">
                <a:latin typeface="Times New Roman" pitchFamily="18" charset="0"/>
                <a:cs typeface="Times New Roman" pitchFamily="18" charset="0"/>
              </a:rPr>
              <a:t>   Hoạt động sản xuất thủ  công  là hoạt động tạo ra sản phẩm chủ yếu bằng tay với công cụ đơn giản và thưởng sử dụng nguyên liệu lấy từ thiên nhiên.</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247041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barn(inVertical)">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32" presetClass="emph" presetSubtype="0" fill="hold" nodeType="clickEffect">
                                      <p:stCondLst>
                                        <p:cond delay="0"/>
                                      </p:stCondLst>
                                      <p:childTnLst>
                                        <p:animRot by="120000">
                                          <p:cBhvr>
                                            <p:cTn id="64" dur="100" fill="hold">
                                              <p:stCondLst>
                                                <p:cond delay="0"/>
                                              </p:stCondLst>
                                            </p:cTn>
                                            <p:tgtEl>
                                              <p:spTgt spid="20"/>
                                            </p:tgtEl>
                                            <p:attrNameLst>
                                              <p:attrName>r</p:attrName>
                                            </p:attrNameLst>
                                          </p:cBhvr>
                                        </p:animRot>
                                        <p:animRot by="-240000">
                                          <p:cBhvr>
                                            <p:cTn id="65" dur="200" fill="hold">
                                              <p:stCondLst>
                                                <p:cond delay="200"/>
                                              </p:stCondLst>
                                            </p:cTn>
                                            <p:tgtEl>
                                              <p:spTgt spid="20"/>
                                            </p:tgtEl>
                                            <p:attrNameLst>
                                              <p:attrName>r</p:attrName>
                                            </p:attrNameLst>
                                          </p:cBhvr>
                                        </p:animRot>
                                        <p:animRot by="240000">
                                          <p:cBhvr>
                                            <p:cTn id="66" dur="200" fill="hold">
                                              <p:stCondLst>
                                                <p:cond delay="400"/>
                                              </p:stCondLst>
                                            </p:cTn>
                                            <p:tgtEl>
                                              <p:spTgt spid="20"/>
                                            </p:tgtEl>
                                            <p:attrNameLst>
                                              <p:attrName>r</p:attrName>
                                            </p:attrNameLst>
                                          </p:cBhvr>
                                        </p:animRot>
                                        <p:animRot by="-240000">
                                          <p:cBhvr>
                                            <p:cTn id="67" dur="200" fill="hold">
                                              <p:stCondLst>
                                                <p:cond delay="600"/>
                                              </p:stCondLst>
                                            </p:cTn>
                                            <p:tgtEl>
                                              <p:spTgt spid="20"/>
                                            </p:tgtEl>
                                            <p:attrNameLst>
                                              <p:attrName>r</p:attrName>
                                            </p:attrNameLst>
                                          </p:cBhvr>
                                        </p:animRot>
                                        <p:animRot by="120000">
                                          <p:cBhvr>
                                            <p:cTn id="68" dur="200" fill="hold">
                                              <p:stCondLst>
                                                <p:cond delay="800"/>
                                              </p:stCondLst>
                                            </p:cTn>
                                            <p:tgtEl>
                                              <p:spTgt spid="20"/>
                                            </p:tgtEl>
                                            <p:attrNameLst>
                                              <p:attrName>r</p:attrName>
                                            </p:attrNameLst>
                                          </p:cBhvr>
                                        </p:animRot>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9">
                                                <p:txEl>
                                                  <p:pRg st="0" end="0"/>
                                                </p:txEl>
                                              </p:spTgt>
                                            </p:tgtEl>
                                            <p:attrNameLst>
                                              <p:attrName>style.visibility</p:attrName>
                                            </p:attrNameLst>
                                          </p:cBhvr>
                                          <p:to>
                                            <p:strVal val="visible"/>
                                          </p:to>
                                        </p:set>
                                        <p:anim calcmode="lin" valueType="num">
                                          <p:cBhvr additive="base">
                                            <p:cTn id="7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75" fill="hold" display="0">
                      <p:stCondLst>
                        <p:cond delay="indefinite"/>
                      </p:stCondLst>
                      <p:endCondLst>
                        <p:cond evt="onStopAudio" delay="0">
                          <p:tgtEl>
                            <p:sldTgt/>
                          </p:tgtEl>
                        </p:cond>
                      </p:endCondLst>
                    </p:cTn>
                    <p:tgtEl>
                      <p:spTgt spid="26"/>
                    </p:tgtEl>
                  </p:cMediaNode>
                </p:audio>
              </p:childTnLst>
            </p:cTn>
          </p:par>
        </p:tnLst>
        <p:bldLst>
          <p:bldP spid="1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barn(inVertical)">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32" presetClass="emph" presetSubtype="0" fill="hold" nodeType="clickEffect">
                                      <p:stCondLst>
                                        <p:cond delay="0"/>
                                      </p:stCondLst>
                                      <p:childTnLst>
                                        <p:animRot by="120000">
                                          <p:cBhvr>
                                            <p:cTn id="64" dur="100" fill="hold">
                                              <p:stCondLst>
                                                <p:cond delay="0"/>
                                              </p:stCondLst>
                                            </p:cTn>
                                            <p:tgtEl>
                                              <p:spTgt spid="20"/>
                                            </p:tgtEl>
                                            <p:attrNameLst>
                                              <p:attrName>r</p:attrName>
                                            </p:attrNameLst>
                                          </p:cBhvr>
                                        </p:animRot>
                                        <p:animRot by="-240000">
                                          <p:cBhvr>
                                            <p:cTn id="65" dur="200" fill="hold">
                                              <p:stCondLst>
                                                <p:cond delay="200"/>
                                              </p:stCondLst>
                                            </p:cTn>
                                            <p:tgtEl>
                                              <p:spTgt spid="20"/>
                                            </p:tgtEl>
                                            <p:attrNameLst>
                                              <p:attrName>r</p:attrName>
                                            </p:attrNameLst>
                                          </p:cBhvr>
                                        </p:animRot>
                                        <p:animRot by="240000">
                                          <p:cBhvr>
                                            <p:cTn id="66" dur="200" fill="hold">
                                              <p:stCondLst>
                                                <p:cond delay="400"/>
                                              </p:stCondLst>
                                            </p:cTn>
                                            <p:tgtEl>
                                              <p:spTgt spid="20"/>
                                            </p:tgtEl>
                                            <p:attrNameLst>
                                              <p:attrName>r</p:attrName>
                                            </p:attrNameLst>
                                          </p:cBhvr>
                                        </p:animRot>
                                        <p:animRot by="-240000">
                                          <p:cBhvr>
                                            <p:cTn id="67" dur="200" fill="hold">
                                              <p:stCondLst>
                                                <p:cond delay="600"/>
                                              </p:stCondLst>
                                            </p:cTn>
                                            <p:tgtEl>
                                              <p:spTgt spid="20"/>
                                            </p:tgtEl>
                                            <p:attrNameLst>
                                              <p:attrName>r</p:attrName>
                                            </p:attrNameLst>
                                          </p:cBhvr>
                                        </p:animRot>
                                        <p:animRot by="120000">
                                          <p:cBhvr>
                                            <p:cTn id="68" dur="200" fill="hold">
                                              <p:stCondLst>
                                                <p:cond delay="800"/>
                                              </p:stCondLst>
                                            </p:cTn>
                                            <p:tgtEl>
                                              <p:spTgt spid="20"/>
                                            </p:tgtEl>
                                            <p:attrNameLst>
                                              <p:attrName>r</p:attrName>
                                            </p:attrNameLst>
                                          </p:cBhvr>
                                        </p:animRot>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9">
                                                <p:txEl>
                                                  <p:pRg st="0" end="0"/>
                                                </p:txEl>
                                              </p:spTgt>
                                            </p:tgtEl>
                                            <p:attrNameLst>
                                              <p:attrName>style.visibility</p:attrName>
                                            </p:attrNameLst>
                                          </p:cBhvr>
                                          <p:to>
                                            <p:strVal val="visible"/>
                                          </p:to>
                                        </p:set>
                                        <p:anim calcmode="lin" valueType="num">
                                          <p:cBhvr additive="base">
                                            <p:cTn id="7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75" fill="hold" display="0">
                      <p:stCondLst>
                        <p:cond delay="indefinite"/>
                      </p:stCondLst>
                      <p:endCondLst>
                        <p:cond evt="onStopAudio" delay="0">
                          <p:tgtEl>
                            <p:sldTgt/>
                          </p:tgtEl>
                        </p:cond>
                      </p:endCondLst>
                    </p:cTn>
                    <p:tgtEl>
                      <p:spTgt spid="26"/>
                    </p:tgtEl>
                  </p:cMediaNode>
                </p:audio>
              </p:childTnLst>
            </p:cTn>
          </p:par>
        </p:tnLst>
        <p:bldLst>
          <p:bldP spid="19" grpId="0" build="p"/>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4"/>
        <p:cNvGrpSpPr/>
        <p:nvPr/>
      </p:nvGrpSpPr>
      <p:grpSpPr>
        <a:xfrm>
          <a:off x="0" y="0"/>
          <a:ext cx="0" cy="0"/>
          <a:chOff x="0" y="0"/>
          <a:chExt cx="0" cy="0"/>
        </a:xfrm>
      </p:grpSpPr>
      <p:sp>
        <p:nvSpPr>
          <p:cNvPr id="635" name="Google Shape;635;p7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36" name="Google Shape;636;p7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0"/>
        <p:cNvGrpSpPr/>
        <p:nvPr/>
      </p:nvGrpSpPr>
      <p:grpSpPr>
        <a:xfrm>
          <a:off x="0" y="0"/>
          <a:ext cx="0" cy="0"/>
          <a:chOff x="0" y="0"/>
          <a:chExt cx="0" cy="0"/>
        </a:xfrm>
      </p:grpSpPr>
      <p:sp>
        <p:nvSpPr>
          <p:cNvPr id="641" name="Google Shape;641;p7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42" name="Google Shape;642;p7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6"/>
        <p:cNvGrpSpPr/>
        <p:nvPr/>
      </p:nvGrpSpPr>
      <p:grpSpPr>
        <a:xfrm>
          <a:off x="0" y="0"/>
          <a:ext cx="0" cy="0"/>
          <a:chOff x="0" y="0"/>
          <a:chExt cx="0" cy="0"/>
        </a:xfrm>
      </p:grpSpPr>
      <p:sp>
        <p:nvSpPr>
          <p:cNvPr id="647" name="Google Shape;647;p7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48" name="Google Shape;648;p7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76"/>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review</a:t>
            </a:r>
            <a:endParaRPr/>
          </a:p>
        </p:txBody>
      </p:sp>
      <p:graphicFrame>
        <p:nvGraphicFramePr>
          <p:cNvPr id="654" name="Google Shape;654;p76"/>
          <p:cNvGraphicFramePr/>
          <p:nvPr/>
        </p:nvGraphicFramePr>
        <p:xfrm>
          <a:off x="1068863" y="2000250"/>
          <a:ext cx="2767650" cy="2148825"/>
        </p:xfrm>
        <a:graphic>
          <a:graphicData uri="http://schemas.openxmlformats.org/drawingml/2006/table">
            <a:tbl>
              <a:tblPr>
                <a:noFill/>
                <a:tableStyleId>{FE436817-7EFB-4835-9F94-1183E4F01D26}</a:tableStyleId>
              </a:tblPr>
              <a:tblGrid>
                <a:gridCol w="922550">
                  <a:extLst>
                    <a:ext uri="{9D8B030D-6E8A-4147-A177-3AD203B41FA5}">
                      <a16:colId xmlns="" xmlns:a16="http://schemas.microsoft.com/office/drawing/2014/main" val="20000"/>
                    </a:ext>
                  </a:extLst>
                </a:gridCol>
                <a:gridCol w="922550">
                  <a:extLst>
                    <a:ext uri="{9D8B030D-6E8A-4147-A177-3AD203B41FA5}">
                      <a16:colId xmlns="" xmlns:a16="http://schemas.microsoft.com/office/drawing/2014/main" val="20001"/>
                    </a:ext>
                  </a:extLst>
                </a:gridCol>
                <a:gridCol w="922550">
                  <a:extLst>
                    <a:ext uri="{9D8B030D-6E8A-4147-A177-3AD203B41FA5}">
                      <a16:colId xmlns=""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aphicFrame>
        <p:nvGraphicFramePr>
          <p:cNvPr id="655" name="Google Shape;655;p76"/>
          <p:cNvGraphicFramePr/>
          <p:nvPr/>
        </p:nvGraphicFramePr>
        <p:xfrm>
          <a:off x="5307488" y="2000250"/>
          <a:ext cx="2767650" cy="2148825"/>
        </p:xfrm>
        <a:graphic>
          <a:graphicData uri="http://schemas.openxmlformats.org/drawingml/2006/table">
            <a:tbl>
              <a:tblPr>
                <a:noFill/>
                <a:tableStyleId>{FE436817-7EFB-4835-9F94-1183E4F01D26}</a:tableStyleId>
              </a:tblPr>
              <a:tblGrid>
                <a:gridCol w="922550">
                  <a:extLst>
                    <a:ext uri="{9D8B030D-6E8A-4147-A177-3AD203B41FA5}">
                      <a16:colId xmlns="" xmlns:a16="http://schemas.microsoft.com/office/drawing/2014/main" val="20000"/>
                    </a:ext>
                  </a:extLst>
                </a:gridCol>
                <a:gridCol w="922550">
                  <a:extLst>
                    <a:ext uri="{9D8B030D-6E8A-4147-A177-3AD203B41FA5}">
                      <a16:colId xmlns="" xmlns:a16="http://schemas.microsoft.com/office/drawing/2014/main" val="20001"/>
                    </a:ext>
                  </a:extLst>
                </a:gridCol>
                <a:gridCol w="922550">
                  <a:extLst>
                    <a:ext uri="{9D8B030D-6E8A-4147-A177-3AD203B41FA5}">
                      <a16:colId xmlns=""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pic>
        <p:nvPicPr>
          <p:cNvPr id="656" name="Google Shape;656;p76"/>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657" name="Google Shape;657;p76"/>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1"/>
        <p:cNvGrpSpPr/>
        <p:nvPr/>
      </p:nvGrpSpPr>
      <p:grpSpPr>
        <a:xfrm>
          <a:off x="0" y="0"/>
          <a:ext cx="0" cy="0"/>
          <a:chOff x="0" y="0"/>
          <a:chExt cx="0" cy="0"/>
        </a:xfrm>
      </p:grpSpPr>
      <p:sp>
        <p:nvSpPr>
          <p:cNvPr id="662" name="Google Shape;662;p7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63" name="Google Shape;663;p7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7"/>
        <p:cNvGrpSpPr/>
        <p:nvPr/>
      </p:nvGrpSpPr>
      <p:grpSpPr>
        <a:xfrm>
          <a:off x="0" y="0"/>
          <a:ext cx="0" cy="0"/>
          <a:chOff x="0" y="0"/>
          <a:chExt cx="0" cy="0"/>
        </a:xfrm>
      </p:grpSpPr>
      <p:sp>
        <p:nvSpPr>
          <p:cNvPr id="668" name="Google Shape;668;p7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69" name="Google Shape;669;p7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73"/>
        <p:cNvGrpSpPr/>
        <p:nvPr/>
      </p:nvGrpSpPr>
      <p:grpSpPr>
        <a:xfrm>
          <a:off x="0" y="0"/>
          <a:ext cx="0" cy="0"/>
          <a:chOff x="0" y="0"/>
          <a:chExt cx="0" cy="0"/>
        </a:xfrm>
      </p:grpSpPr>
      <p:sp>
        <p:nvSpPr>
          <p:cNvPr id="674" name="Google Shape;674;p7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675" name="Google Shape;675;p7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6" name="Google Shape;676;p7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677" name="Google Shape;677;p7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78" name="Google Shape;678;p7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679" name="Google Shape;679;p7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80" name="Google Shape;680;p7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cold place</a:t>
            </a:r>
            <a:endParaRPr/>
          </a:p>
        </p:txBody>
      </p:sp>
      <p:sp>
        <p:nvSpPr>
          <p:cNvPr id="681" name="Google Shape;681;p7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682" name="Google Shape;682;p7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683" name="Google Shape;683;p7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84" name="Google Shape;684;p7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None/>
            </a:pPr>
            <a:r>
              <a:rPr lang="en"/>
              <a:t>ringed one</a:t>
            </a:r>
            <a:endParaRPr/>
          </a:p>
        </p:txBody>
      </p:sp>
      <p:sp>
        <p:nvSpPr>
          <p:cNvPr id="685" name="Google Shape;685;p7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686" name="Google Shape;686;p7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very far from us</a:t>
            </a:r>
            <a:endParaRPr/>
          </a:p>
        </p:txBody>
      </p:sp>
      <p:pic>
        <p:nvPicPr>
          <p:cNvPr id="687" name="Google Shape;687;p7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1"/>
        <p:cNvGrpSpPr/>
        <p:nvPr/>
      </p:nvGrpSpPr>
      <p:grpSpPr>
        <a:xfrm>
          <a:off x="0" y="0"/>
          <a:ext cx="0" cy="0"/>
          <a:chOff x="0" y="0"/>
          <a:chExt cx="0" cy="0"/>
        </a:xfrm>
      </p:grpSpPr>
      <p:sp>
        <p:nvSpPr>
          <p:cNvPr id="692" name="Google Shape;692;p8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93" name="Google Shape;693;p8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7"/>
        <p:cNvGrpSpPr/>
        <p:nvPr/>
      </p:nvGrpSpPr>
      <p:grpSpPr>
        <a:xfrm>
          <a:off x="0" y="0"/>
          <a:ext cx="0" cy="0"/>
          <a:chOff x="0" y="0"/>
          <a:chExt cx="0" cy="0"/>
        </a:xfrm>
      </p:grpSpPr>
      <p:sp>
        <p:nvSpPr>
          <p:cNvPr id="698" name="Google Shape;698;p81">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99" name="Google Shape;699;p81">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3"/>
        <p:cNvGrpSpPr/>
        <p:nvPr/>
      </p:nvGrpSpPr>
      <p:grpSpPr>
        <a:xfrm>
          <a:off x="0" y="0"/>
          <a:ext cx="0" cy="0"/>
          <a:chOff x="0" y="0"/>
          <a:chExt cx="0" cy="0"/>
        </a:xfrm>
      </p:grpSpPr>
      <p:sp>
        <p:nvSpPr>
          <p:cNvPr id="704" name="Google Shape;704;p8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05" name="Google Shape;705;p8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671636" y="184640"/>
            <a:ext cx="7321664" cy="1587081"/>
            <a:chOff x="2228847" y="246185"/>
            <a:chExt cx="9762217" cy="2904076"/>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5"/>
              <a:ext cx="9486901" cy="2904076"/>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228847" y="397625"/>
              <a:ext cx="9762217" cy="931588"/>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65213" y="1419732"/>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31" name="Group 30">
            <a:extLst>
              <a:ext uri="{FF2B5EF4-FFF2-40B4-BE49-F238E27FC236}">
                <a16:creationId xmlns:a16="http://schemas.microsoft.com/office/drawing/2014/main" xmlns="" id="{04D31C84-2B29-4E7C-9AEF-2C53455D5251}"/>
              </a:ext>
            </a:extLst>
          </p:cNvPr>
          <p:cNvGrpSpPr/>
          <p:nvPr/>
        </p:nvGrpSpPr>
        <p:grpSpPr>
          <a:xfrm>
            <a:off x="1493486" y="2228851"/>
            <a:ext cx="7550515" cy="1409701"/>
            <a:chOff x="1281717" y="774710"/>
            <a:chExt cx="9143999" cy="3200400"/>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1281717" y="774710"/>
              <a:ext cx="9143999" cy="3200400"/>
              <a:chOff x="1375229" y="865284"/>
              <a:chExt cx="9143999" cy="3200400"/>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4118429" y="1703484"/>
                <a:ext cx="4571169"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1375229" y="865284"/>
                <a:ext cx="9143999" cy="3200400"/>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1288806" y="1274862"/>
              <a:ext cx="8748475" cy="1152913"/>
            </a:xfrm>
            <a:prstGeom prst="rect">
              <a:avLst/>
            </a:prstGeom>
            <a:noFill/>
          </p:spPr>
          <p:txBody>
            <a:bodyPr wrap="square" lIns="91440" tIns="45720" rIns="91440" bIns="45720">
              <a:spAutoFit/>
            </a:bodyPr>
            <a:lstStyle/>
            <a:p>
              <a:pPr algn="ctr"/>
              <a:endParaRPr lang="en-US" sz="2700" dirty="0">
                <a:ln w="0"/>
                <a:solidFill>
                  <a:schemeClr val="bg2"/>
                </a:solidFill>
                <a:latin typeface="Times New Roman" pitchFamily="18" charset="0"/>
                <a:cs typeface="Times New Roman" pitchFamily="18" charset="0"/>
              </a:endParaRPr>
            </a:p>
          </p:txBody>
        </p:sp>
      </p:grpSp>
      <p:sp>
        <p:nvSpPr>
          <p:cNvPr id="2" name="Rectangle 1"/>
          <p:cNvSpPr/>
          <p:nvPr/>
        </p:nvSpPr>
        <p:spPr>
          <a:xfrm>
            <a:off x="2265598" y="368070"/>
            <a:ext cx="6221178" cy="830997"/>
          </a:xfrm>
          <a:prstGeom prst="rect">
            <a:avLst/>
          </a:prstGeom>
        </p:spPr>
        <p:txBody>
          <a:bodyPr wrap="square">
            <a:spAutoFit/>
          </a:bodyPr>
          <a:lstStyle/>
          <a:p>
            <a:pPr lvl="0" algn="just"/>
            <a:r>
              <a:rPr lang="vi-VN" sz="2400" dirty="0">
                <a:latin typeface="Times New Roman" panose="02020603050405020304" pitchFamily="18" charset="0"/>
                <a:cs typeface="Times New Roman" panose="02020603050405020304" pitchFamily="18" charset="0"/>
              </a:rPr>
              <a:t>Câu 2: Lợi ích của hoạt động sản xuất thủ công là gì?</a:t>
            </a:r>
          </a:p>
        </p:txBody>
      </p:sp>
      <p:sp>
        <p:nvSpPr>
          <p:cNvPr id="3" name="Rectangle 2"/>
          <p:cNvSpPr/>
          <p:nvPr/>
        </p:nvSpPr>
        <p:spPr>
          <a:xfrm>
            <a:off x="1783919" y="2479933"/>
            <a:ext cx="6654757" cy="954107"/>
          </a:xfrm>
          <a:prstGeom prst="rect">
            <a:avLst/>
          </a:prstGeom>
        </p:spPr>
        <p:txBody>
          <a:bodyPr wrap="square">
            <a:spAutoFit/>
          </a:bodyPr>
          <a:lstStyle/>
          <a:p>
            <a:pPr marL="0" lvl="0" indent="0" algn="just">
              <a:buClr>
                <a:schemeClr val="dk1"/>
              </a:buClr>
              <a:buSzPts val="1100"/>
            </a:pPr>
            <a:r>
              <a:rPr lang="vi-VN" sz="2800" dirty="0">
                <a:latin typeface="Times New Roman" pitchFamily="18" charset="0"/>
                <a:cs typeface="Times New Roman" pitchFamily="18" charset="0"/>
              </a:rPr>
              <a:t>Các sản phẩm thủ công phục vụ cuộc sống và mang lại lợi ích kinh tế cho con người.</a:t>
            </a:r>
          </a:p>
        </p:txBody>
      </p:sp>
    </p:spTree>
    <p:extLst>
      <p:ext uri="{BB962C8B-B14F-4D97-AF65-F5344CB8AC3E}">
        <p14:creationId xmlns:p14="http://schemas.microsoft.com/office/powerpoint/2010/main" val="14757063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5"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6"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7"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576"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8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711" name="Google Shape;711;p83"/>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 name="Google Shape;712;p83"/>
          <p:cNvGrpSpPr/>
          <p:nvPr/>
        </p:nvGrpSpPr>
        <p:grpSpPr>
          <a:xfrm rot="-2874609">
            <a:off x="6651160" y="1095986"/>
            <a:ext cx="615879" cy="631855"/>
            <a:chOff x="5878300" y="2628050"/>
            <a:chExt cx="615875" cy="631850"/>
          </a:xfrm>
        </p:grpSpPr>
        <p:sp>
          <p:nvSpPr>
            <p:cNvPr id="713" name="Google Shape;713;p83"/>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3"/>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3"/>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83"/>
          <p:cNvGrpSpPr/>
          <p:nvPr/>
        </p:nvGrpSpPr>
        <p:grpSpPr>
          <a:xfrm>
            <a:off x="7543100" y="1078200"/>
            <a:ext cx="445950" cy="667425"/>
            <a:chOff x="5809550" y="1500425"/>
            <a:chExt cx="445950" cy="667425"/>
          </a:xfrm>
        </p:grpSpPr>
        <p:sp>
          <p:nvSpPr>
            <p:cNvPr id="717" name="Google Shape;717;p83"/>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3"/>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9" name="Google Shape;719;p83"/>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720" name="Google Shape;720;p83"/>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721" name="Google Shape;721;p83"/>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722" name="Google Shape;722;p83"/>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6"/>
        <p:cNvGrpSpPr/>
        <p:nvPr/>
      </p:nvGrpSpPr>
      <p:grpSpPr>
        <a:xfrm>
          <a:off x="0" y="0"/>
          <a:ext cx="0" cy="0"/>
          <a:chOff x="0" y="0"/>
          <a:chExt cx="0" cy="0"/>
        </a:xfrm>
      </p:grpSpPr>
      <p:sp>
        <p:nvSpPr>
          <p:cNvPr id="727" name="Google Shape;727;p8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28" name="Google Shape;728;p8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2"/>
        <p:cNvGrpSpPr/>
        <p:nvPr/>
      </p:nvGrpSpPr>
      <p:grpSpPr>
        <a:xfrm>
          <a:off x="0" y="0"/>
          <a:ext cx="0" cy="0"/>
          <a:chOff x="0" y="0"/>
          <a:chExt cx="0" cy="0"/>
        </a:xfrm>
      </p:grpSpPr>
      <p:sp>
        <p:nvSpPr>
          <p:cNvPr id="733" name="Google Shape;733;p8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34" name="Google Shape;734;p8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8"/>
        <p:cNvGrpSpPr/>
        <p:nvPr/>
      </p:nvGrpSpPr>
      <p:grpSpPr>
        <a:xfrm>
          <a:off x="0" y="0"/>
          <a:ext cx="0" cy="0"/>
          <a:chOff x="0" y="0"/>
          <a:chExt cx="0" cy="0"/>
        </a:xfrm>
      </p:grpSpPr>
      <p:sp>
        <p:nvSpPr>
          <p:cNvPr id="739" name="Google Shape;739;p8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40" name="Google Shape;740;p8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44"/>
        <p:cNvGrpSpPr/>
        <p:nvPr/>
      </p:nvGrpSpPr>
      <p:grpSpPr>
        <a:xfrm>
          <a:off x="0" y="0"/>
          <a:ext cx="0" cy="0"/>
          <a:chOff x="0" y="0"/>
          <a:chExt cx="0" cy="0"/>
        </a:xfrm>
      </p:grpSpPr>
      <p:grpSp>
        <p:nvGrpSpPr>
          <p:cNvPr id="745" name="Google Shape;745;p87"/>
          <p:cNvGrpSpPr/>
          <p:nvPr/>
        </p:nvGrpSpPr>
        <p:grpSpPr>
          <a:xfrm rot="1299773">
            <a:off x="5938417" y="2669697"/>
            <a:ext cx="421380" cy="627379"/>
            <a:chOff x="1611400" y="4264325"/>
            <a:chExt cx="204725" cy="304875"/>
          </a:xfrm>
        </p:grpSpPr>
        <p:sp>
          <p:nvSpPr>
            <p:cNvPr id="746" name="Google Shape;746;p87"/>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7"/>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 name="Google Shape;748;p87"/>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749" name="Google Shape;749;p87"/>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750" name="Google Shape;750;p87"/>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Which planet has a beautiful name and is the second one from the Sun</a:t>
            </a:r>
            <a:endParaRPr sz="1600">
              <a:solidFill>
                <a:schemeClr val="dk2"/>
              </a:solidFill>
            </a:endParaRPr>
          </a:p>
          <a:p>
            <a:pPr marL="0" lvl="0" indent="0" algn="l" rtl="0">
              <a:spcBef>
                <a:spcPts val="0"/>
              </a:spcBef>
              <a:spcAft>
                <a:spcPts val="1600"/>
              </a:spcAft>
              <a:buNone/>
            </a:pPr>
            <a:endParaRPr sz="1600">
              <a:solidFill>
                <a:schemeClr val="dk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54"/>
        <p:cNvGrpSpPr/>
        <p:nvPr/>
      </p:nvGrpSpPr>
      <p:grpSpPr>
        <a:xfrm>
          <a:off x="0" y="0"/>
          <a:ext cx="0" cy="0"/>
          <a:chOff x="0" y="0"/>
          <a:chExt cx="0" cy="0"/>
        </a:xfrm>
      </p:grpSpPr>
      <p:sp>
        <p:nvSpPr>
          <p:cNvPr id="755" name="Google Shape;755;p8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56" name="Google Shape;756;p8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60"/>
        <p:cNvGrpSpPr/>
        <p:nvPr/>
      </p:nvGrpSpPr>
      <p:grpSpPr>
        <a:xfrm>
          <a:off x="0" y="0"/>
          <a:ext cx="0" cy="0"/>
          <a:chOff x="0" y="0"/>
          <a:chExt cx="0" cy="0"/>
        </a:xfrm>
      </p:grpSpPr>
      <p:sp>
        <p:nvSpPr>
          <p:cNvPr id="761" name="Google Shape;761;p89"/>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762" name="Google Shape;762;p89"/>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 youremail@freepik.com           +91 620 421 838    yourcompany.com</a:t>
            </a:r>
            <a:endParaRPr/>
          </a:p>
          <a:p>
            <a:pPr marL="0" lvl="0" indent="0" algn="l" rtl="0">
              <a:spcBef>
                <a:spcPts val="0"/>
              </a:spcBef>
              <a:spcAft>
                <a:spcPts val="0"/>
              </a:spcAft>
              <a:buNone/>
            </a:pPr>
            <a:endParaRPr/>
          </a:p>
        </p:txBody>
      </p:sp>
      <p:pic>
        <p:nvPicPr>
          <p:cNvPr id="763" name="Google Shape;763;p89"/>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764" name="Google Shape;764;p89"/>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765" name="Google Shape;765;p89"/>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766" name="Google Shape;766;p89"/>
          <p:cNvGrpSpPr/>
          <p:nvPr/>
        </p:nvGrpSpPr>
        <p:grpSpPr>
          <a:xfrm>
            <a:off x="7400159" y="291277"/>
            <a:ext cx="282068" cy="274480"/>
            <a:chOff x="7400159" y="291277"/>
            <a:chExt cx="282068" cy="274480"/>
          </a:xfrm>
        </p:grpSpPr>
        <p:sp>
          <p:nvSpPr>
            <p:cNvPr id="767" name="Google Shape;767;p89"/>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9"/>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9"/>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89"/>
          <p:cNvGrpSpPr/>
          <p:nvPr/>
        </p:nvGrpSpPr>
        <p:grpSpPr>
          <a:xfrm>
            <a:off x="7953799" y="283851"/>
            <a:ext cx="299752" cy="289321"/>
            <a:chOff x="4958324" y="-1574249"/>
            <a:chExt cx="299752" cy="289321"/>
          </a:xfrm>
        </p:grpSpPr>
        <p:sp>
          <p:nvSpPr>
            <p:cNvPr id="771" name="Google Shape;771;p89"/>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9"/>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9"/>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89"/>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9"/>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9"/>
        <p:cNvGrpSpPr/>
        <p:nvPr/>
      </p:nvGrpSpPr>
      <p:grpSpPr>
        <a:xfrm>
          <a:off x="0" y="0"/>
          <a:ext cx="0" cy="0"/>
          <a:chOff x="0" y="0"/>
          <a:chExt cx="0" cy="0"/>
        </a:xfrm>
      </p:grpSpPr>
      <p:sp>
        <p:nvSpPr>
          <p:cNvPr id="780" name="Google Shape;780;p9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81" name="Google Shape;781;p9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85"/>
        <p:cNvGrpSpPr/>
        <p:nvPr/>
      </p:nvGrpSpPr>
      <p:grpSpPr>
        <a:xfrm>
          <a:off x="0" y="0"/>
          <a:ext cx="0" cy="0"/>
          <a:chOff x="0" y="0"/>
          <a:chExt cx="0" cy="0"/>
        </a:xfrm>
      </p:grpSpPr>
      <p:sp>
        <p:nvSpPr>
          <p:cNvPr id="786" name="Google Shape;786;p91">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87" name="Google Shape;787;p91">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91"/>
        <p:cNvGrpSpPr/>
        <p:nvPr/>
      </p:nvGrpSpPr>
      <p:grpSpPr>
        <a:xfrm>
          <a:off x="0" y="0"/>
          <a:ext cx="0" cy="0"/>
          <a:chOff x="0" y="0"/>
          <a:chExt cx="0" cy="0"/>
        </a:xfrm>
      </p:grpSpPr>
      <p:sp>
        <p:nvSpPr>
          <p:cNvPr id="792" name="Google Shape;792;p9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93" name="Google Shape;793;p9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671636" y="184640"/>
            <a:ext cx="7321664" cy="1587081"/>
            <a:chOff x="2228847" y="246185"/>
            <a:chExt cx="9762217" cy="2904076"/>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5"/>
              <a:ext cx="9486901" cy="2904076"/>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228847" y="397625"/>
              <a:ext cx="9762217" cy="931588"/>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65213" y="1419732"/>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31" name="Group 30">
            <a:extLst>
              <a:ext uri="{FF2B5EF4-FFF2-40B4-BE49-F238E27FC236}">
                <a16:creationId xmlns:a16="http://schemas.microsoft.com/office/drawing/2014/main" xmlns="" id="{04D31C84-2B29-4E7C-9AEF-2C53455D5251}"/>
              </a:ext>
            </a:extLst>
          </p:cNvPr>
          <p:cNvGrpSpPr/>
          <p:nvPr/>
        </p:nvGrpSpPr>
        <p:grpSpPr>
          <a:xfrm>
            <a:off x="1493486" y="2228851"/>
            <a:ext cx="7550515" cy="1409701"/>
            <a:chOff x="1281717" y="774710"/>
            <a:chExt cx="9143999" cy="3200400"/>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1281717" y="774710"/>
              <a:ext cx="9143999" cy="3200400"/>
              <a:chOff x="1375229" y="865284"/>
              <a:chExt cx="9143999" cy="3200400"/>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4118429" y="1703484"/>
                <a:ext cx="4571169"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1C232"/>
                  </a:solidFill>
                </a:endParaRPr>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1375229" y="865284"/>
                <a:ext cx="9143999" cy="3200400"/>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1C232"/>
                  </a:solidFill>
                </a:endParaRPr>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1288806" y="1274862"/>
              <a:ext cx="8748475" cy="1152913"/>
            </a:xfrm>
            <a:prstGeom prst="rect">
              <a:avLst/>
            </a:prstGeom>
            <a:noFill/>
          </p:spPr>
          <p:txBody>
            <a:bodyPr wrap="square" lIns="91440" tIns="45720" rIns="91440" bIns="45720">
              <a:spAutoFit/>
            </a:bodyPr>
            <a:lstStyle/>
            <a:p>
              <a:pPr algn="ctr"/>
              <a:endParaRPr lang="en-US" sz="2700" dirty="0">
                <a:ln w="0"/>
                <a:solidFill>
                  <a:srgbClr val="595959"/>
                </a:solidFill>
                <a:latin typeface="Times New Roman" pitchFamily="18" charset="0"/>
                <a:cs typeface="Times New Roman" pitchFamily="18" charset="0"/>
              </a:endParaRPr>
            </a:p>
          </p:txBody>
        </p:sp>
      </p:grpSp>
      <p:sp>
        <p:nvSpPr>
          <p:cNvPr id="2" name="Rectangle 1"/>
          <p:cNvSpPr/>
          <p:nvPr/>
        </p:nvSpPr>
        <p:spPr>
          <a:xfrm>
            <a:off x="2265598" y="368070"/>
            <a:ext cx="6221178" cy="1200329"/>
          </a:xfrm>
          <a:prstGeom prst="rect">
            <a:avLst/>
          </a:prstGeom>
        </p:spPr>
        <p:txBody>
          <a:bodyPr wrap="square">
            <a:spAutoFit/>
          </a:bodyPr>
          <a:lstStyle/>
          <a:p>
            <a:pPr lvl="0" algn="just"/>
            <a:r>
              <a:rPr lang="vi-VN" sz="2400" dirty="0" smtClean="0">
                <a:latin typeface="Times New Roman" panose="02020603050405020304" pitchFamily="18" charset="0"/>
                <a:cs typeface="Times New Roman" panose="02020603050405020304" pitchFamily="18" charset="0"/>
              </a:rPr>
              <a:t>Câu </a:t>
            </a:r>
            <a:r>
              <a:rPr lang="vi-VN" sz="2400" dirty="0">
                <a:latin typeface="Times New Roman" panose="02020603050405020304" pitchFamily="18" charset="0"/>
                <a:cs typeface="Times New Roman" panose="02020603050405020304" pitchFamily="18" charset="0"/>
              </a:rPr>
              <a:t>3: Kể tên một số sản phẩm của hoạt động sản xuất thủ công ?</a:t>
            </a:r>
          </a:p>
          <a:p>
            <a:pPr algn="just"/>
            <a:endParaRPr lang="vi-VN" sz="2400" dirty="0">
              <a:latin typeface="Times New Roman" panose="02020603050405020304" pitchFamily="18" charset="0"/>
              <a:cs typeface="Times New Roman" panose="02020603050405020304" pitchFamily="18" charset="0"/>
            </a:endParaRPr>
          </a:p>
        </p:txBody>
      </p:sp>
      <p:sp>
        <p:nvSpPr>
          <p:cNvPr id="4" name="Rectangle 3"/>
          <p:cNvSpPr/>
          <p:nvPr/>
        </p:nvSpPr>
        <p:spPr>
          <a:xfrm>
            <a:off x="1757648" y="2343805"/>
            <a:ext cx="6707300" cy="954107"/>
          </a:xfrm>
          <a:prstGeom prst="rect">
            <a:avLst/>
          </a:prstGeom>
        </p:spPr>
        <p:txBody>
          <a:bodyPr wrap="square">
            <a:spAutoFit/>
          </a:bodyPr>
          <a:lstStyle/>
          <a:p>
            <a:pPr marL="0" lvl="0" indent="0" algn="just">
              <a:buClr>
                <a:schemeClr val="dk1"/>
              </a:buClr>
              <a:buSzPts val="1100"/>
            </a:pPr>
            <a:r>
              <a:rPr lang="vi-VN" sz="2800" dirty="0">
                <a:latin typeface="+mj-lt"/>
              </a:rPr>
              <a:t>Đồ gốm sứ, các sản phẩm từ mây tre đan, tranh Đông Hồ, nón</a:t>
            </a:r>
          </a:p>
        </p:txBody>
      </p:sp>
    </p:spTree>
    <p:extLst>
      <p:ext uri="{BB962C8B-B14F-4D97-AF65-F5344CB8AC3E}">
        <p14:creationId xmlns:p14="http://schemas.microsoft.com/office/powerpoint/2010/main" val="31741624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5"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6"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7"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576"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9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799" name="Google Shape;799;p9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800" name="Google Shape;800;p9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801" name="Google Shape;801;p9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802" name="Google Shape;802;p9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803" name="Google Shape;803;p9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804" name="Google Shape;804;p9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805" name="Google Shape;805;p9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806" name="Google Shape;806;p9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807" name="Google Shape;807;p9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808" name="Google Shape;808;p9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809" name="Google Shape;809;p93"/>
          <p:cNvGrpSpPr/>
          <p:nvPr/>
        </p:nvGrpSpPr>
        <p:grpSpPr>
          <a:xfrm>
            <a:off x="6686090" y="2716272"/>
            <a:ext cx="1650483" cy="1672933"/>
            <a:chOff x="-331425" y="1579700"/>
            <a:chExt cx="1880250" cy="1905825"/>
          </a:xfrm>
        </p:grpSpPr>
        <p:sp>
          <p:nvSpPr>
            <p:cNvPr id="810" name="Google Shape;810;p9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6"/>
        <p:cNvGrpSpPr/>
        <p:nvPr/>
      </p:nvGrpSpPr>
      <p:grpSpPr>
        <a:xfrm>
          <a:off x="0" y="0"/>
          <a:ext cx="0" cy="0"/>
          <a:chOff x="0" y="0"/>
          <a:chExt cx="0" cy="0"/>
        </a:xfrm>
      </p:grpSpPr>
      <p:sp>
        <p:nvSpPr>
          <p:cNvPr id="817" name="Google Shape;817;p9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18" name="Google Shape;818;p9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9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24" name="Google Shape;824;p9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PHOTOS:</a:t>
            </a:r>
            <a:endParaRPr/>
          </a:p>
          <a:p>
            <a:pPr marL="457200" lvl="0" indent="-317500" algn="l" rtl="0">
              <a:spcBef>
                <a:spcPts val="1600"/>
              </a:spcBef>
              <a:spcAft>
                <a:spcPts val="0"/>
              </a:spcAft>
              <a:buSzPts val="1400"/>
              <a:buChar char="●"/>
            </a:pPr>
            <a:r>
              <a:rPr lang="en">
                <a:uFill>
                  <a:noFill/>
                </a:uFill>
                <a:hlinkClick r:id="rId3"/>
              </a:rPr>
              <a:t>Content youngster enjoying time</a:t>
            </a:r>
            <a:endParaRPr/>
          </a:p>
          <a:p>
            <a:pPr marL="457200" lvl="0" indent="-317500" algn="l" rtl="0">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marL="0" lvl="0" indent="0" algn="l" rtl="0">
              <a:spcBef>
                <a:spcPts val="0"/>
              </a:spcBef>
              <a:spcAft>
                <a:spcPts val="0"/>
              </a:spcAft>
              <a:buNone/>
            </a:pPr>
            <a:endParaRPr/>
          </a:p>
        </p:txBody>
      </p:sp>
      <p:sp>
        <p:nvSpPr>
          <p:cNvPr id="825" name="Google Shape;825;p9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6"/>
              </a:rPr>
              <a:t>Side view woman working on laptop</a:t>
            </a:r>
            <a:endParaRPr/>
          </a:p>
          <a:p>
            <a:pPr marL="457200" lvl="0" indent="-317500" algn="l" rtl="0">
              <a:spcBef>
                <a:spcPts val="0"/>
              </a:spcBef>
              <a:spcAft>
                <a:spcPts val="0"/>
              </a:spcAft>
              <a:buSzPts val="1400"/>
              <a:buChar char="●"/>
            </a:pPr>
            <a:r>
              <a:rPr lang="en">
                <a:uFill>
                  <a:noFill/>
                </a:uFill>
                <a:hlinkClick r:id="rId7"/>
              </a:rPr>
              <a:t>Female teenager reading book in cafe near friends</a:t>
            </a:r>
            <a:endParaRPr/>
          </a:p>
          <a:p>
            <a:pPr marL="457200" lvl="0" indent="-317500" algn="l" rtl="0">
              <a:spcBef>
                <a:spcPts val="0"/>
              </a:spcBef>
              <a:spcAft>
                <a:spcPts val="0"/>
              </a:spcAft>
              <a:buSzPts val="1400"/>
              <a:buChar char="●"/>
            </a:pPr>
            <a:r>
              <a:rPr lang="en">
                <a:uFill>
                  <a:noFill/>
                </a:uFill>
                <a:hlinkClick r:id="rId8"/>
              </a:rPr>
              <a:t>Happy teen girl at lesson</a:t>
            </a:r>
            <a:endParaRPr/>
          </a:p>
          <a:p>
            <a:pPr marL="457200" lvl="0" indent="-317500" algn="l" rtl="0">
              <a:spcBef>
                <a:spcPts val="0"/>
              </a:spcBef>
              <a:spcAft>
                <a:spcPts val="0"/>
              </a:spcAft>
              <a:buSzPts val="1400"/>
              <a:buChar char="●"/>
            </a:pPr>
            <a:r>
              <a:rPr lang="en">
                <a:uFill>
                  <a:noFill/>
                </a:uFill>
                <a:hlinkClick r:id="rId9"/>
              </a:rPr>
              <a:t>Girl on armchair reading</a:t>
            </a:r>
            <a:endParaRPr/>
          </a:p>
          <a:p>
            <a:pPr marL="457200" lvl="0" indent="-317500" algn="l" rtl="0">
              <a:spcBef>
                <a:spcPts val="0"/>
              </a:spcBef>
              <a:spcAft>
                <a:spcPts val="0"/>
              </a:spcAft>
              <a:buSzPts val="1400"/>
              <a:buChar char="●"/>
            </a:pPr>
            <a:r>
              <a:rPr lang="en">
                <a:uFill>
                  <a:noFill/>
                </a:uFill>
                <a:hlinkClick r:id="rId10"/>
              </a:rPr>
              <a:t>Crop student writing in notepad</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830" name="Google Shape;830;p96"/>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31" name="Google Shape;831;p96"/>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uFill>
                <a:noFill/>
              </a:uFill>
              <a:hlinkClick r:id="rId3"/>
            </a:endParaRPr>
          </a:p>
          <a:p>
            <a:pPr marL="457200" lvl="0" indent="-317500" algn="l" rtl="0">
              <a:spcBef>
                <a:spcPts val="1600"/>
              </a:spcBef>
              <a:spcAft>
                <a:spcPts val="0"/>
              </a:spcAft>
              <a:buSzPts val="1400"/>
              <a:buChar char="●"/>
            </a:pPr>
            <a:r>
              <a:rPr lang="en">
                <a:uFill>
                  <a:noFill/>
                </a:uFill>
                <a:hlinkClick r:id="rId3"/>
              </a:rPr>
              <a:t>Wooden background with checklist and pen</a:t>
            </a:r>
            <a:endParaRPr/>
          </a:p>
          <a:p>
            <a:pPr marL="457200" lvl="0" indent="-317500" algn="l" rtl="0">
              <a:spcBef>
                <a:spcPts val="0"/>
              </a:spcBef>
              <a:spcAft>
                <a:spcPts val="0"/>
              </a:spcAft>
              <a:buSzPts val="1400"/>
              <a:buChar char="●"/>
            </a:pPr>
            <a:r>
              <a:rPr lang="en">
                <a:uFill>
                  <a:noFill/>
                </a:uFill>
                <a:hlinkClick r:id="rId4"/>
              </a:rPr>
              <a:t>Open notebook with accessories</a:t>
            </a:r>
            <a:endParaRPr/>
          </a:p>
          <a:p>
            <a:pPr marL="457200" lvl="0" indent="-317500" algn="l" rtl="0">
              <a:spcBef>
                <a:spcPts val="0"/>
              </a:spcBef>
              <a:spcAft>
                <a:spcPts val="0"/>
              </a:spcAft>
              <a:buSzPts val="1400"/>
              <a:buChar char="●"/>
            </a:pPr>
            <a:r>
              <a:rPr lang="en">
                <a:uFill>
                  <a:noFill/>
                </a:uFill>
                <a:hlinkClick r:id="rId5"/>
              </a:rPr>
              <a:t>Notebook page vector</a:t>
            </a:r>
            <a:endParaRPr/>
          </a:p>
          <a:p>
            <a:pPr marL="457200" lvl="0" indent="-317500" algn="l" rtl="0">
              <a:spcBef>
                <a:spcPts val="0"/>
              </a:spcBef>
              <a:spcAft>
                <a:spcPts val="0"/>
              </a:spcAft>
              <a:buSzPts val="1400"/>
              <a:buChar char="●"/>
            </a:pPr>
            <a:r>
              <a:rPr lang="en">
                <a:uFill>
                  <a:noFill/>
                </a:uFill>
                <a:hlinkClick r:id="rId6"/>
              </a:rPr>
              <a:t>Collection of leaves and colored notes</a:t>
            </a:r>
            <a:endParaRPr/>
          </a:p>
          <a:p>
            <a:pPr marL="457200" lvl="0" indent="-317500" algn="l" rtl="0">
              <a:spcBef>
                <a:spcPts val="0"/>
              </a:spcBef>
              <a:spcAft>
                <a:spcPts val="0"/>
              </a:spcAft>
              <a:buSzPts val="1400"/>
              <a:buChar char="●"/>
            </a:pPr>
            <a:r>
              <a:rPr lang="en">
                <a:uFill>
                  <a:noFill/>
                </a:uFill>
                <a:hlinkClick r:id="rId7"/>
              </a:rPr>
              <a:t>Tablet background with hand-drawn learning items</a:t>
            </a:r>
            <a:endParaRPr/>
          </a:p>
        </p:txBody>
      </p:sp>
      <p:sp>
        <p:nvSpPr>
          <p:cNvPr id="832" name="Google Shape;832;p96"/>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8"/>
              </a:rPr>
              <a:t>Schedule with nice notes</a:t>
            </a:r>
            <a:endParaRPr/>
          </a:p>
          <a:p>
            <a:pPr marL="457200" lvl="0" indent="-317500" algn="l" rtl="0">
              <a:spcBef>
                <a:spcPts val="0"/>
              </a:spcBef>
              <a:spcAft>
                <a:spcPts val="0"/>
              </a:spcAft>
              <a:buSzPts val="1400"/>
              <a:buChar char="●"/>
            </a:pPr>
            <a:r>
              <a:rPr lang="en">
                <a:uFill>
                  <a:noFill/>
                </a:uFill>
                <a:hlinkClick r:id="rId9"/>
              </a:rPr>
              <a:t>ets of paper with sticky tape</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Assortment of arrows highlighter</a:t>
            </a:r>
            <a:endParaRPr/>
          </a:p>
          <a:p>
            <a:pPr marL="457200" lvl="0" indent="-317500" algn="l" rtl="0">
              <a:spcBef>
                <a:spcPts val="0"/>
              </a:spcBef>
              <a:spcAft>
                <a:spcPts val="0"/>
              </a:spcAft>
              <a:buSzPts val="1400"/>
              <a:buChar char="●"/>
            </a:pPr>
            <a:r>
              <a:rPr lang="en">
                <a:uFill>
                  <a:noFill/>
                </a:uFill>
                <a:hlinkClick r:id="rId12"/>
              </a:rPr>
              <a:t>Pack of small sticky notes in realistic style</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6"/>
        <p:cNvGrpSpPr/>
        <p:nvPr/>
      </p:nvGrpSpPr>
      <p:grpSpPr>
        <a:xfrm>
          <a:off x="0" y="0"/>
          <a:ext cx="0" cy="0"/>
          <a:chOff x="0" y="0"/>
          <a:chExt cx="0" cy="0"/>
        </a:xfrm>
      </p:grpSpPr>
      <p:sp>
        <p:nvSpPr>
          <p:cNvPr id="837" name="Google Shape;837;p9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38" name="Google Shape;838;p9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2"/>
        <p:cNvGrpSpPr/>
        <p:nvPr/>
      </p:nvGrpSpPr>
      <p:grpSpPr>
        <a:xfrm>
          <a:off x="0" y="0"/>
          <a:ext cx="0" cy="0"/>
          <a:chOff x="0" y="0"/>
          <a:chExt cx="0" cy="0"/>
        </a:xfrm>
      </p:grpSpPr>
      <p:sp>
        <p:nvSpPr>
          <p:cNvPr id="843" name="Google Shape;843;p9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44" name="Google Shape;844;p9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
        <p:cNvGrpSpPr/>
        <p:nvPr/>
      </p:nvGrpSpPr>
      <p:grpSpPr>
        <a:xfrm>
          <a:off x="0" y="0"/>
          <a:ext cx="0" cy="0"/>
          <a:chOff x="0" y="0"/>
          <a:chExt cx="0" cy="0"/>
        </a:xfrm>
      </p:grpSpPr>
      <p:sp>
        <p:nvSpPr>
          <p:cNvPr id="849" name="Google Shape;849;p9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850" name="Google Shape;850;p99"/>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51" name="Google Shape;851;p99"/>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read</a:t>
            </a:r>
            <a:r>
              <a:rPr lang="en">
                <a:solidFill>
                  <a:srgbClr val="FFFFFF"/>
                </a:solidFill>
                <a:latin typeface="Arial"/>
                <a:ea typeface="Arial"/>
                <a:cs typeface="Arial"/>
                <a:sym typeface="Arial"/>
              </a:rPr>
              <a:t>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5"/>
        <p:cNvGrpSpPr/>
        <p:nvPr/>
      </p:nvGrpSpPr>
      <p:grpSpPr>
        <a:xfrm>
          <a:off x="0" y="0"/>
          <a:ext cx="0" cy="0"/>
          <a:chOff x="0" y="0"/>
          <a:chExt cx="0" cy="0"/>
        </a:xfrm>
      </p:grpSpPr>
      <p:sp>
        <p:nvSpPr>
          <p:cNvPr id="856" name="Google Shape;856;p100"/>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u="sng">
                <a:solidFill>
                  <a:schemeClr val="hlink"/>
                </a:solidFill>
                <a:hlinkClick r:id="" action="ppaction://noaction"/>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857" name="Google Shape;857;p10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 xmlns:ahyp="http://schemas.microsoft.com/office/drawing/2018/hyperlinkcolor" val="tx"/>
                    </a:ext>
                  </a:extLst>
                </a:hlinkClick>
              </a:rPr>
              <a:t>https://slidesgo.com/slidesgo-school</a:t>
            </a:r>
            <a:endParaRPr sz="1000" u="sng">
              <a:solidFill>
                <a:srgbClr val="869FB2"/>
              </a:solidFill>
            </a:endParaRPr>
          </a:p>
        </p:txBody>
      </p:sp>
      <p:sp>
        <p:nvSpPr>
          <p:cNvPr id="858" name="Google Shape;858;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2"/>
        <p:cNvGrpSpPr/>
        <p:nvPr/>
      </p:nvGrpSpPr>
      <p:grpSpPr>
        <a:xfrm>
          <a:off x="0" y="0"/>
          <a:ext cx="0" cy="0"/>
          <a:chOff x="0" y="0"/>
          <a:chExt cx="0" cy="0"/>
        </a:xfrm>
      </p:grpSpPr>
      <p:sp>
        <p:nvSpPr>
          <p:cNvPr id="863" name="Google Shape;863;p10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64" name="Google Shape;864;p10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65" name="Google Shape;865;p10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ahyp="http://schemas.microsoft.com/office/drawing/2018/hyperlinkcolo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866" name="Google Shape;866;p101"/>
          <p:cNvGrpSpPr/>
          <p:nvPr/>
        </p:nvGrpSpPr>
        <p:grpSpPr>
          <a:xfrm>
            <a:off x="1521713" y="3498875"/>
            <a:ext cx="3976875" cy="754200"/>
            <a:chOff x="2052655" y="3498875"/>
            <a:chExt cx="3976875" cy="754200"/>
          </a:xfrm>
        </p:grpSpPr>
        <p:sp>
          <p:nvSpPr>
            <p:cNvPr id="867" name="Google Shape;867;p101"/>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01"/>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01"/>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01"/>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0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#f1c232</a:t>
              </a:r>
              <a:endParaRPr sz="1000">
                <a:solidFill>
                  <a:srgbClr val="FFFFFF"/>
                </a:solidFill>
              </a:endParaRPr>
            </a:p>
          </p:txBody>
        </p:sp>
        <p:sp>
          <p:nvSpPr>
            <p:cNvPr id="872" name="Google Shape;872;p10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#b44141</a:t>
              </a:r>
              <a:endParaRPr sz="1000">
                <a:solidFill>
                  <a:srgbClr val="FFFFFF"/>
                </a:solidFill>
              </a:endParaRPr>
            </a:p>
          </p:txBody>
        </p:sp>
        <p:sp>
          <p:nvSpPr>
            <p:cNvPr id="873" name="Google Shape;873;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#df7070</a:t>
              </a:r>
              <a:endParaRPr sz="1000">
                <a:solidFill>
                  <a:srgbClr val="FFFFFF"/>
                </a:solidFill>
              </a:endParaRPr>
            </a:p>
          </p:txBody>
        </p:sp>
        <p:sp>
          <p:nvSpPr>
            <p:cNvPr id="874" name="Google Shape;874;p10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#a8d68c</a:t>
              </a:r>
              <a:endParaRPr sz="1000">
                <a:solidFill>
                  <a:srgbClr val="FFFFFF"/>
                </a:solidFill>
              </a:endParaRPr>
            </a:p>
          </p:txBody>
        </p:sp>
      </p:grpSp>
      <p:grpSp>
        <p:nvGrpSpPr>
          <p:cNvPr id="875" name="Google Shape;875;p101"/>
          <p:cNvGrpSpPr/>
          <p:nvPr/>
        </p:nvGrpSpPr>
        <p:grpSpPr>
          <a:xfrm>
            <a:off x="5769027" y="3498875"/>
            <a:ext cx="791411" cy="754200"/>
            <a:chOff x="5238120" y="3498875"/>
            <a:chExt cx="791411" cy="754200"/>
          </a:xfrm>
        </p:grpSpPr>
        <p:sp>
          <p:nvSpPr>
            <p:cNvPr id="876" name="Google Shape;876;p101"/>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#7a9e64</a:t>
              </a:r>
              <a:endParaRPr sz="1000">
                <a:solidFill>
                  <a:srgbClr val="FFFFFF"/>
                </a:solidFill>
              </a:endParaRPr>
            </a:p>
          </p:txBody>
        </p:sp>
      </p:grpSp>
      <p:grpSp>
        <p:nvGrpSpPr>
          <p:cNvPr id="878" name="Google Shape;878;p101"/>
          <p:cNvGrpSpPr/>
          <p:nvPr/>
        </p:nvGrpSpPr>
        <p:grpSpPr>
          <a:xfrm>
            <a:off x="6830877" y="3498875"/>
            <a:ext cx="791411" cy="754200"/>
            <a:chOff x="5238120" y="3498875"/>
            <a:chExt cx="791411" cy="754200"/>
          </a:xfrm>
        </p:grpSpPr>
        <p:sp>
          <p:nvSpPr>
            <p:cNvPr id="879" name="Google Shape;879;p101"/>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4"/>
        <p:cNvGrpSpPr/>
        <p:nvPr/>
      </p:nvGrpSpPr>
      <p:grpSpPr>
        <a:xfrm>
          <a:off x="0" y="0"/>
          <a:ext cx="0" cy="0"/>
          <a:chOff x="0" y="0"/>
          <a:chExt cx="0" cy="0"/>
        </a:xfrm>
      </p:grpSpPr>
      <p:sp>
        <p:nvSpPr>
          <p:cNvPr id="885" name="Google Shape;885;p102"/>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886" name="Google Shape;886;p102"/>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ahyp="http://schemas.microsoft.com/office/drawing/2018/hyperlinkcolor" val="tx"/>
                    </a:ext>
                  </a:extLst>
                </a:hlinkClick>
              </a:rPr>
              <a:t>How it works.</a:t>
            </a:r>
            <a:endParaRPr sz="1100">
              <a:solidFill>
                <a:srgbClr val="869FB2"/>
              </a:solidFill>
            </a:endParaRPr>
          </a:p>
        </p:txBody>
      </p:sp>
      <p:pic>
        <p:nvPicPr>
          <p:cNvPr id="887" name="Google Shape;887;p10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888" name="Google Shape;888;p10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ahyp="http://schemas.microsoft.com/office/drawing/2018/hyperlinkcolor" val="tx"/>
                    </a:ext>
                  </a:extLst>
                </a:hlinkClick>
              </a:rPr>
              <a:t>Pana</a:t>
            </a:r>
            <a:endParaRPr>
              <a:solidFill>
                <a:srgbClr val="869FB2"/>
              </a:solidFill>
            </a:endParaRPr>
          </a:p>
        </p:txBody>
      </p:sp>
      <p:sp>
        <p:nvSpPr>
          <p:cNvPr id="889" name="Google Shape;889;p10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ahyp="http://schemas.microsoft.com/office/drawing/2018/hyperlinkcolor" val="tx"/>
                    </a:ext>
                  </a:extLst>
                </a:hlinkClick>
              </a:rPr>
              <a:t>Amico</a:t>
            </a:r>
            <a:endParaRPr>
              <a:solidFill>
                <a:srgbClr val="869FB2"/>
              </a:solidFill>
            </a:endParaRPr>
          </a:p>
        </p:txBody>
      </p:sp>
      <p:sp>
        <p:nvSpPr>
          <p:cNvPr id="890" name="Google Shape;890;p10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ahyp="http://schemas.microsoft.com/office/drawing/2018/hyperlinkcolor" val="tx"/>
                    </a:ext>
                  </a:extLst>
                </a:hlinkClick>
              </a:rPr>
              <a:t>Bro</a:t>
            </a:r>
            <a:endParaRPr>
              <a:solidFill>
                <a:srgbClr val="869FB2"/>
              </a:solidFill>
            </a:endParaRPr>
          </a:p>
        </p:txBody>
      </p:sp>
      <p:sp>
        <p:nvSpPr>
          <p:cNvPr id="891" name="Google Shape;891;p10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ahyp="http://schemas.microsoft.com/office/drawing/2018/hyperlinkcolor" val="tx"/>
                    </a:ext>
                  </a:extLst>
                </a:hlinkClick>
              </a:rPr>
              <a:t>Rafiki</a:t>
            </a:r>
            <a:endParaRPr>
              <a:solidFill>
                <a:srgbClr val="869FB2"/>
              </a:solidFill>
            </a:endParaRPr>
          </a:p>
        </p:txBody>
      </p:sp>
      <p:pic>
        <p:nvPicPr>
          <p:cNvPr id="892" name="Google Shape;892;p10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893" name="Google Shape;893;p10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894" name="Google Shape;894;p10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895" name="Google Shape;895;p10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896" name="Google Shape;896;p10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33"/>
          <p:cNvSpPr txBox="1">
            <a:spLocks noGrp="1"/>
          </p:cNvSpPr>
          <p:nvPr>
            <p:ph type="title" idx="2"/>
          </p:nvPr>
        </p:nvSpPr>
        <p:spPr>
          <a:xfrm>
            <a:off x="2441090" y="7663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pic>
        <p:nvPicPr>
          <p:cNvPr id="213" name="Google Shape;213;p33"/>
          <p:cNvPicPr preferRelativeResize="0"/>
          <p:nvPr/>
        </p:nvPicPr>
        <p:blipFill>
          <a:blip r:embed="rId3">
            <a:alphaModFix amt="86000"/>
          </a:blip>
          <a:stretch>
            <a:fillRect/>
          </a:stretch>
        </p:blipFill>
        <p:spPr>
          <a:xfrm rot="1344117">
            <a:off x="2486816" y="779407"/>
            <a:ext cx="1496149" cy="1160650"/>
          </a:xfrm>
          <a:prstGeom prst="rect">
            <a:avLst/>
          </a:prstGeom>
          <a:noFill/>
          <a:ln>
            <a:noFill/>
          </a:ln>
        </p:spPr>
      </p:pic>
      <p:pic>
        <p:nvPicPr>
          <p:cNvPr id="214" name="Google Shape;214;p33"/>
          <p:cNvPicPr preferRelativeResize="0"/>
          <p:nvPr/>
        </p:nvPicPr>
        <p:blipFill rotWithShape="1">
          <a:blip r:embed="rId4">
            <a:alphaModFix/>
          </a:blip>
          <a:srcRect t="16970" r="8892" b="21025"/>
          <a:stretch/>
        </p:blipFill>
        <p:spPr>
          <a:xfrm rot="10800000">
            <a:off x="1707734" y="1485667"/>
            <a:ext cx="3512852" cy="1460710"/>
          </a:xfrm>
          <a:prstGeom prst="rect">
            <a:avLst/>
          </a:prstGeom>
          <a:noFill/>
          <a:ln>
            <a:noFill/>
          </a:ln>
        </p:spPr>
      </p:pic>
      <p:sp>
        <p:nvSpPr>
          <p:cNvPr id="216" name="Google Shape;216;p33"/>
          <p:cNvSpPr txBox="1">
            <a:spLocks noGrp="1"/>
          </p:cNvSpPr>
          <p:nvPr>
            <p:ph type="title"/>
          </p:nvPr>
        </p:nvSpPr>
        <p:spPr>
          <a:xfrm>
            <a:off x="3321586" y="9526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KHÁM PHÁ</a:t>
            </a:r>
            <a:endParaRPr dirty="0"/>
          </a:p>
        </p:txBody>
      </p:sp>
      <p:sp>
        <p:nvSpPr>
          <p:cNvPr id="217" name="Google Shape;217;p33"/>
          <p:cNvSpPr txBox="1">
            <a:spLocks noGrp="1"/>
          </p:cNvSpPr>
          <p:nvPr>
            <p:ph type="subTitle" idx="1"/>
          </p:nvPr>
        </p:nvSpPr>
        <p:spPr>
          <a:xfrm>
            <a:off x="2322107" y="2019604"/>
            <a:ext cx="2228478" cy="443912"/>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sz="2400" dirty="0"/>
              <a:t>HOẠT ĐỘNG 1</a:t>
            </a:r>
          </a:p>
        </p:txBody>
      </p:sp>
      <p:sp>
        <p:nvSpPr>
          <p:cNvPr id="8" name="Google Shape;217;p33">
            <a:extLst>
              <a:ext uri="{FF2B5EF4-FFF2-40B4-BE49-F238E27FC236}">
                <a16:creationId xmlns="" xmlns:a16="http://schemas.microsoft.com/office/drawing/2014/main" id="{FD24A80C-876C-4065-87F2-A0B92A5028EB}"/>
              </a:ext>
            </a:extLst>
          </p:cNvPr>
          <p:cNvSpPr txBox="1">
            <a:spLocks/>
          </p:cNvSpPr>
          <p:nvPr/>
        </p:nvSpPr>
        <p:spPr>
          <a:xfrm>
            <a:off x="2441090" y="2775497"/>
            <a:ext cx="4210494" cy="4439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600"/>
              <a:buFont typeface="Roboto Mono Medium"/>
              <a:buNone/>
              <a:defRPr sz="16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lvl="0" indent="0">
              <a:lnSpc>
                <a:spcPct val="100000"/>
              </a:lnSpc>
              <a:buClr>
                <a:schemeClr val="dk1"/>
              </a:buClr>
              <a:buSzPts val="1100"/>
            </a:pPr>
            <a:r>
              <a:rPr lang="en-US" sz="2400" dirty="0">
                <a:ln w="0">
                  <a:solidFill>
                    <a:schemeClr val="accent2">
                      <a:lumMod val="40000"/>
                      <a:lumOff val="60000"/>
                    </a:schemeClr>
                  </a:solidFill>
                </a:ln>
                <a:solidFill>
                  <a:schemeClr val="accent4"/>
                </a:solidFill>
                <a:effectLst>
                  <a:outerShdw blurRad="38100" dist="19050" dir="2700000" algn="tl" rotWithShape="0">
                    <a:schemeClr val="dk1">
                      <a:alpha val="40000"/>
                    </a:schemeClr>
                  </a:outerShdw>
                  <a:reflection blurRad="6350" stA="55000" endA="50" endPos="85000" dist="60007" dir="5400000" sy="-100000" algn="bl" rotWithShape="0"/>
                </a:effectLst>
              </a:rPr>
              <a:t>HOẠT ĐỘNG SẢN XUẤT CÔNG NGHIỆP</a:t>
            </a: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0"/>
        <p:cNvGrpSpPr/>
        <p:nvPr/>
      </p:nvGrpSpPr>
      <p:grpSpPr>
        <a:xfrm>
          <a:off x="0" y="0"/>
          <a:ext cx="0" cy="0"/>
          <a:chOff x="0" y="0"/>
          <a:chExt cx="0" cy="0"/>
        </a:xfrm>
      </p:grpSpPr>
      <p:sp>
        <p:nvSpPr>
          <p:cNvPr id="901" name="Google Shape;901;p10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902" name="Google Shape;902;p103"/>
          <p:cNvGrpSpPr/>
          <p:nvPr/>
        </p:nvGrpSpPr>
        <p:grpSpPr>
          <a:xfrm>
            <a:off x="5156078" y="3085736"/>
            <a:ext cx="474294" cy="551291"/>
            <a:chOff x="4727025" y="1332775"/>
            <a:chExt cx="59900" cy="69625"/>
          </a:xfrm>
        </p:grpSpPr>
        <p:sp>
          <p:nvSpPr>
            <p:cNvPr id="903" name="Google Shape;903;p10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0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103"/>
          <p:cNvGrpSpPr/>
          <p:nvPr/>
        </p:nvGrpSpPr>
        <p:grpSpPr>
          <a:xfrm>
            <a:off x="5769734" y="2314340"/>
            <a:ext cx="555653" cy="557031"/>
            <a:chOff x="4820425" y="1329900"/>
            <a:chExt cx="70175" cy="70350"/>
          </a:xfrm>
        </p:grpSpPr>
        <p:sp>
          <p:nvSpPr>
            <p:cNvPr id="906" name="Google Shape;906;p10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0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0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0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103"/>
          <p:cNvGrpSpPr/>
          <p:nvPr/>
        </p:nvGrpSpPr>
        <p:grpSpPr>
          <a:xfrm>
            <a:off x="6396103" y="2318845"/>
            <a:ext cx="582574" cy="533871"/>
            <a:chOff x="4903200" y="1331525"/>
            <a:chExt cx="73575" cy="67425"/>
          </a:xfrm>
        </p:grpSpPr>
        <p:sp>
          <p:nvSpPr>
            <p:cNvPr id="911" name="Google Shape;911;p10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0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103"/>
          <p:cNvGrpSpPr/>
          <p:nvPr/>
        </p:nvGrpSpPr>
        <p:grpSpPr>
          <a:xfrm>
            <a:off x="5755581" y="3078709"/>
            <a:ext cx="583960" cy="565345"/>
            <a:chOff x="4815575" y="1416800"/>
            <a:chExt cx="73750" cy="71400"/>
          </a:xfrm>
        </p:grpSpPr>
        <p:sp>
          <p:nvSpPr>
            <p:cNvPr id="914" name="Google Shape;914;p10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0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0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03"/>
          <p:cNvGrpSpPr/>
          <p:nvPr/>
        </p:nvGrpSpPr>
        <p:grpSpPr>
          <a:xfrm>
            <a:off x="6390362" y="3108896"/>
            <a:ext cx="589898" cy="504970"/>
            <a:chOff x="4902475" y="1418875"/>
            <a:chExt cx="74500" cy="63775"/>
          </a:xfrm>
        </p:grpSpPr>
        <p:sp>
          <p:nvSpPr>
            <p:cNvPr id="918" name="Google Shape;918;p10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0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103"/>
          <p:cNvGrpSpPr/>
          <p:nvPr/>
        </p:nvGrpSpPr>
        <p:grpSpPr>
          <a:xfrm>
            <a:off x="5765577" y="3826000"/>
            <a:ext cx="563967" cy="567127"/>
            <a:chOff x="4818100" y="1507675"/>
            <a:chExt cx="71225" cy="71625"/>
          </a:xfrm>
        </p:grpSpPr>
        <p:sp>
          <p:nvSpPr>
            <p:cNvPr id="921" name="Google Shape;921;p10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0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0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0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103"/>
          <p:cNvGrpSpPr/>
          <p:nvPr/>
        </p:nvGrpSpPr>
        <p:grpSpPr>
          <a:xfrm>
            <a:off x="5079075" y="3829461"/>
            <a:ext cx="628301" cy="588505"/>
            <a:chOff x="4721450" y="1509475"/>
            <a:chExt cx="79350" cy="74325"/>
          </a:xfrm>
        </p:grpSpPr>
        <p:sp>
          <p:nvSpPr>
            <p:cNvPr id="926" name="Google Shape;926;p10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0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0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0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103"/>
          <p:cNvGrpSpPr/>
          <p:nvPr/>
        </p:nvGrpSpPr>
        <p:grpSpPr>
          <a:xfrm>
            <a:off x="6424608" y="3814027"/>
            <a:ext cx="557038" cy="562772"/>
            <a:chOff x="4906800" y="1507500"/>
            <a:chExt cx="70350" cy="71075"/>
          </a:xfrm>
        </p:grpSpPr>
        <p:sp>
          <p:nvSpPr>
            <p:cNvPr id="931" name="Google Shape;931;p10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0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0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03"/>
          <p:cNvGrpSpPr/>
          <p:nvPr/>
        </p:nvGrpSpPr>
        <p:grpSpPr>
          <a:xfrm>
            <a:off x="4462216" y="2340963"/>
            <a:ext cx="517934" cy="517934"/>
            <a:chOff x="3736598" y="2170606"/>
            <a:chExt cx="404889" cy="404889"/>
          </a:xfrm>
        </p:grpSpPr>
        <p:sp>
          <p:nvSpPr>
            <p:cNvPr id="937" name="Google Shape;937;p10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03"/>
          <p:cNvGrpSpPr/>
          <p:nvPr/>
        </p:nvGrpSpPr>
        <p:grpSpPr>
          <a:xfrm>
            <a:off x="3729277" y="2341061"/>
            <a:ext cx="586986" cy="517740"/>
            <a:chOff x="3161917" y="2170682"/>
            <a:chExt cx="458870" cy="404737"/>
          </a:xfrm>
        </p:grpSpPr>
        <p:sp>
          <p:nvSpPr>
            <p:cNvPr id="942" name="Google Shape;942;p10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103"/>
          <p:cNvGrpSpPr/>
          <p:nvPr/>
        </p:nvGrpSpPr>
        <p:grpSpPr>
          <a:xfrm>
            <a:off x="3752299" y="3102400"/>
            <a:ext cx="540943" cy="517963"/>
            <a:chOff x="3179914" y="2889488"/>
            <a:chExt cx="422876" cy="404911"/>
          </a:xfrm>
        </p:grpSpPr>
        <p:sp>
          <p:nvSpPr>
            <p:cNvPr id="946" name="Google Shape;946;p10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103"/>
          <p:cNvGrpSpPr/>
          <p:nvPr/>
        </p:nvGrpSpPr>
        <p:grpSpPr>
          <a:xfrm>
            <a:off x="4453093" y="3102358"/>
            <a:ext cx="536180" cy="518047"/>
            <a:chOff x="3729467" y="2889422"/>
            <a:chExt cx="419153" cy="404977"/>
          </a:xfrm>
        </p:grpSpPr>
        <p:sp>
          <p:nvSpPr>
            <p:cNvPr id="953" name="Google Shape;953;p10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103"/>
          <p:cNvGrpSpPr/>
          <p:nvPr/>
        </p:nvGrpSpPr>
        <p:grpSpPr>
          <a:xfrm>
            <a:off x="1990126" y="3445787"/>
            <a:ext cx="965351" cy="134611"/>
            <a:chOff x="4411970" y="2962952"/>
            <a:chExt cx="706544" cy="104212"/>
          </a:xfrm>
        </p:grpSpPr>
        <p:sp>
          <p:nvSpPr>
            <p:cNvPr id="961" name="Google Shape;961;p10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03"/>
          <p:cNvGrpSpPr/>
          <p:nvPr/>
        </p:nvGrpSpPr>
        <p:grpSpPr>
          <a:xfrm>
            <a:off x="1990126" y="3041077"/>
            <a:ext cx="960158" cy="289172"/>
            <a:chOff x="4411970" y="2726085"/>
            <a:chExt cx="643107" cy="193659"/>
          </a:xfrm>
        </p:grpSpPr>
        <p:sp>
          <p:nvSpPr>
            <p:cNvPr id="966" name="Google Shape;966;p10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103"/>
          <p:cNvGrpSpPr/>
          <p:nvPr/>
        </p:nvGrpSpPr>
        <p:grpSpPr>
          <a:xfrm>
            <a:off x="998624" y="3295400"/>
            <a:ext cx="811503" cy="252584"/>
            <a:chOff x="4411970" y="4340222"/>
            <a:chExt cx="779467" cy="242683"/>
          </a:xfrm>
        </p:grpSpPr>
        <p:sp>
          <p:nvSpPr>
            <p:cNvPr id="970" name="Google Shape;970;p10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03"/>
          <p:cNvGrpSpPr/>
          <p:nvPr/>
        </p:nvGrpSpPr>
        <p:grpSpPr>
          <a:xfrm>
            <a:off x="1990126" y="2709308"/>
            <a:ext cx="965160" cy="216230"/>
            <a:chOff x="4411970" y="2468674"/>
            <a:chExt cx="747317" cy="167425"/>
          </a:xfrm>
        </p:grpSpPr>
        <p:sp>
          <p:nvSpPr>
            <p:cNvPr id="974" name="Google Shape;974;p10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10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 name="Google Shape;977;p103"/>
          <p:cNvGrpSpPr/>
          <p:nvPr/>
        </p:nvGrpSpPr>
        <p:grpSpPr>
          <a:xfrm>
            <a:off x="997692" y="2334687"/>
            <a:ext cx="1959041" cy="208784"/>
            <a:chOff x="6336019" y="3733725"/>
            <a:chExt cx="2566206" cy="351310"/>
          </a:xfrm>
        </p:grpSpPr>
        <p:sp>
          <p:nvSpPr>
            <p:cNvPr id="978" name="Google Shape;978;p10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103"/>
          <p:cNvGrpSpPr/>
          <p:nvPr/>
        </p:nvGrpSpPr>
        <p:grpSpPr>
          <a:xfrm>
            <a:off x="1990126" y="3950602"/>
            <a:ext cx="946551" cy="153200"/>
            <a:chOff x="4404545" y="3301592"/>
            <a:chExt cx="782403" cy="129272"/>
          </a:xfrm>
        </p:grpSpPr>
        <p:sp>
          <p:nvSpPr>
            <p:cNvPr id="983" name="Google Shape;983;p10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103"/>
          <p:cNvGrpSpPr/>
          <p:nvPr/>
        </p:nvGrpSpPr>
        <p:grpSpPr>
          <a:xfrm>
            <a:off x="1990126" y="3695937"/>
            <a:ext cx="962257" cy="139127"/>
            <a:chOff x="4411970" y="3131459"/>
            <a:chExt cx="710520" cy="117397"/>
          </a:xfrm>
        </p:grpSpPr>
        <p:sp>
          <p:nvSpPr>
            <p:cNvPr id="986" name="Google Shape;986;p10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 name="Google Shape;988;p10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 name="Google Shape;989;p103"/>
          <p:cNvGrpSpPr/>
          <p:nvPr/>
        </p:nvGrpSpPr>
        <p:grpSpPr>
          <a:xfrm>
            <a:off x="990271" y="3621603"/>
            <a:ext cx="823838" cy="458988"/>
            <a:chOff x="4411970" y="1801825"/>
            <a:chExt cx="734586" cy="409262"/>
          </a:xfrm>
        </p:grpSpPr>
        <p:sp>
          <p:nvSpPr>
            <p:cNvPr id="990" name="Google Shape;990;p10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 name="Google Shape;992;p103"/>
          <p:cNvGrpSpPr/>
          <p:nvPr/>
        </p:nvGrpSpPr>
        <p:grpSpPr>
          <a:xfrm>
            <a:off x="3095243" y="2339173"/>
            <a:ext cx="521514" cy="521514"/>
            <a:chOff x="5681300" y="2527788"/>
            <a:chExt cx="805800" cy="805800"/>
          </a:xfrm>
        </p:grpSpPr>
        <p:sp>
          <p:nvSpPr>
            <p:cNvPr id="993" name="Google Shape;993;p10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103"/>
          <p:cNvGrpSpPr/>
          <p:nvPr/>
        </p:nvGrpSpPr>
        <p:grpSpPr>
          <a:xfrm>
            <a:off x="3089483" y="3094865"/>
            <a:ext cx="533033" cy="533033"/>
            <a:chOff x="4049800" y="640400"/>
            <a:chExt cx="858900" cy="858900"/>
          </a:xfrm>
        </p:grpSpPr>
        <p:sp>
          <p:nvSpPr>
            <p:cNvPr id="996" name="Google Shape;996;p10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0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103"/>
          <p:cNvGrpSpPr/>
          <p:nvPr/>
        </p:nvGrpSpPr>
        <p:grpSpPr>
          <a:xfrm>
            <a:off x="3014966" y="3772543"/>
            <a:ext cx="682068" cy="682068"/>
            <a:chOff x="5080188" y="927900"/>
            <a:chExt cx="961200" cy="961200"/>
          </a:xfrm>
        </p:grpSpPr>
        <p:sp>
          <p:nvSpPr>
            <p:cNvPr id="999" name="Google Shape;999;p10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0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0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103"/>
          <p:cNvGrpSpPr/>
          <p:nvPr/>
        </p:nvGrpSpPr>
        <p:grpSpPr>
          <a:xfrm>
            <a:off x="4478465" y="3869234"/>
            <a:ext cx="505650" cy="504006"/>
            <a:chOff x="6039282" y="1042577"/>
            <a:chExt cx="734315" cy="731929"/>
          </a:xfrm>
        </p:grpSpPr>
        <p:sp>
          <p:nvSpPr>
            <p:cNvPr id="1008" name="Google Shape;1008;p10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0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0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0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0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0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0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0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0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0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0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0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0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0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0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0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0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0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0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103"/>
          <p:cNvGrpSpPr/>
          <p:nvPr/>
        </p:nvGrpSpPr>
        <p:grpSpPr>
          <a:xfrm>
            <a:off x="5091067" y="2298862"/>
            <a:ext cx="567744" cy="602136"/>
            <a:chOff x="1825800" y="1651625"/>
            <a:chExt cx="539989" cy="571775"/>
          </a:xfrm>
        </p:grpSpPr>
        <p:sp>
          <p:nvSpPr>
            <p:cNvPr id="1030" name="Google Shape;1030;p10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03"/>
          <p:cNvGrpSpPr/>
          <p:nvPr/>
        </p:nvGrpSpPr>
        <p:grpSpPr>
          <a:xfrm>
            <a:off x="3765995" y="3855579"/>
            <a:ext cx="508123" cy="507955"/>
            <a:chOff x="1897577" y="2802432"/>
            <a:chExt cx="492176" cy="492014"/>
          </a:xfrm>
        </p:grpSpPr>
        <p:sp>
          <p:nvSpPr>
            <p:cNvPr id="1035" name="Google Shape;1035;p10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0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0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0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0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0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103"/>
          <p:cNvGrpSpPr/>
          <p:nvPr/>
        </p:nvGrpSpPr>
        <p:grpSpPr>
          <a:xfrm>
            <a:off x="997525" y="4169123"/>
            <a:ext cx="809227" cy="200842"/>
            <a:chOff x="2013045" y="4813233"/>
            <a:chExt cx="921986" cy="228854"/>
          </a:xfrm>
        </p:grpSpPr>
        <p:sp>
          <p:nvSpPr>
            <p:cNvPr id="1048" name="Google Shape;1048;p10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103"/>
          <p:cNvGrpSpPr/>
          <p:nvPr/>
        </p:nvGrpSpPr>
        <p:grpSpPr>
          <a:xfrm>
            <a:off x="1005985" y="2656004"/>
            <a:ext cx="792421" cy="269941"/>
            <a:chOff x="1046767" y="4756633"/>
            <a:chExt cx="859646" cy="292841"/>
          </a:xfrm>
        </p:grpSpPr>
        <p:sp>
          <p:nvSpPr>
            <p:cNvPr id="1051" name="Google Shape;1051;p10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0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0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 name="Google Shape;1054;p10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0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 name="Google Shape;1058;p103"/>
          <p:cNvGrpSpPr/>
          <p:nvPr/>
        </p:nvGrpSpPr>
        <p:grpSpPr>
          <a:xfrm>
            <a:off x="7141841" y="2550562"/>
            <a:ext cx="166473" cy="141497"/>
            <a:chOff x="4660325" y="1866850"/>
            <a:chExt cx="68350" cy="58100"/>
          </a:xfrm>
        </p:grpSpPr>
        <p:sp>
          <p:nvSpPr>
            <p:cNvPr id="1059" name="Google Shape;1059;p10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0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103"/>
          <p:cNvGrpSpPr/>
          <p:nvPr/>
        </p:nvGrpSpPr>
        <p:grpSpPr>
          <a:xfrm>
            <a:off x="7451186" y="2576286"/>
            <a:ext cx="162515" cy="90049"/>
            <a:chOff x="4791775" y="1877500"/>
            <a:chExt cx="66725" cy="36975"/>
          </a:xfrm>
        </p:grpSpPr>
        <p:sp>
          <p:nvSpPr>
            <p:cNvPr id="1062" name="Google Shape;1062;p10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0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103"/>
          <p:cNvGrpSpPr/>
          <p:nvPr/>
        </p:nvGrpSpPr>
        <p:grpSpPr>
          <a:xfrm>
            <a:off x="7772899" y="2576286"/>
            <a:ext cx="144979" cy="90049"/>
            <a:chOff x="4923925" y="1877500"/>
            <a:chExt cx="59525" cy="36975"/>
          </a:xfrm>
        </p:grpSpPr>
        <p:sp>
          <p:nvSpPr>
            <p:cNvPr id="1065" name="Google Shape;1065;p10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0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103"/>
          <p:cNvGrpSpPr/>
          <p:nvPr/>
        </p:nvGrpSpPr>
        <p:grpSpPr>
          <a:xfrm>
            <a:off x="8067390" y="2558477"/>
            <a:ext cx="141447" cy="125667"/>
            <a:chOff x="5058450" y="1870100"/>
            <a:chExt cx="58075" cy="51600"/>
          </a:xfrm>
        </p:grpSpPr>
        <p:sp>
          <p:nvSpPr>
            <p:cNvPr id="1068" name="Google Shape;1068;p10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0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103"/>
          <p:cNvGrpSpPr/>
          <p:nvPr/>
        </p:nvGrpSpPr>
        <p:grpSpPr>
          <a:xfrm>
            <a:off x="7481905" y="2980885"/>
            <a:ext cx="101077" cy="107645"/>
            <a:chOff x="4811425" y="2065025"/>
            <a:chExt cx="41500" cy="44200"/>
          </a:xfrm>
        </p:grpSpPr>
        <p:sp>
          <p:nvSpPr>
            <p:cNvPr id="1071" name="Google Shape;1071;p10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0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103"/>
          <p:cNvGrpSpPr/>
          <p:nvPr/>
        </p:nvGrpSpPr>
        <p:grpSpPr>
          <a:xfrm>
            <a:off x="7774342" y="2981098"/>
            <a:ext cx="120867" cy="107218"/>
            <a:chOff x="4929875" y="2065025"/>
            <a:chExt cx="49625" cy="44025"/>
          </a:xfrm>
        </p:grpSpPr>
        <p:sp>
          <p:nvSpPr>
            <p:cNvPr id="1074" name="Google Shape;1074;p10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103"/>
          <p:cNvGrpSpPr/>
          <p:nvPr/>
        </p:nvGrpSpPr>
        <p:grpSpPr>
          <a:xfrm>
            <a:off x="8103011" y="2984112"/>
            <a:ext cx="70206" cy="101191"/>
            <a:chOff x="5083925" y="2066350"/>
            <a:chExt cx="28825" cy="41550"/>
          </a:xfrm>
        </p:grpSpPr>
        <p:sp>
          <p:nvSpPr>
            <p:cNvPr id="1077" name="Google Shape;1077;p10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0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103"/>
          <p:cNvGrpSpPr/>
          <p:nvPr/>
        </p:nvGrpSpPr>
        <p:grpSpPr>
          <a:xfrm>
            <a:off x="7134565" y="2999759"/>
            <a:ext cx="181026" cy="69896"/>
            <a:chOff x="4659775" y="2072775"/>
            <a:chExt cx="74325" cy="28700"/>
          </a:xfrm>
        </p:grpSpPr>
        <p:sp>
          <p:nvSpPr>
            <p:cNvPr id="1080" name="Google Shape;1080;p10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103"/>
          <p:cNvGrpSpPr/>
          <p:nvPr/>
        </p:nvGrpSpPr>
        <p:grpSpPr>
          <a:xfrm>
            <a:off x="8054421" y="2790324"/>
            <a:ext cx="167387" cy="89197"/>
            <a:chOff x="4662475" y="1976500"/>
            <a:chExt cx="68725" cy="36625"/>
          </a:xfrm>
        </p:grpSpPr>
        <p:sp>
          <p:nvSpPr>
            <p:cNvPr id="1084" name="Google Shape;1084;p10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103"/>
          <p:cNvGrpSpPr/>
          <p:nvPr/>
        </p:nvGrpSpPr>
        <p:grpSpPr>
          <a:xfrm>
            <a:off x="7751326" y="2793764"/>
            <a:ext cx="166899" cy="82317"/>
            <a:chOff x="4920150" y="1977875"/>
            <a:chExt cx="68525" cy="33800"/>
          </a:xfrm>
        </p:grpSpPr>
        <p:sp>
          <p:nvSpPr>
            <p:cNvPr id="1088" name="Google Shape;1088;p10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03"/>
          <p:cNvGrpSpPr/>
          <p:nvPr/>
        </p:nvGrpSpPr>
        <p:grpSpPr>
          <a:xfrm>
            <a:off x="7162483" y="3197682"/>
            <a:ext cx="125190" cy="127859"/>
            <a:chOff x="4676550" y="2160575"/>
            <a:chExt cx="51400" cy="52500"/>
          </a:xfrm>
        </p:grpSpPr>
        <p:sp>
          <p:nvSpPr>
            <p:cNvPr id="1092" name="Google Shape;1092;p10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103"/>
          <p:cNvGrpSpPr/>
          <p:nvPr/>
        </p:nvGrpSpPr>
        <p:grpSpPr>
          <a:xfrm>
            <a:off x="7459741" y="3204714"/>
            <a:ext cx="145405" cy="113794"/>
            <a:chOff x="4768325" y="2163475"/>
            <a:chExt cx="59700" cy="46725"/>
          </a:xfrm>
        </p:grpSpPr>
        <p:sp>
          <p:nvSpPr>
            <p:cNvPr id="1096" name="Google Shape;1096;p10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10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103"/>
          <p:cNvGrpSpPr/>
          <p:nvPr/>
        </p:nvGrpSpPr>
        <p:grpSpPr>
          <a:xfrm>
            <a:off x="7476059" y="3459808"/>
            <a:ext cx="112768" cy="106853"/>
            <a:chOff x="4768575" y="2253950"/>
            <a:chExt cx="46300" cy="43875"/>
          </a:xfrm>
        </p:grpSpPr>
        <p:sp>
          <p:nvSpPr>
            <p:cNvPr id="1105" name="Google Shape;1105;p10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103"/>
          <p:cNvGrpSpPr/>
          <p:nvPr/>
        </p:nvGrpSpPr>
        <p:grpSpPr>
          <a:xfrm>
            <a:off x="7775682" y="3948834"/>
            <a:ext cx="118187" cy="146246"/>
            <a:chOff x="4960900" y="2433225"/>
            <a:chExt cx="48525" cy="60050"/>
          </a:xfrm>
        </p:grpSpPr>
        <p:sp>
          <p:nvSpPr>
            <p:cNvPr id="1108" name="Google Shape;1108;p10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0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103"/>
          <p:cNvGrpSpPr/>
          <p:nvPr/>
        </p:nvGrpSpPr>
        <p:grpSpPr>
          <a:xfrm>
            <a:off x="7464247" y="4212895"/>
            <a:ext cx="136394" cy="143810"/>
            <a:chOff x="4854075" y="2527625"/>
            <a:chExt cx="56000" cy="59050"/>
          </a:xfrm>
        </p:grpSpPr>
        <p:sp>
          <p:nvSpPr>
            <p:cNvPr id="1111" name="Google Shape;1111;p10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10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0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0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103"/>
          <p:cNvGrpSpPr/>
          <p:nvPr/>
        </p:nvGrpSpPr>
        <p:grpSpPr>
          <a:xfrm>
            <a:off x="8088458" y="3676639"/>
            <a:ext cx="99312" cy="160797"/>
            <a:chOff x="5059700" y="2334775"/>
            <a:chExt cx="40775" cy="66025"/>
          </a:xfrm>
        </p:grpSpPr>
        <p:sp>
          <p:nvSpPr>
            <p:cNvPr id="1117" name="Google Shape;1117;p10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0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0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0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0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0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0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0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0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103"/>
          <p:cNvGrpSpPr/>
          <p:nvPr/>
        </p:nvGrpSpPr>
        <p:grpSpPr>
          <a:xfrm>
            <a:off x="8045622" y="3941771"/>
            <a:ext cx="184984" cy="160371"/>
            <a:chOff x="5037700" y="2430325"/>
            <a:chExt cx="75950" cy="65850"/>
          </a:xfrm>
        </p:grpSpPr>
        <p:sp>
          <p:nvSpPr>
            <p:cNvPr id="1127" name="Google Shape;1127;p10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0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103"/>
          <p:cNvGrpSpPr/>
          <p:nvPr/>
        </p:nvGrpSpPr>
        <p:grpSpPr>
          <a:xfrm>
            <a:off x="7465128" y="3708223"/>
            <a:ext cx="173014" cy="97629"/>
            <a:chOff x="4756975" y="2341800"/>
            <a:chExt cx="91975" cy="51925"/>
          </a:xfrm>
        </p:grpSpPr>
        <p:sp>
          <p:nvSpPr>
            <p:cNvPr id="1130" name="Google Shape;1130;p10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0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0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0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0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0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0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0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0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0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0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0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0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0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0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0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0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0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03"/>
          <p:cNvGrpSpPr/>
          <p:nvPr/>
        </p:nvGrpSpPr>
        <p:grpSpPr>
          <a:xfrm>
            <a:off x="7732065" y="4196920"/>
            <a:ext cx="212497" cy="175761"/>
            <a:chOff x="4943575" y="2516350"/>
            <a:chExt cx="98675" cy="81700"/>
          </a:xfrm>
        </p:grpSpPr>
        <p:sp>
          <p:nvSpPr>
            <p:cNvPr id="1151" name="Google Shape;1151;p10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0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0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0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0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0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0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0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0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0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0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0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0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0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0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0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0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0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0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0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0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0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0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0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0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0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0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0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0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0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0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0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0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0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0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0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0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0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0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0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0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0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0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0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0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0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0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0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0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0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0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0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0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0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0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0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0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0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0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0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0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0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0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0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0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0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10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0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0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0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0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grpSp>
        <p:nvGrpSpPr>
          <p:cNvPr id="1238" name="Google Shape;1238;p104"/>
          <p:cNvGrpSpPr/>
          <p:nvPr/>
        </p:nvGrpSpPr>
        <p:grpSpPr>
          <a:xfrm>
            <a:off x="3642951" y="1176740"/>
            <a:ext cx="2078182" cy="1366558"/>
            <a:chOff x="235800" y="830650"/>
            <a:chExt cx="6978450" cy="4588844"/>
          </a:xfrm>
        </p:grpSpPr>
        <p:sp>
          <p:nvSpPr>
            <p:cNvPr id="1239" name="Google Shape;1239;p10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0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0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0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0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0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104"/>
          <p:cNvGrpSpPr/>
          <p:nvPr/>
        </p:nvGrpSpPr>
        <p:grpSpPr>
          <a:xfrm>
            <a:off x="749629" y="2988892"/>
            <a:ext cx="2622876" cy="1333540"/>
            <a:chOff x="238125" y="1038125"/>
            <a:chExt cx="7146800" cy="3633625"/>
          </a:xfrm>
        </p:grpSpPr>
        <p:sp>
          <p:nvSpPr>
            <p:cNvPr id="1246" name="Google Shape;1246;p10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0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0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0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0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0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0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0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0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0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0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0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0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0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0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0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0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0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0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0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0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0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0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0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0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0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0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0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0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0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0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0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0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0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0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0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0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0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0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0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0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0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0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0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0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0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0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0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0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0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0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0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0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0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0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0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0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0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0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0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0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0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0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0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0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0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0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0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0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0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0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0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0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0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0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0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0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0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0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0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0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0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0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0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0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0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0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0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0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0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0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0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0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0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0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0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0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0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0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0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0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0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0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0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0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0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0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0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0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0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0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0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0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0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0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0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0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0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0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0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0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0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0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0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0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0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0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0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0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0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0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0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0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0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0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0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0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0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0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0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0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0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0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0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0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0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0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0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0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0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0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0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0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0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0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0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0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0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0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0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0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0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0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0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0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0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0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0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0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0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0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0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0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0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0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0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0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0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0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0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0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0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0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0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0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0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0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0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0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0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0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0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0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0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0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0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0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0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0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0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0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0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0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0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0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0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0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0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0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0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0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0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0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0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0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0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0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0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0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0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0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0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0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0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0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0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0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0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0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0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0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0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0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0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0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0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0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0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0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0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0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0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0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0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0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0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0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0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0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0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0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0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0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0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0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0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0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0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0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0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0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0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0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0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0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0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0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0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0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0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0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0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0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0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0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0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0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0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0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0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0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0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0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0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0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0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0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0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0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0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0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0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0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0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0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0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0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0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0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0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0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0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0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0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0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0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0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0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0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0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0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0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0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0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0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0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0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0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0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0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0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0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0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0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0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0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0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0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0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0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0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0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0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0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0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0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0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0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0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0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0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0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0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0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0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0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0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0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0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0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0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0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0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0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0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0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0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0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0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0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0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0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0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0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0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0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0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0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0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0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0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0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0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0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0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0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0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0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0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0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0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0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0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0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0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0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0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0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0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0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0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0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0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0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0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0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0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0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0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0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0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0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0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0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0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0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0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0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0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0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0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0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0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0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0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0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0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0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0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0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0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0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0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0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0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0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0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0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0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0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0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0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0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0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0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0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0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0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0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0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0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0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0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0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0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0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0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0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0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0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0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0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0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0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0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0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0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0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0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0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0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0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0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0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0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0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0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0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0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0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0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0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0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0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0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0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0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0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0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0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0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0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0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0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0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0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0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0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0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0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0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0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0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0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0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0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0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0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0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0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0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0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0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0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0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0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0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0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0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0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0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0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0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0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0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0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0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0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0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0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0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0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0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0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0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0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0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0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0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0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0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0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0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0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0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0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0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0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0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0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0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0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0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0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0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0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0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0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0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0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0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0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0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0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0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0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0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0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0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0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0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0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0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0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0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0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0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0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0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0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0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0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0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0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0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0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0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0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0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0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0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0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0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0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0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0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0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0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0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0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0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0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0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0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0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0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0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0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0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0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0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0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0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0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0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0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0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0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0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0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0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0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0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0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0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0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0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0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0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0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0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0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0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0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0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0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0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0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0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0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0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0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0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0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0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0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0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0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0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0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0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0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0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0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0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0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0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0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0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0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0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0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0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0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0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0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0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0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0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0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0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0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0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0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0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0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0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0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0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0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0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0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0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0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0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0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0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0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0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0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0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0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104"/>
          <p:cNvGrpSpPr/>
          <p:nvPr/>
        </p:nvGrpSpPr>
        <p:grpSpPr>
          <a:xfrm>
            <a:off x="5961311" y="1231136"/>
            <a:ext cx="2435960" cy="1297725"/>
            <a:chOff x="233350" y="949250"/>
            <a:chExt cx="7137300" cy="3802300"/>
          </a:xfrm>
        </p:grpSpPr>
        <p:sp>
          <p:nvSpPr>
            <p:cNvPr id="2819" name="Google Shape;2819;p10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0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04"/>
          <p:cNvGrpSpPr/>
          <p:nvPr/>
        </p:nvGrpSpPr>
        <p:grpSpPr>
          <a:xfrm>
            <a:off x="7714435" y="3194726"/>
            <a:ext cx="104231" cy="320340"/>
            <a:chOff x="7564426" y="3224343"/>
            <a:chExt cx="119985" cy="368801"/>
          </a:xfrm>
        </p:grpSpPr>
        <p:sp>
          <p:nvSpPr>
            <p:cNvPr id="2871" name="Google Shape;2871;p10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104"/>
          <p:cNvGrpSpPr/>
          <p:nvPr/>
        </p:nvGrpSpPr>
        <p:grpSpPr>
          <a:xfrm>
            <a:off x="7413923" y="3188827"/>
            <a:ext cx="189489" cy="332132"/>
            <a:chOff x="8370831" y="3202002"/>
            <a:chExt cx="218129" cy="382376"/>
          </a:xfrm>
        </p:grpSpPr>
        <p:sp>
          <p:nvSpPr>
            <p:cNvPr id="2874" name="Google Shape;2874;p10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oogle Shape;2876;p104"/>
          <p:cNvGrpSpPr/>
          <p:nvPr/>
        </p:nvGrpSpPr>
        <p:grpSpPr>
          <a:xfrm>
            <a:off x="8137312" y="3599959"/>
            <a:ext cx="309429" cy="267000"/>
            <a:chOff x="6742064" y="3750480"/>
            <a:chExt cx="399315" cy="344560"/>
          </a:xfrm>
        </p:grpSpPr>
        <p:sp>
          <p:nvSpPr>
            <p:cNvPr id="2877" name="Google Shape;2877;p10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0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104"/>
          <p:cNvGrpSpPr/>
          <p:nvPr/>
        </p:nvGrpSpPr>
        <p:grpSpPr>
          <a:xfrm>
            <a:off x="7676331" y="3951006"/>
            <a:ext cx="180437" cy="281608"/>
            <a:chOff x="7248525" y="3739696"/>
            <a:chExt cx="230531" cy="359790"/>
          </a:xfrm>
        </p:grpSpPr>
        <p:sp>
          <p:nvSpPr>
            <p:cNvPr id="2880" name="Google Shape;2880;p10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0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104"/>
          <p:cNvGrpSpPr/>
          <p:nvPr/>
        </p:nvGrpSpPr>
        <p:grpSpPr>
          <a:xfrm>
            <a:off x="7922251" y="3594231"/>
            <a:ext cx="162896" cy="278710"/>
            <a:chOff x="7601242" y="3729267"/>
            <a:chExt cx="222566" cy="380803"/>
          </a:xfrm>
        </p:grpSpPr>
        <p:sp>
          <p:nvSpPr>
            <p:cNvPr id="2883" name="Google Shape;2883;p10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0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0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6" name="Google Shape;2886;p104"/>
          <p:cNvGrpSpPr/>
          <p:nvPr/>
        </p:nvGrpSpPr>
        <p:grpSpPr>
          <a:xfrm>
            <a:off x="7411896" y="3595371"/>
            <a:ext cx="193543" cy="275990"/>
            <a:chOff x="8304647" y="3738687"/>
            <a:chExt cx="225076" cy="320956"/>
          </a:xfrm>
        </p:grpSpPr>
        <p:sp>
          <p:nvSpPr>
            <p:cNvPr id="2887" name="Google Shape;2887;p10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0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0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104"/>
          <p:cNvGrpSpPr/>
          <p:nvPr/>
        </p:nvGrpSpPr>
        <p:grpSpPr>
          <a:xfrm>
            <a:off x="7684389" y="3595371"/>
            <a:ext cx="178492" cy="275990"/>
            <a:chOff x="8615101" y="3738687"/>
            <a:chExt cx="207573" cy="320956"/>
          </a:xfrm>
        </p:grpSpPr>
        <p:sp>
          <p:nvSpPr>
            <p:cNvPr id="2891" name="Google Shape;2891;p10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0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0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0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04"/>
          <p:cNvGrpSpPr/>
          <p:nvPr/>
        </p:nvGrpSpPr>
        <p:grpSpPr>
          <a:xfrm>
            <a:off x="7909920" y="3998032"/>
            <a:ext cx="187557" cy="187557"/>
            <a:chOff x="8565775" y="671075"/>
            <a:chExt cx="441000" cy="441000"/>
          </a:xfrm>
        </p:grpSpPr>
        <p:sp>
          <p:nvSpPr>
            <p:cNvPr id="2896" name="Google Shape;2896;p10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0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8" name="Google Shape;2898;p10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0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0" name="Google Shape;2900;p104"/>
          <p:cNvGrpSpPr/>
          <p:nvPr/>
        </p:nvGrpSpPr>
        <p:grpSpPr>
          <a:xfrm>
            <a:off x="6064392" y="3070557"/>
            <a:ext cx="587865" cy="517731"/>
            <a:chOff x="6000718" y="3070557"/>
            <a:chExt cx="587865" cy="517731"/>
          </a:xfrm>
        </p:grpSpPr>
        <p:sp>
          <p:nvSpPr>
            <p:cNvPr id="2901" name="Google Shape;2901;p10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0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0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0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0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0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0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0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0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0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104"/>
          <p:cNvGrpSpPr/>
          <p:nvPr/>
        </p:nvGrpSpPr>
        <p:grpSpPr>
          <a:xfrm>
            <a:off x="6079197" y="3714217"/>
            <a:ext cx="557665" cy="516387"/>
            <a:chOff x="6015523" y="3714217"/>
            <a:chExt cx="557665" cy="516387"/>
          </a:xfrm>
        </p:grpSpPr>
        <p:grpSp>
          <p:nvGrpSpPr>
            <p:cNvPr id="2912" name="Google Shape;2912;p104"/>
            <p:cNvGrpSpPr/>
            <p:nvPr/>
          </p:nvGrpSpPr>
          <p:grpSpPr>
            <a:xfrm>
              <a:off x="6036094" y="3716980"/>
              <a:ext cx="529822" cy="510480"/>
              <a:chOff x="3148311" y="-545634"/>
              <a:chExt cx="1006118" cy="969572"/>
            </a:xfrm>
          </p:grpSpPr>
          <p:sp>
            <p:nvSpPr>
              <p:cNvPr id="2913" name="Google Shape;2913;p10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0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0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0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0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0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0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0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0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0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10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104"/>
          <p:cNvGrpSpPr/>
          <p:nvPr/>
        </p:nvGrpSpPr>
        <p:grpSpPr>
          <a:xfrm>
            <a:off x="6707979" y="3073628"/>
            <a:ext cx="576302" cy="511871"/>
            <a:chOff x="6644304" y="3073628"/>
            <a:chExt cx="576302" cy="511871"/>
          </a:xfrm>
        </p:grpSpPr>
        <p:grpSp>
          <p:nvGrpSpPr>
            <p:cNvPr id="2925" name="Google Shape;2925;p104"/>
            <p:cNvGrpSpPr/>
            <p:nvPr/>
          </p:nvGrpSpPr>
          <p:grpSpPr>
            <a:xfrm>
              <a:off x="6712169" y="3073651"/>
              <a:ext cx="481611" cy="506713"/>
              <a:chOff x="1833536" y="-546641"/>
              <a:chExt cx="914567" cy="962419"/>
            </a:xfrm>
          </p:grpSpPr>
          <p:grpSp>
            <p:nvGrpSpPr>
              <p:cNvPr id="2926" name="Google Shape;2926;p104"/>
              <p:cNvGrpSpPr/>
              <p:nvPr/>
            </p:nvGrpSpPr>
            <p:grpSpPr>
              <a:xfrm>
                <a:off x="1833536" y="-524249"/>
                <a:ext cx="914567" cy="940027"/>
                <a:chOff x="1833536" y="-524249"/>
                <a:chExt cx="914567" cy="940027"/>
              </a:xfrm>
            </p:grpSpPr>
            <p:sp>
              <p:nvSpPr>
                <p:cNvPr id="2927" name="Google Shape;2927;p10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0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0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0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0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10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0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0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0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6" name="Google Shape;2936;p10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104"/>
          <p:cNvGrpSpPr/>
          <p:nvPr/>
        </p:nvGrpSpPr>
        <p:grpSpPr>
          <a:xfrm>
            <a:off x="6715725" y="3714143"/>
            <a:ext cx="560636" cy="516497"/>
            <a:chOff x="6652051" y="3714143"/>
            <a:chExt cx="560636" cy="516497"/>
          </a:xfrm>
        </p:grpSpPr>
        <p:grpSp>
          <p:nvGrpSpPr>
            <p:cNvPr id="2938" name="Google Shape;2938;p104"/>
            <p:cNvGrpSpPr/>
            <p:nvPr/>
          </p:nvGrpSpPr>
          <p:grpSpPr>
            <a:xfrm>
              <a:off x="6669657" y="3716715"/>
              <a:ext cx="466768" cy="464314"/>
              <a:chOff x="3139766" y="765669"/>
              <a:chExt cx="886380" cy="881888"/>
            </a:xfrm>
          </p:grpSpPr>
          <p:grpSp>
            <p:nvGrpSpPr>
              <p:cNvPr id="2939" name="Google Shape;2939;p104"/>
              <p:cNvGrpSpPr/>
              <p:nvPr/>
            </p:nvGrpSpPr>
            <p:grpSpPr>
              <a:xfrm>
                <a:off x="3139766" y="765669"/>
                <a:ext cx="886380" cy="881888"/>
                <a:chOff x="3139766" y="765669"/>
                <a:chExt cx="886380" cy="881888"/>
              </a:xfrm>
            </p:grpSpPr>
            <p:sp>
              <p:nvSpPr>
                <p:cNvPr id="2940" name="Google Shape;2940;p10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0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0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0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0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0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0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0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0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9" name="Google Shape;2949;p10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0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0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0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3" name="Google Shape;2953;p10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104"/>
          <p:cNvGrpSpPr/>
          <p:nvPr/>
        </p:nvGrpSpPr>
        <p:grpSpPr>
          <a:xfrm>
            <a:off x="625184" y="1201451"/>
            <a:ext cx="2665073" cy="1317140"/>
            <a:chOff x="793334" y="1192826"/>
            <a:chExt cx="2665073" cy="1317140"/>
          </a:xfrm>
        </p:grpSpPr>
        <p:sp>
          <p:nvSpPr>
            <p:cNvPr id="2955" name="Google Shape;2955;p10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0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0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0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0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0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0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0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0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0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0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0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0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0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0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0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0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0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0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0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0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0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0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0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0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0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0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0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0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0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0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0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0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0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0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0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0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0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0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0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0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0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0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0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0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0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0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0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0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0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0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0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0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0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0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0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0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0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0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0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0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0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0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0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0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0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0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0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0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0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0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0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0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0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0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0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0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0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0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0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0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0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0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0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0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0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0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0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0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0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0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0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0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0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0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0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0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0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0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0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0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0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0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0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0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0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0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0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0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0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0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0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0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0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0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0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0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0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0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0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0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0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0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0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0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0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0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0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0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0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0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0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0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0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0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0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0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0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0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0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0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0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0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0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0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0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0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0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0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0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0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0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0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0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0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0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0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0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0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0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0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0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0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0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0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0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0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0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0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0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0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0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0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0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0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0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0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0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0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0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0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0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0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0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0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0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0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0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0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0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0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0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0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0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0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0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0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0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0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0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0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0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0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0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0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0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0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0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0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0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0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0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0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0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0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0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0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0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0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0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0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0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0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0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0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0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0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0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0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0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0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0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0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0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0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0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0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0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0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0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0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0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0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0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0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0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0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0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0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0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0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0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0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0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0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0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0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0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0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0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0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0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0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0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0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0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0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0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0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0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0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0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0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0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0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0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0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0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0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0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0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0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0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0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0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0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0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0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0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0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0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0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0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0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0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0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0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0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0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0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0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0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0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0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0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0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0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0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0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0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0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0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0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0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0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0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0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0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0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0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0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0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0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0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0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0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0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0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0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0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0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0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0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0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0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0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0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0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0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0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0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0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0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0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0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0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0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0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0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0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0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0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0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0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0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0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0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0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0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0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0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0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0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0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0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0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0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0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0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0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0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0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0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0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0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0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0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0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0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0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0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0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0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0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0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0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0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0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0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0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0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0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0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0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0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0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0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0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0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0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0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0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0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0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0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0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0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0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0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0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0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0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0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0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0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0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0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0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0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0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0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0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0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0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0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0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0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0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0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0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0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0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0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0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0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0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0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0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0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0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0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0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0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0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0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0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0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0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0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0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0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0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0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0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0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0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0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0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0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0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0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0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0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0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0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0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0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0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0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0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0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0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0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0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0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0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0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0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0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0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0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0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0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0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0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0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0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0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0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0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0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0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0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0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0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0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0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0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0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0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0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0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0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0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0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0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0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0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0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0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0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0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0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0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0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0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0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0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0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0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0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0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0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0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0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0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0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0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0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0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0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0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0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0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0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0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0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0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0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0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0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0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0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0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0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0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0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0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0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0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0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0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0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0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0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0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0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0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0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0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0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0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0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0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0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0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0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0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0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0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0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0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0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0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0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0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0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0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0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0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0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0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0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0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0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0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0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0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0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0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0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0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0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0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0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0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0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0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0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0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0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0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0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0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0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0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0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0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0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0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0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0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0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0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0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0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0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0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0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0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0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0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0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0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0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0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0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0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0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0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0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0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0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0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0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0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0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0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0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0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0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0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0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0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0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0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0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0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0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0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0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0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0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0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0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0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0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0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0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0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0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0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0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0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0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0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0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0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0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0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0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0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0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0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0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0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0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0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0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0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0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0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0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0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0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0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0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0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0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0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0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0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0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0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0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0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0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0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0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0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0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0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0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0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0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0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0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0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0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0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0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0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0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0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0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0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0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0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0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0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0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0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0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0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0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0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0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0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0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0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0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0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0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0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0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0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0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0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0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0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0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0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0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0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0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0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0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0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0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0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0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0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0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0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0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0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0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0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0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0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0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0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0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0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0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0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0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0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0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0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0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0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0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0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0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0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0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0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0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0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0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0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0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0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0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0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0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0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0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0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0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0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0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0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0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0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0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0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0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0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0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0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0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0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0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0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0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0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0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0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0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0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0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0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0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0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0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0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0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0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0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0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0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0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0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0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0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0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0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0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0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0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0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0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0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0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0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0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0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0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0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0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0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0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0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0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0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0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0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0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0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0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0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0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0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0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0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0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0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0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0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0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0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0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0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0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0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0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0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0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0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0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0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0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0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0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0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0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0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0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0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0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0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0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0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0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0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0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0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0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0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0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0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0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0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0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0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0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0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0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0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0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0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0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0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0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0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0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0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0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0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0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0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0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0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0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0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0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0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0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0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0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0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0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0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0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0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0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0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0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0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0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0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0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0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0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0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0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0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0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0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0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0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0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0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0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0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0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0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0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0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0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0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0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0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0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0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0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0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0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0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0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0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0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0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0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0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0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0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0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0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0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0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0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0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0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0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0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0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0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0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0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0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0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0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0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0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0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0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0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0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0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0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0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0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0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0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0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0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0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0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0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0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0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0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0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0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0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0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0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0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0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0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0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0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0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0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0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0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0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0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0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0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0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0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0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0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0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0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0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0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0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0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0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0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0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0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0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0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0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0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0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0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0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0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0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0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0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0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0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0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0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0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0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0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0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0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0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0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0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0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0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0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0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0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0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0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0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0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0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0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0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0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0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0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0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0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0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0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0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0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0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0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0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0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0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0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0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0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0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0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0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0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0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0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0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0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0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0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0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0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0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0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0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0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0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0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0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0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0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0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0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0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0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0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0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0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0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0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0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0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0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0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0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0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0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0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0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0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0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0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0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0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0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0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0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0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0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0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0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0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0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0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0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0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0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0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0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0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0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0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0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0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0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0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0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0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0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0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0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0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0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0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0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0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0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0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0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0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0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0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0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0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0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0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0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0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0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0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0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0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0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0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0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0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0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0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0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0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0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0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0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0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0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0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0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0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0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0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0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0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0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0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0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0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0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0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0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0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0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0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0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0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0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0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0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0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0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0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0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0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0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0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0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0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0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0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0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0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0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0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0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0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0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0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0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0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0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0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0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0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0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0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0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0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0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0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0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0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0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0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0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0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0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0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0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0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0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0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0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0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0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0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0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0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0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0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0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0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0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0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0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0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0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0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0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0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0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0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0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0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0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0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0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0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0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0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0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0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0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0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0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0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0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0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0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0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0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0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0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0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0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0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0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0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0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0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0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0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0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0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0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0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0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0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0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0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0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0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0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0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0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0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0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0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0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0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0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0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0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0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0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0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0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0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0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0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0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0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0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0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0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0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0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0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0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0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0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0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0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0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0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0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0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0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0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0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0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0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0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0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0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0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0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0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0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0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0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0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0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0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0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0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0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0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0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0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0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0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0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0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0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0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0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0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0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0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0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0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0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0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0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0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0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0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0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0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0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0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0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0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0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0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0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0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0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0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0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0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0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0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0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0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0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0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0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0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0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0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0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0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0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0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0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0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0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0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0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0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0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0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0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0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0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0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0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0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0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0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0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0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0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0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0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0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0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0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0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0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0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0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0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0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0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0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0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0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0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0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0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0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0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0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0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0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0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0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0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0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0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0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0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0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0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0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0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0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0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0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0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0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0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0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0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0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0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0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0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0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0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0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0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0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0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0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0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0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0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0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0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0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0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0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0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0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0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0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0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0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0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0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0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0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0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0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0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0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0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0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0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0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0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0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0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0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0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0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0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0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0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0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0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0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0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0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0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0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0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0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0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0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0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0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0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0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0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0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0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0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0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0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0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0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0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0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0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0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0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0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0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0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0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0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0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0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0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0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0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0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0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0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0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0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0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0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0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0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0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0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0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0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0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0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0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0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0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0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0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0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0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0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0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0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0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0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0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0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0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0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0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0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0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0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0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0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0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0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0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0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0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0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0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0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0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0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0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0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0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0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0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0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0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0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0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0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0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0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0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0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0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0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0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0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0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0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0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0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0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0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0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0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0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0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0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0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0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0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0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0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0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0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0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0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0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0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0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0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0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0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0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0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0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0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0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0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0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0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0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0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0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0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0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0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0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0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0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0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0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0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0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0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0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0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0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0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0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0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0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0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0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0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0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0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0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0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0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0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0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0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0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0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0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0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0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0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0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0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0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0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0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0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0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0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0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0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0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0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0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0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0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0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0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0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0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0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0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0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0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0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0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0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0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0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0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0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0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0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0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0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0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0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0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0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0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0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0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0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0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0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0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0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0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0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0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0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0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0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0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0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0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0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0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0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0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0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0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0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0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0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0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0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0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0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0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0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0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0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0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0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0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0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0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0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0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0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0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0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0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0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0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0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0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0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0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0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0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0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0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0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0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0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0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0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0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0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0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0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0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0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0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0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0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0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0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0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0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0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0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0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0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0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0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0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0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0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0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0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0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0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0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0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0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0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0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0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0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0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0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0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0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0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0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0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0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0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0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0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0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0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0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0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0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0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0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0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0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0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0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0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0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0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0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0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0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0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0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0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0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0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0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0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0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0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0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0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0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0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0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0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0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0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0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0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0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0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0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0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0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0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0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0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0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0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0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0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0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0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0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0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0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0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0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0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0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0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0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0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0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0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0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0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0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0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0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0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0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0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0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0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0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0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0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0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0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0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0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0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0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0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0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0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0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0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0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0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0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0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0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0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0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0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0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0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0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0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0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0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0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0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0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0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0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0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0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0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0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0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0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0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0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0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0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0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0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0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0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0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0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0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0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0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0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0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0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0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0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0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0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0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0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0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0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0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0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0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0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0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0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0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0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0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0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0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0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0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0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0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0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0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0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0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0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0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0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0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0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0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0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0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0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0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0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0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0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0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0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0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0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0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0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0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0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0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0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0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0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0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0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0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0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0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0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0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0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0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0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0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0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0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0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0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0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0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0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0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0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0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0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0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0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0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0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0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0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0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0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0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0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0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0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0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0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0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0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0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0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0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0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0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0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0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0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0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0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0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0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0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0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0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0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0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0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0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0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0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0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0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0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0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0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0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0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0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0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0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0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0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0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0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0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0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0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0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0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0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0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0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0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0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0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0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0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0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0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0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0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0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0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0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0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0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0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0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0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0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0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0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0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0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0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0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0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0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0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0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0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0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0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0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0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0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0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0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0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0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0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0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0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0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0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0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0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0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0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0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0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0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0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0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0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0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0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0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0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0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0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0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0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0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0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0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0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0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0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0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0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0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0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0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0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0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0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0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0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0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0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0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0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0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0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0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0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0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0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0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0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0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0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0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0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0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0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0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0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0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0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0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0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0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0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0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0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0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0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0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0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0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0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0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0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0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0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0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0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0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0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0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0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0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0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0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0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0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0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0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0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0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0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0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0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0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0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0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0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0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0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0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0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0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0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0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0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0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0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0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0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0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0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0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0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0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0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0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0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0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0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0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0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0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0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0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0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0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0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0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0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0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0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0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0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0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0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0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0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0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0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0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0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0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0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0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0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0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0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0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0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0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0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0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0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0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0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0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0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0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0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0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0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0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0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0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0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0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0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0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0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0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0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0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0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0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0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0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0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0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0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0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0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0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0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0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0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0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0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0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0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0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0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0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0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0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0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0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0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0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0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0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0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0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0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0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0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0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0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0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0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0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0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0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0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0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0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0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0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0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0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0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0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0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0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0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0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0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0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0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0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0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0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0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0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0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0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0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0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0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0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0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0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0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0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0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0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0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0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0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0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0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0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0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0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0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0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0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0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0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0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0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0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0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0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0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0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0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0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0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0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0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0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0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0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0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0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0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0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0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0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0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0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0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0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0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0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0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0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0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0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0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0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0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0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0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0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0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0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0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0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0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0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0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0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0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0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0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0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0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0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0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0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0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0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0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0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0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0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0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0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0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0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0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0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0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0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0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0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0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0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0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0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0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0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0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0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0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0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0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0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0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0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0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0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0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0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0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0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0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0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0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0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0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0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0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0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0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0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0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0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0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0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0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0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0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0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0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0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0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0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0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0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0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0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0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0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0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0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0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0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0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0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0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0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0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0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0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0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0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0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0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0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0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0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0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0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0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0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0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0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0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0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0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0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0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0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0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0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0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0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0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0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0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0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0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0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0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0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0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0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0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0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0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0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0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0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0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0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0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0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0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0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0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0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0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0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0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0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0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0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0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0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0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0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0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0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0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0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0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0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0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0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0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0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0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0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0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0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0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0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0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0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0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0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0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0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0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0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0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0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0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0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0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0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0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0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0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0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0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0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0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0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0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0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0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0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0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0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0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0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0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0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0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0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0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0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0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0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0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0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0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0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0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0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0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0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0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0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0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0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0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0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0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0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0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0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0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0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0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0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0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0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0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0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0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0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0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0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0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0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0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0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0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0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0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0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0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0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0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0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0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0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0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0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0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0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0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0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0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0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0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0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0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0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0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0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0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0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0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0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0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0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0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0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0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0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0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0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0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0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0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0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0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0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0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0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0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0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0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0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0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0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0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0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0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0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0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0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0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0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0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0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0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0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0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0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0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0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0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0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0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0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0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0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0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0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0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0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0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0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0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0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0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0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0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0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0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0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0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0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0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0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0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0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0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0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0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0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0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0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0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0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0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0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0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0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0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0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0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0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0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0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0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0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0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0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0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0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0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0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0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0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0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0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0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0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0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0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0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0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0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0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0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0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0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0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0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0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0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0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0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0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0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0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0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0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0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0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0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0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0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0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0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0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0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0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0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0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0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0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0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0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0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0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0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0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0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0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0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0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0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0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0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0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0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0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0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0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0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0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0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0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0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0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0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0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0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0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0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0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0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0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0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0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0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0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0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0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0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0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0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0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0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0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0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0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0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0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0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0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0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0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0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0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0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0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0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0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0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0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0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0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0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0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0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0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0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0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0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0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0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0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0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0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0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0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0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0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0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0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0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0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0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0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0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0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0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0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0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0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0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0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0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0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0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0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0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0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0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0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0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0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0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0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0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0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0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0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0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0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0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0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0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0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0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0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0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0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104"/>
          <p:cNvGrpSpPr/>
          <p:nvPr/>
        </p:nvGrpSpPr>
        <p:grpSpPr>
          <a:xfrm>
            <a:off x="3597785" y="3065882"/>
            <a:ext cx="2241344" cy="1330656"/>
            <a:chOff x="3597785" y="3065882"/>
            <a:chExt cx="2241344" cy="1330656"/>
          </a:xfrm>
        </p:grpSpPr>
        <p:grpSp>
          <p:nvGrpSpPr>
            <p:cNvPr id="6923" name="Google Shape;6923;p104"/>
            <p:cNvGrpSpPr/>
            <p:nvPr/>
          </p:nvGrpSpPr>
          <p:grpSpPr>
            <a:xfrm>
              <a:off x="5296908" y="3937355"/>
              <a:ext cx="143198" cy="32380"/>
              <a:chOff x="5296908" y="3937355"/>
              <a:chExt cx="143198" cy="32380"/>
            </a:xfrm>
          </p:grpSpPr>
          <p:sp>
            <p:nvSpPr>
              <p:cNvPr id="6924" name="Google Shape;6924;p10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104"/>
              <p:cNvGrpSpPr/>
              <p:nvPr/>
            </p:nvGrpSpPr>
            <p:grpSpPr>
              <a:xfrm>
                <a:off x="5402331" y="3937355"/>
                <a:ext cx="37776" cy="32380"/>
                <a:chOff x="5402331" y="3937355"/>
                <a:chExt cx="37776" cy="32380"/>
              </a:xfrm>
            </p:grpSpPr>
            <p:sp>
              <p:nvSpPr>
                <p:cNvPr id="6926" name="Google Shape;6926;p10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0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104"/>
              <p:cNvGrpSpPr/>
              <p:nvPr/>
            </p:nvGrpSpPr>
            <p:grpSpPr>
              <a:xfrm>
                <a:off x="5296908" y="3937355"/>
                <a:ext cx="37783" cy="32380"/>
                <a:chOff x="5296908" y="3937355"/>
                <a:chExt cx="37783" cy="32380"/>
              </a:xfrm>
            </p:grpSpPr>
            <p:sp>
              <p:nvSpPr>
                <p:cNvPr id="6929" name="Google Shape;6929;p10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0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1" name="Google Shape;6931;p104"/>
            <p:cNvGrpSpPr/>
            <p:nvPr/>
          </p:nvGrpSpPr>
          <p:grpSpPr>
            <a:xfrm>
              <a:off x="4724163" y="3119631"/>
              <a:ext cx="120838" cy="84218"/>
              <a:chOff x="4724163" y="3119631"/>
              <a:chExt cx="120838" cy="84218"/>
            </a:xfrm>
          </p:grpSpPr>
          <p:grpSp>
            <p:nvGrpSpPr>
              <p:cNvPr id="6932" name="Google Shape;6932;p104"/>
              <p:cNvGrpSpPr/>
              <p:nvPr/>
            </p:nvGrpSpPr>
            <p:grpSpPr>
              <a:xfrm>
                <a:off x="4746712" y="3132773"/>
                <a:ext cx="86869" cy="56424"/>
                <a:chOff x="4746712" y="3132773"/>
                <a:chExt cx="86869" cy="56424"/>
              </a:xfrm>
            </p:grpSpPr>
            <p:sp>
              <p:nvSpPr>
                <p:cNvPr id="6933" name="Google Shape;6933;p10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0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104"/>
              <p:cNvGrpSpPr/>
              <p:nvPr/>
            </p:nvGrpSpPr>
            <p:grpSpPr>
              <a:xfrm>
                <a:off x="4773634" y="3143336"/>
                <a:ext cx="37776" cy="32451"/>
                <a:chOff x="4773634" y="3143336"/>
                <a:chExt cx="37776" cy="32451"/>
              </a:xfrm>
            </p:grpSpPr>
            <p:sp>
              <p:nvSpPr>
                <p:cNvPr id="6936" name="Google Shape;6936;p10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0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104"/>
              <p:cNvGrpSpPr/>
              <p:nvPr/>
            </p:nvGrpSpPr>
            <p:grpSpPr>
              <a:xfrm>
                <a:off x="4724163" y="3131248"/>
                <a:ext cx="37776" cy="32459"/>
                <a:chOff x="4724163" y="3131248"/>
                <a:chExt cx="37776" cy="32459"/>
              </a:xfrm>
            </p:grpSpPr>
            <p:sp>
              <p:nvSpPr>
                <p:cNvPr id="6939" name="Google Shape;6939;p10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0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104"/>
              <p:cNvGrpSpPr/>
              <p:nvPr/>
            </p:nvGrpSpPr>
            <p:grpSpPr>
              <a:xfrm>
                <a:off x="4755081" y="3176054"/>
                <a:ext cx="32357" cy="27795"/>
                <a:chOff x="4755081" y="3176054"/>
                <a:chExt cx="32357" cy="27795"/>
              </a:xfrm>
            </p:grpSpPr>
            <p:sp>
              <p:nvSpPr>
                <p:cNvPr id="6942" name="Google Shape;6942;p10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0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104"/>
              <p:cNvGrpSpPr/>
              <p:nvPr/>
            </p:nvGrpSpPr>
            <p:grpSpPr>
              <a:xfrm>
                <a:off x="4812550" y="3119631"/>
                <a:ext cx="32451" cy="27803"/>
                <a:chOff x="4812550" y="3119631"/>
                <a:chExt cx="32451" cy="27803"/>
              </a:xfrm>
            </p:grpSpPr>
            <p:sp>
              <p:nvSpPr>
                <p:cNvPr id="6945" name="Google Shape;6945;p10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0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7" name="Google Shape;6947;p104"/>
            <p:cNvGrpSpPr/>
            <p:nvPr/>
          </p:nvGrpSpPr>
          <p:grpSpPr>
            <a:xfrm>
              <a:off x="5382826" y="4027197"/>
              <a:ext cx="268967" cy="250422"/>
              <a:chOff x="5382826" y="4027197"/>
              <a:chExt cx="268967" cy="250422"/>
            </a:xfrm>
          </p:grpSpPr>
          <p:grpSp>
            <p:nvGrpSpPr>
              <p:cNvPr id="6948" name="Google Shape;6948;p104"/>
              <p:cNvGrpSpPr/>
              <p:nvPr/>
            </p:nvGrpSpPr>
            <p:grpSpPr>
              <a:xfrm>
                <a:off x="5405280" y="4042510"/>
                <a:ext cx="237570" cy="218647"/>
                <a:chOff x="5405280" y="4042510"/>
                <a:chExt cx="237570" cy="218647"/>
              </a:xfrm>
            </p:grpSpPr>
            <p:sp>
              <p:nvSpPr>
                <p:cNvPr id="6949" name="Google Shape;6949;p10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0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0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0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0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0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104"/>
              <p:cNvGrpSpPr/>
              <p:nvPr/>
            </p:nvGrpSpPr>
            <p:grpSpPr>
              <a:xfrm>
                <a:off x="5382826" y="4125549"/>
                <a:ext cx="37776" cy="32380"/>
                <a:chOff x="5382826" y="4125549"/>
                <a:chExt cx="37776" cy="32380"/>
              </a:xfrm>
            </p:grpSpPr>
            <p:sp>
              <p:nvSpPr>
                <p:cNvPr id="6956" name="Google Shape;6956;p10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0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104"/>
              <p:cNvGrpSpPr/>
              <p:nvPr/>
            </p:nvGrpSpPr>
            <p:grpSpPr>
              <a:xfrm>
                <a:off x="5475680" y="4195587"/>
                <a:ext cx="37783" cy="32364"/>
                <a:chOff x="5475680" y="4195587"/>
                <a:chExt cx="37783" cy="32364"/>
              </a:xfrm>
            </p:grpSpPr>
            <p:sp>
              <p:nvSpPr>
                <p:cNvPr id="6959" name="Google Shape;6959;p10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0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104"/>
              <p:cNvGrpSpPr/>
              <p:nvPr/>
            </p:nvGrpSpPr>
            <p:grpSpPr>
              <a:xfrm>
                <a:off x="5532575" y="4027197"/>
                <a:ext cx="33308" cy="32262"/>
                <a:chOff x="5532575" y="4027197"/>
                <a:chExt cx="33308" cy="32262"/>
              </a:xfrm>
            </p:grpSpPr>
            <p:sp>
              <p:nvSpPr>
                <p:cNvPr id="6962" name="Google Shape;6962;p10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0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104"/>
              <p:cNvGrpSpPr/>
              <p:nvPr/>
            </p:nvGrpSpPr>
            <p:grpSpPr>
              <a:xfrm>
                <a:off x="5590706" y="4245348"/>
                <a:ext cx="33497" cy="32270"/>
                <a:chOff x="5590706" y="4245348"/>
                <a:chExt cx="33497" cy="32270"/>
              </a:xfrm>
            </p:grpSpPr>
            <p:sp>
              <p:nvSpPr>
                <p:cNvPr id="6965" name="Google Shape;6965;p10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0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104"/>
              <p:cNvGrpSpPr/>
              <p:nvPr/>
            </p:nvGrpSpPr>
            <p:grpSpPr>
              <a:xfrm>
                <a:off x="5618681" y="4109677"/>
                <a:ext cx="33112" cy="32357"/>
                <a:chOff x="5618681" y="4109677"/>
                <a:chExt cx="33112" cy="32357"/>
              </a:xfrm>
            </p:grpSpPr>
            <p:sp>
              <p:nvSpPr>
                <p:cNvPr id="6968" name="Google Shape;6968;p10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0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104"/>
              <p:cNvGrpSpPr/>
              <p:nvPr/>
            </p:nvGrpSpPr>
            <p:grpSpPr>
              <a:xfrm>
                <a:off x="5479298" y="4128262"/>
                <a:ext cx="31405" cy="26906"/>
                <a:chOff x="5479298" y="4128262"/>
                <a:chExt cx="31405" cy="26906"/>
              </a:xfrm>
            </p:grpSpPr>
            <p:sp>
              <p:nvSpPr>
                <p:cNvPr id="6971" name="Google Shape;6971;p10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0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104"/>
              <p:cNvGrpSpPr/>
              <p:nvPr/>
            </p:nvGrpSpPr>
            <p:grpSpPr>
              <a:xfrm>
                <a:off x="5582903" y="4180116"/>
                <a:ext cx="31499" cy="26898"/>
                <a:chOff x="5582903" y="4180116"/>
                <a:chExt cx="31499" cy="26898"/>
              </a:xfrm>
            </p:grpSpPr>
            <p:sp>
              <p:nvSpPr>
                <p:cNvPr id="6974" name="Google Shape;6974;p10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0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6" name="Google Shape;6976;p104"/>
            <p:cNvGrpSpPr/>
            <p:nvPr/>
          </p:nvGrpSpPr>
          <p:grpSpPr>
            <a:xfrm>
              <a:off x="3977681" y="3230323"/>
              <a:ext cx="94584" cy="84085"/>
              <a:chOff x="3977681" y="3230323"/>
              <a:chExt cx="94584" cy="84085"/>
            </a:xfrm>
          </p:grpSpPr>
          <p:grpSp>
            <p:nvGrpSpPr>
              <p:cNvPr id="6977" name="Google Shape;6977;p104"/>
              <p:cNvGrpSpPr/>
              <p:nvPr/>
            </p:nvGrpSpPr>
            <p:grpSpPr>
              <a:xfrm>
                <a:off x="4000135" y="3243041"/>
                <a:ext cx="59570" cy="57186"/>
                <a:chOff x="4000135" y="3243041"/>
                <a:chExt cx="59570" cy="57186"/>
              </a:xfrm>
            </p:grpSpPr>
            <p:sp>
              <p:nvSpPr>
                <p:cNvPr id="6978" name="Google Shape;6978;p10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0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0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104"/>
              <p:cNvGrpSpPr/>
              <p:nvPr/>
            </p:nvGrpSpPr>
            <p:grpSpPr>
              <a:xfrm>
                <a:off x="3977681" y="3245872"/>
                <a:ext cx="37783" cy="32380"/>
                <a:chOff x="3977681" y="3245872"/>
                <a:chExt cx="37783" cy="32380"/>
              </a:xfrm>
            </p:grpSpPr>
            <p:sp>
              <p:nvSpPr>
                <p:cNvPr id="6982" name="Google Shape;6982;p10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0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104"/>
              <p:cNvGrpSpPr/>
              <p:nvPr/>
            </p:nvGrpSpPr>
            <p:grpSpPr>
              <a:xfrm>
                <a:off x="4040860" y="3262672"/>
                <a:ext cx="31405" cy="27001"/>
                <a:chOff x="4040860" y="3262672"/>
                <a:chExt cx="31405" cy="27001"/>
              </a:xfrm>
            </p:grpSpPr>
            <p:sp>
              <p:nvSpPr>
                <p:cNvPr id="6985" name="Google Shape;6985;p10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0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104"/>
              <p:cNvGrpSpPr/>
              <p:nvPr/>
            </p:nvGrpSpPr>
            <p:grpSpPr>
              <a:xfrm>
                <a:off x="4021072" y="3230323"/>
                <a:ext cx="31397" cy="26906"/>
                <a:chOff x="4021072" y="3230323"/>
                <a:chExt cx="31397" cy="26906"/>
              </a:xfrm>
            </p:grpSpPr>
            <p:sp>
              <p:nvSpPr>
                <p:cNvPr id="6988" name="Google Shape;6988;p10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0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104"/>
              <p:cNvGrpSpPr/>
              <p:nvPr/>
            </p:nvGrpSpPr>
            <p:grpSpPr>
              <a:xfrm>
                <a:off x="4001472" y="3287462"/>
                <a:ext cx="31499" cy="26945"/>
                <a:chOff x="4001472" y="3287462"/>
                <a:chExt cx="31499" cy="26945"/>
              </a:xfrm>
            </p:grpSpPr>
            <p:sp>
              <p:nvSpPr>
                <p:cNvPr id="6991" name="Google Shape;6991;p10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0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3" name="Google Shape;6993;p104"/>
            <p:cNvGrpSpPr/>
            <p:nvPr/>
          </p:nvGrpSpPr>
          <p:grpSpPr>
            <a:xfrm>
              <a:off x="4084715" y="3258865"/>
              <a:ext cx="184961" cy="137268"/>
              <a:chOff x="4084715" y="3258865"/>
              <a:chExt cx="184961" cy="137268"/>
            </a:xfrm>
          </p:grpSpPr>
          <p:grpSp>
            <p:nvGrpSpPr>
              <p:cNvPr id="6994" name="Google Shape;6994;p104"/>
              <p:cNvGrpSpPr/>
              <p:nvPr/>
            </p:nvGrpSpPr>
            <p:grpSpPr>
              <a:xfrm>
                <a:off x="4107453" y="3271583"/>
                <a:ext cx="153470" cy="110275"/>
                <a:chOff x="4107453" y="3271583"/>
                <a:chExt cx="153470" cy="110275"/>
              </a:xfrm>
            </p:grpSpPr>
            <p:sp>
              <p:nvSpPr>
                <p:cNvPr id="6995" name="Google Shape;6995;p10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0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0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0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104"/>
              <p:cNvGrpSpPr/>
              <p:nvPr/>
            </p:nvGrpSpPr>
            <p:grpSpPr>
              <a:xfrm>
                <a:off x="4136947" y="3258865"/>
                <a:ext cx="31499" cy="27001"/>
                <a:chOff x="4136947" y="3258865"/>
                <a:chExt cx="31499" cy="27001"/>
              </a:xfrm>
            </p:grpSpPr>
            <p:sp>
              <p:nvSpPr>
                <p:cNvPr id="7000" name="Google Shape;7000;p10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0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104"/>
              <p:cNvGrpSpPr/>
              <p:nvPr/>
            </p:nvGrpSpPr>
            <p:grpSpPr>
              <a:xfrm>
                <a:off x="4084715" y="3266478"/>
                <a:ext cx="31468" cy="26898"/>
                <a:chOff x="4084715" y="3266478"/>
                <a:chExt cx="31468" cy="26898"/>
              </a:xfrm>
            </p:grpSpPr>
            <p:sp>
              <p:nvSpPr>
                <p:cNvPr id="7003" name="Google Shape;7003;p10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0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104"/>
              <p:cNvGrpSpPr/>
              <p:nvPr/>
            </p:nvGrpSpPr>
            <p:grpSpPr>
              <a:xfrm>
                <a:off x="4159213" y="3279849"/>
                <a:ext cx="31405" cy="26945"/>
                <a:chOff x="4159213" y="3279849"/>
                <a:chExt cx="31405" cy="26945"/>
              </a:xfrm>
            </p:grpSpPr>
            <p:sp>
              <p:nvSpPr>
                <p:cNvPr id="7006" name="Google Shape;7006;p10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0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104"/>
              <p:cNvGrpSpPr/>
              <p:nvPr/>
            </p:nvGrpSpPr>
            <p:grpSpPr>
              <a:xfrm>
                <a:off x="4201550" y="3266502"/>
                <a:ext cx="31405" cy="26883"/>
                <a:chOff x="4201550" y="3266502"/>
                <a:chExt cx="31405" cy="26883"/>
              </a:xfrm>
            </p:grpSpPr>
            <p:sp>
              <p:nvSpPr>
                <p:cNvPr id="7009" name="Google Shape;7009;p10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0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104"/>
              <p:cNvGrpSpPr/>
              <p:nvPr/>
            </p:nvGrpSpPr>
            <p:grpSpPr>
              <a:xfrm>
                <a:off x="4201550" y="3338278"/>
                <a:ext cx="31405" cy="26930"/>
                <a:chOff x="4201550" y="3338278"/>
                <a:chExt cx="31405" cy="26930"/>
              </a:xfrm>
            </p:grpSpPr>
            <p:sp>
              <p:nvSpPr>
                <p:cNvPr id="7012" name="Google Shape;7012;p10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0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104"/>
              <p:cNvGrpSpPr/>
              <p:nvPr/>
            </p:nvGrpSpPr>
            <p:grpSpPr>
              <a:xfrm>
                <a:off x="4238272" y="3369132"/>
                <a:ext cx="31405" cy="27001"/>
                <a:chOff x="4238272" y="3369132"/>
                <a:chExt cx="31405" cy="27001"/>
              </a:xfrm>
            </p:grpSpPr>
            <p:sp>
              <p:nvSpPr>
                <p:cNvPr id="7015" name="Google Shape;7015;p10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0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7" name="Google Shape;7017;p104"/>
            <p:cNvGrpSpPr/>
            <p:nvPr/>
          </p:nvGrpSpPr>
          <p:grpSpPr>
            <a:xfrm>
              <a:off x="4068639" y="3200169"/>
              <a:ext cx="77643" cy="37272"/>
              <a:chOff x="4068639" y="3200169"/>
              <a:chExt cx="77643" cy="37272"/>
            </a:xfrm>
          </p:grpSpPr>
          <p:sp>
            <p:nvSpPr>
              <p:cNvPr id="7018" name="Google Shape;7018;p10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9" name="Google Shape;7019;p104"/>
              <p:cNvGrpSpPr/>
              <p:nvPr/>
            </p:nvGrpSpPr>
            <p:grpSpPr>
              <a:xfrm>
                <a:off x="4114878" y="3200169"/>
                <a:ext cx="31405" cy="26993"/>
                <a:chOff x="4114878" y="3200169"/>
                <a:chExt cx="31405" cy="26993"/>
              </a:xfrm>
            </p:grpSpPr>
            <p:sp>
              <p:nvSpPr>
                <p:cNvPr id="7020" name="Google Shape;7020;p10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0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104"/>
              <p:cNvGrpSpPr/>
              <p:nvPr/>
            </p:nvGrpSpPr>
            <p:grpSpPr>
              <a:xfrm>
                <a:off x="4068639" y="3210535"/>
                <a:ext cx="31499" cy="26906"/>
                <a:chOff x="4068639" y="3210535"/>
                <a:chExt cx="31499" cy="26906"/>
              </a:xfrm>
            </p:grpSpPr>
            <p:sp>
              <p:nvSpPr>
                <p:cNvPr id="7023" name="Google Shape;7023;p10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0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5" name="Google Shape;7025;p104"/>
            <p:cNvGrpSpPr/>
            <p:nvPr/>
          </p:nvGrpSpPr>
          <p:grpSpPr>
            <a:xfrm>
              <a:off x="3869702" y="3066935"/>
              <a:ext cx="382664" cy="190294"/>
              <a:chOff x="3869702" y="3066935"/>
              <a:chExt cx="382664" cy="190294"/>
            </a:xfrm>
          </p:grpSpPr>
          <p:grpSp>
            <p:nvGrpSpPr>
              <p:cNvPr id="7026" name="Google Shape;7026;p104"/>
              <p:cNvGrpSpPr/>
              <p:nvPr/>
            </p:nvGrpSpPr>
            <p:grpSpPr>
              <a:xfrm>
                <a:off x="3888633" y="3082351"/>
                <a:ext cx="351172" cy="160698"/>
                <a:chOff x="3888633" y="3082351"/>
                <a:chExt cx="351172" cy="160698"/>
              </a:xfrm>
            </p:grpSpPr>
            <p:sp>
              <p:nvSpPr>
                <p:cNvPr id="7027" name="Google Shape;7027;p10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0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0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0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0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0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104"/>
              <p:cNvGrpSpPr/>
              <p:nvPr/>
            </p:nvGrpSpPr>
            <p:grpSpPr>
              <a:xfrm>
                <a:off x="4143703" y="3066935"/>
                <a:ext cx="37783" cy="32357"/>
                <a:chOff x="4143703" y="3066935"/>
                <a:chExt cx="37783" cy="32357"/>
              </a:xfrm>
            </p:grpSpPr>
            <p:sp>
              <p:nvSpPr>
                <p:cNvPr id="7034" name="Google Shape;7034;p10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0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104"/>
              <p:cNvGrpSpPr/>
              <p:nvPr/>
            </p:nvGrpSpPr>
            <p:grpSpPr>
              <a:xfrm>
                <a:off x="4044565" y="3103563"/>
                <a:ext cx="37783" cy="32451"/>
                <a:chOff x="4044565" y="3103563"/>
                <a:chExt cx="37783" cy="32451"/>
              </a:xfrm>
            </p:grpSpPr>
            <p:sp>
              <p:nvSpPr>
                <p:cNvPr id="7037" name="Google Shape;7037;p10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0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104"/>
              <p:cNvGrpSpPr/>
              <p:nvPr/>
            </p:nvGrpSpPr>
            <p:grpSpPr>
              <a:xfrm>
                <a:off x="4017454" y="3188237"/>
                <a:ext cx="37776" cy="32357"/>
                <a:chOff x="4017454" y="3188237"/>
                <a:chExt cx="37776" cy="32357"/>
              </a:xfrm>
            </p:grpSpPr>
            <p:sp>
              <p:nvSpPr>
                <p:cNvPr id="7040" name="Google Shape;7040;p10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0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104"/>
              <p:cNvGrpSpPr/>
              <p:nvPr/>
            </p:nvGrpSpPr>
            <p:grpSpPr>
              <a:xfrm>
                <a:off x="3921548" y="3157509"/>
                <a:ext cx="37783" cy="32357"/>
                <a:chOff x="3921548" y="3157509"/>
                <a:chExt cx="37783" cy="32357"/>
              </a:xfrm>
            </p:grpSpPr>
            <p:sp>
              <p:nvSpPr>
                <p:cNvPr id="7043" name="Google Shape;7043;p10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0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104"/>
              <p:cNvGrpSpPr/>
              <p:nvPr/>
            </p:nvGrpSpPr>
            <p:grpSpPr>
              <a:xfrm>
                <a:off x="3939056" y="3211620"/>
                <a:ext cx="37783" cy="32380"/>
                <a:chOff x="3939056" y="3211620"/>
                <a:chExt cx="37783" cy="32380"/>
              </a:xfrm>
            </p:grpSpPr>
            <p:sp>
              <p:nvSpPr>
                <p:cNvPr id="7046" name="Google Shape;7046;p10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0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104"/>
              <p:cNvGrpSpPr/>
              <p:nvPr/>
            </p:nvGrpSpPr>
            <p:grpSpPr>
              <a:xfrm>
                <a:off x="4176240" y="3136965"/>
                <a:ext cx="31405" cy="26930"/>
                <a:chOff x="4176240" y="3136965"/>
                <a:chExt cx="31405" cy="26930"/>
              </a:xfrm>
            </p:grpSpPr>
            <p:sp>
              <p:nvSpPr>
                <p:cNvPr id="7049" name="Google Shape;7049;p10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0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104"/>
              <p:cNvGrpSpPr/>
              <p:nvPr/>
            </p:nvGrpSpPr>
            <p:grpSpPr>
              <a:xfrm>
                <a:off x="4133148" y="3152593"/>
                <a:ext cx="31499" cy="27001"/>
                <a:chOff x="4133148" y="3152593"/>
                <a:chExt cx="31499" cy="27001"/>
              </a:xfrm>
            </p:grpSpPr>
            <p:sp>
              <p:nvSpPr>
                <p:cNvPr id="7052" name="Google Shape;7052;p10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0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104"/>
              <p:cNvGrpSpPr/>
              <p:nvPr/>
            </p:nvGrpSpPr>
            <p:grpSpPr>
              <a:xfrm>
                <a:off x="4220866" y="3073534"/>
                <a:ext cx="31499" cy="26898"/>
                <a:chOff x="4220866" y="3073534"/>
                <a:chExt cx="31499" cy="26898"/>
              </a:xfrm>
            </p:grpSpPr>
            <p:sp>
              <p:nvSpPr>
                <p:cNvPr id="7055" name="Google Shape;7055;p10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0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104"/>
              <p:cNvGrpSpPr/>
              <p:nvPr/>
            </p:nvGrpSpPr>
            <p:grpSpPr>
              <a:xfrm>
                <a:off x="3869702" y="3230323"/>
                <a:ext cx="31499" cy="26906"/>
                <a:chOff x="3869702" y="3230323"/>
                <a:chExt cx="31499" cy="26906"/>
              </a:xfrm>
            </p:grpSpPr>
            <p:sp>
              <p:nvSpPr>
                <p:cNvPr id="7058" name="Google Shape;7058;p10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0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0" name="Google Shape;7060;p104"/>
            <p:cNvGrpSpPr/>
            <p:nvPr/>
          </p:nvGrpSpPr>
          <p:grpSpPr>
            <a:xfrm>
              <a:off x="4271383" y="3065882"/>
              <a:ext cx="304556" cy="341663"/>
              <a:chOff x="4271383" y="3065882"/>
              <a:chExt cx="304556" cy="341663"/>
            </a:xfrm>
          </p:grpSpPr>
          <p:grpSp>
            <p:nvGrpSpPr>
              <p:cNvPr id="7061" name="Google Shape;7061;p104"/>
              <p:cNvGrpSpPr/>
              <p:nvPr/>
            </p:nvGrpSpPr>
            <p:grpSpPr>
              <a:xfrm>
                <a:off x="4293838" y="3078639"/>
                <a:ext cx="269353" cy="311973"/>
                <a:chOff x="4293838" y="3078639"/>
                <a:chExt cx="269353" cy="311973"/>
              </a:xfrm>
            </p:grpSpPr>
            <p:sp>
              <p:nvSpPr>
                <p:cNvPr id="7062" name="Google Shape;7062;p10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0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0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0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0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0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0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0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0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0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0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0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0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0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0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0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0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104"/>
              <p:cNvGrpSpPr/>
              <p:nvPr/>
            </p:nvGrpSpPr>
            <p:grpSpPr>
              <a:xfrm>
                <a:off x="4538164" y="3342061"/>
                <a:ext cx="37776" cy="32380"/>
                <a:chOff x="4538164" y="3342061"/>
                <a:chExt cx="37776" cy="32380"/>
              </a:xfrm>
            </p:grpSpPr>
            <p:sp>
              <p:nvSpPr>
                <p:cNvPr id="7080" name="Google Shape;7080;p10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0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104"/>
              <p:cNvGrpSpPr/>
              <p:nvPr/>
            </p:nvGrpSpPr>
            <p:grpSpPr>
              <a:xfrm>
                <a:off x="4271383" y="3194742"/>
                <a:ext cx="37783" cy="32420"/>
                <a:chOff x="4271383" y="3194742"/>
                <a:chExt cx="37783" cy="32420"/>
              </a:xfrm>
            </p:grpSpPr>
            <p:sp>
              <p:nvSpPr>
                <p:cNvPr id="7083" name="Google Shape;7083;p10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0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04"/>
              <p:cNvGrpSpPr/>
              <p:nvPr/>
            </p:nvGrpSpPr>
            <p:grpSpPr>
              <a:xfrm>
                <a:off x="4284416" y="3084058"/>
                <a:ext cx="37783" cy="32357"/>
                <a:chOff x="4284416" y="3084058"/>
                <a:chExt cx="37783" cy="32357"/>
              </a:xfrm>
            </p:grpSpPr>
            <p:sp>
              <p:nvSpPr>
                <p:cNvPr id="7086" name="Google Shape;7086;p10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0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104"/>
              <p:cNvGrpSpPr/>
              <p:nvPr/>
            </p:nvGrpSpPr>
            <p:grpSpPr>
              <a:xfrm>
                <a:off x="4478697" y="3297561"/>
                <a:ext cx="37776" cy="32451"/>
                <a:chOff x="4478697" y="3297561"/>
                <a:chExt cx="37776" cy="32451"/>
              </a:xfrm>
            </p:grpSpPr>
            <p:sp>
              <p:nvSpPr>
                <p:cNvPr id="7089" name="Google Shape;7089;p10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0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104"/>
              <p:cNvGrpSpPr/>
              <p:nvPr/>
            </p:nvGrpSpPr>
            <p:grpSpPr>
              <a:xfrm>
                <a:off x="4411813" y="3331711"/>
                <a:ext cx="37776" cy="32451"/>
                <a:chOff x="4411813" y="3331711"/>
                <a:chExt cx="37776" cy="32451"/>
              </a:xfrm>
            </p:grpSpPr>
            <p:sp>
              <p:nvSpPr>
                <p:cNvPr id="7092" name="Google Shape;7092;p10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0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104"/>
              <p:cNvGrpSpPr/>
              <p:nvPr/>
            </p:nvGrpSpPr>
            <p:grpSpPr>
              <a:xfrm>
                <a:off x="4337984" y="3375188"/>
                <a:ext cx="37776" cy="32357"/>
                <a:chOff x="4337984" y="3375188"/>
                <a:chExt cx="37776" cy="32357"/>
              </a:xfrm>
            </p:grpSpPr>
            <p:sp>
              <p:nvSpPr>
                <p:cNvPr id="7095" name="Google Shape;7095;p10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0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104"/>
              <p:cNvGrpSpPr/>
              <p:nvPr/>
            </p:nvGrpSpPr>
            <p:grpSpPr>
              <a:xfrm>
                <a:off x="4494867" y="3090530"/>
                <a:ext cx="37878" cy="32451"/>
                <a:chOff x="4494867" y="3090530"/>
                <a:chExt cx="37878" cy="32451"/>
              </a:xfrm>
            </p:grpSpPr>
            <p:sp>
              <p:nvSpPr>
                <p:cNvPr id="7098" name="Google Shape;7098;p10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0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104"/>
              <p:cNvGrpSpPr/>
              <p:nvPr/>
            </p:nvGrpSpPr>
            <p:grpSpPr>
              <a:xfrm>
                <a:off x="4525124" y="3207774"/>
                <a:ext cx="37783" cy="32420"/>
                <a:chOff x="4525124" y="3207774"/>
                <a:chExt cx="37783" cy="32420"/>
              </a:xfrm>
            </p:grpSpPr>
            <p:sp>
              <p:nvSpPr>
                <p:cNvPr id="7101" name="Google Shape;7101;p10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0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104"/>
              <p:cNvGrpSpPr/>
              <p:nvPr/>
            </p:nvGrpSpPr>
            <p:grpSpPr>
              <a:xfrm>
                <a:off x="4440544" y="3176479"/>
                <a:ext cx="31499" cy="26898"/>
                <a:chOff x="4440544" y="3176479"/>
                <a:chExt cx="31499" cy="26898"/>
              </a:xfrm>
            </p:grpSpPr>
            <p:sp>
              <p:nvSpPr>
                <p:cNvPr id="7104" name="Google Shape;7104;p10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0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104"/>
              <p:cNvGrpSpPr/>
              <p:nvPr/>
            </p:nvGrpSpPr>
            <p:grpSpPr>
              <a:xfrm>
                <a:off x="4350545" y="3156400"/>
                <a:ext cx="31405" cy="27001"/>
                <a:chOff x="4350545" y="3156400"/>
                <a:chExt cx="31405" cy="27001"/>
              </a:xfrm>
            </p:grpSpPr>
            <p:sp>
              <p:nvSpPr>
                <p:cNvPr id="7107" name="Google Shape;7107;p10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0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04"/>
              <p:cNvGrpSpPr/>
              <p:nvPr/>
            </p:nvGrpSpPr>
            <p:grpSpPr>
              <a:xfrm>
                <a:off x="4376703" y="3255058"/>
                <a:ext cx="31405" cy="27001"/>
                <a:chOff x="4376703" y="3255058"/>
                <a:chExt cx="31405" cy="27001"/>
              </a:xfrm>
            </p:grpSpPr>
            <p:sp>
              <p:nvSpPr>
                <p:cNvPr id="7110" name="Google Shape;7110;p10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0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104"/>
              <p:cNvGrpSpPr/>
              <p:nvPr/>
            </p:nvGrpSpPr>
            <p:grpSpPr>
              <a:xfrm>
                <a:off x="4331322" y="3283656"/>
                <a:ext cx="31405" cy="26945"/>
                <a:chOff x="4331322" y="3283656"/>
                <a:chExt cx="31405" cy="26945"/>
              </a:xfrm>
            </p:grpSpPr>
            <p:sp>
              <p:nvSpPr>
                <p:cNvPr id="7113" name="Google Shape;7113;p10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0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104"/>
              <p:cNvGrpSpPr/>
              <p:nvPr/>
            </p:nvGrpSpPr>
            <p:grpSpPr>
              <a:xfrm>
                <a:off x="4380510" y="3065882"/>
                <a:ext cx="31405" cy="26938"/>
                <a:chOff x="4380510" y="3065882"/>
                <a:chExt cx="31405" cy="26938"/>
              </a:xfrm>
            </p:grpSpPr>
            <p:sp>
              <p:nvSpPr>
                <p:cNvPr id="7116" name="Google Shape;7116;p10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0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8" name="Google Shape;7118;p104"/>
            <p:cNvGrpSpPr/>
            <p:nvPr/>
          </p:nvGrpSpPr>
          <p:grpSpPr>
            <a:xfrm>
              <a:off x="4558998" y="3188237"/>
              <a:ext cx="1280131" cy="1052746"/>
              <a:chOff x="4558998" y="3188237"/>
              <a:chExt cx="1280131" cy="1052746"/>
            </a:xfrm>
          </p:grpSpPr>
          <p:sp>
            <p:nvSpPr>
              <p:cNvPr id="7119" name="Google Shape;7119;p10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104"/>
              <p:cNvGrpSpPr/>
              <p:nvPr/>
            </p:nvGrpSpPr>
            <p:grpSpPr>
              <a:xfrm>
                <a:off x="4579164" y="3203653"/>
                <a:ext cx="1244833" cy="1020397"/>
                <a:chOff x="4579164" y="3203653"/>
                <a:chExt cx="1244833" cy="1020397"/>
              </a:xfrm>
            </p:grpSpPr>
            <p:sp>
              <p:nvSpPr>
                <p:cNvPr id="7121" name="Google Shape;7121;p10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0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104"/>
                <p:cNvGrpSpPr/>
                <p:nvPr/>
              </p:nvGrpSpPr>
              <p:grpSpPr>
                <a:xfrm>
                  <a:off x="4579164" y="3203653"/>
                  <a:ext cx="1244833" cy="1020397"/>
                  <a:chOff x="4579164" y="3203653"/>
                  <a:chExt cx="1244833" cy="1020397"/>
                </a:xfrm>
              </p:grpSpPr>
              <p:sp>
                <p:nvSpPr>
                  <p:cNvPr id="7124" name="Google Shape;7124;p10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0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104"/>
                  <p:cNvGrpSpPr/>
                  <p:nvPr/>
                </p:nvGrpSpPr>
                <p:grpSpPr>
                  <a:xfrm>
                    <a:off x="4579164" y="3203653"/>
                    <a:ext cx="1244833" cy="1020397"/>
                    <a:chOff x="4579164" y="3203653"/>
                    <a:chExt cx="1244833" cy="1020397"/>
                  </a:xfrm>
                </p:grpSpPr>
                <p:sp>
                  <p:nvSpPr>
                    <p:cNvPr id="7127" name="Google Shape;7127;p10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0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0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0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0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0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0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0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104"/>
                    <p:cNvGrpSpPr/>
                    <p:nvPr/>
                  </p:nvGrpSpPr>
                  <p:grpSpPr>
                    <a:xfrm>
                      <a:off x="4579164" y="3203653"/>
                      <a:ext cx="1244833" cy="1020397"/>
                      <a:chOff x="4579164" y="3203653"/>
                      <a:chExt cx="1244833" cy="1020397"/>
                    </a:xfrm>
                  </p:grpSpPr>
                  <p:sp>
                    <p:nvSpPr>
                      <p:cNvPr id="7136" name="Google Shape;7136;p10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0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0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0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0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0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0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0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0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0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0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0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0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0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104"/>
                      <p:cNvGrpSpPr/>
                      <p:nvPr/>
                    </p:nvGrpSpPr>
                    <p:grpSpPr>
                      <a:xfrm>
                        <a:off x="4579164" y="3203653"/>
                        <a:ext cx="1244833" cy="1020397"/>
                        <a:chOff x="4579164" y="3203653"/>
                        <a:chExt cx="1244833" cy="1020397"/>
                      </a:xfrm>
                    </p:grpSpPr>
                    <p:sp>
                      <p:nvSpPr>
                        <p:cNvPr id="7151" name="Google Shape;7151;p10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0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0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0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0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0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0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0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0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0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0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0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0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0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0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0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0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0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0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0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0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0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0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5" name="Google Shape;7175;p104"/>
                        <p:cNvGrpSpPr/>
                        <p:nvPr/>
                      </p:nvGrpSpPr>
                      <p:grpSpPr>
                        <a:xfrm>
                          <a:off x="4579164" y="3203653"/>
                          <a:ext cx="1244833" cy="1020397"/>
                          <a:chOff x="4579164" y="3203653"/>
                          <a:chExt cx="1244833" cy="1020397"/>
                        </a:xfrm>
                      </p:grpSpPr>
                      <p:sp>
                        <p:nvSpPr>
                          <p:cNvPr id="7176" name="Google Shape;7176;p10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104"/>
                          <p:cNvGrpSpPr/>
                          <p:nvPr/>
                        </p:nvGrpSpPr>
                        <p:grpSpPr>
                          <a:xfrm>
                            <a:off x="4579164" y="3203653"/>
                            <a:ext cx="1244833" cy="1020397"/>
                            <a:chOff x="4579164" y="3203653"/>
                            <a:chExt cx="1244833" cy="1020397"/>
                          </a:xfrm>
                        </p:grpSpPr>
                        <p:sp>
                          <p:nvSpPr>
                            <p:cNvPr id="7178" name="Google Shape;7178;p10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0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0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0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104"/>
                            <p:cNvGrpSpPr/>
                            <p:nvPr/>
                          </p:nvGrpSpPr>
                          <p:grpSpPr>
                            <a:xfrm>
                              <a:off x="4579164" y="3203653"/>
                              <a:ext cx="1244833" cy="1020397"/>
                              <a:chOff x="4579164" y="3203653"/>
                              <a:chExt cx="1244833" cy="1020397"/>
                            </a:xfrm>
                          </p:grpSpPr>
                          <p:sp>
                            <p:nvSpPr>
                              <p:cNvPr id="7186" name="Google Shape;7186;p10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0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0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0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9" name="Google Shape;7199;p104"/>
                              <p:cNvGrpSpPr/>
                              <p:nvPr/>
                            </p:nvGrpSpPr>
                            <p:grpSpPr>
                              <a:xfrm>
                                <a:off x="4579164" y="3203653"/>
                                <a:ext cx="1244833" cy="1020397"/>
                                <a:chOff x="4579164" y="3203653"/>
                                <a:chExt cx="1244833" cy="1020397"/>
                              </a:xfrm>
                            </p:grpSpPr>
                            <p:sp>
                              <p:nvSpPr>
                                <p:cNvPr id="7200" name="Google Shape;7200;p10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0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0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0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0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7" name="Google Shape;7207;p104"/>
                                <p:cNvGrpSpPr/>
                                <p:nvPr/>
                              </p:nvGrpSpPr>
                              <p:grpSpPr>
                                <a:xfrm>
                                  <a:off x="4579164" y="3203653"/>
                                  <a:ext cx="1244833" cy="1020397"/>
                                  <a:chOff x="4579164" y="3203653"/>
                                  <a:chExt cx="1244833" cy="1020397"/>
                                </a:xfrm>
                              </p:grpSpPr>
                              <p:sp>
                                <p:nvSpPr>
                                  <p:cNvPr id="7208" name="Google Shape;7208;p10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0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0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0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0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3" name="Google Shape;7213;p104"/>
                                  <p:cNvGrpSpPr/>
                                  <p:nvPr/>
                                </p:nvGrpSpPr>
                                <p:grpSpPr>
                                  <a:xfrm>
                                    <a:off x="4579164" y="3203653"/>
                                    <a:ext cx="1244833" cy="1020397"/>
                                    <a:chOff x="4579164" y="3203653"/>
                                    <a:chExt cx="1244833" cy="1020397"/>
                                  </a:xfrm>
                                </p:grpSpPr>
                                <p:sp>
                                  <p:nvSpPr>
                                    <p:cNvPr id="7214" name="Google Shape;7214;p10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0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0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0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18" name="Google Shape;7218;p10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0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0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1" name="Google Shape;7221;p10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22" name="Google Shape;7222;p104"/>
              <p:cNvGrpSpPr/>
              <p:nvPr/>
            </p:nvGrpSpPr>
            <p:grpSpPr>
              <a:xfrm>
                <a:off x="4595437" y="3598775"/>
                <a:ext cx="37776" cy="32451"/>
                <a:chOff x="4595437" y="3598775"/>
                <a:chExt cx="37776" cy="32451"/>
              </a:xfrm>
            </p:grpSpPr>
            <p:sp>
              <p:nvSpPr>
                <p:cNvPr id="7223" name="Google Shape;7223;p10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0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104"/>
              <p:cNvGrpSpPr/>
              <p:nvPr/>
            </p:nvGrpSpPr>
            <p:grpSpPr>
              <a:xfrm>
                <a:off x="4641864" y="3524443"/>
                <a:ext cx="37776" cy="32380"/>
                <a:chOff x="4641864" y="3524443"/>
                <a:chExt cx="37776" cy="32380"/>
              </a:xfrm>
            </p:grpSpPr>
            <p:sp>
              <p:nvSpPr>
                <p:cNvPr id="7226" name="Google Shape;7226;p10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0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104"/>
              <p:cNvGrpSpPr/>
              <p:nvPr/>
            </p:nvGrpSpPr>
            <p:grpSpPr>
              <a:xfrm>
                <a:off x="4648431" y="3893901"/>
                <a:ext cx="37776" cy="32357"/>
                <a:chOff x="4648431" y="3893901"/>
                <a:chExt cx="37776" cy="32357"/>
              </a:xfrm>
            </p:grpSpPr>
            <p:sp>
              <p:nvSpPr>
                <p:cNvPr id="7229" name="Google Shape;7229;p10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0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104"/>
              <p:cNvGrpSpPr/>
              <p:nvPr/>
            </p:nvGrpSpPr>
            <p:grpSpPr>
              <a:xfrm>
                <a:off x="4567752" y="3722908"/>
                <a:ext cx="37870" cy="32380"/>
                <a:chOff x="4567752" y="3722908"/>
                <a:chExt cx="37870" cy="32380"/>
              </a:xfrm>
            </p:grpSpPr>
            <p:sp>
              <p:nvSpPr>
                <p:cNvPr id="7232" name="Google Shape;7232;p10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0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104"/>
              <p:cNvGrpSpPr/>
              <p:nvPr/>
            </p:nvGrpSpPr>
            <p:grpSpPr>
              <a:xfrm>
                <a:off x="4617506" y="3652052"/>
                <a:ext cx="37783" cy="32357"/>
                <a:chOff x="4617506" y="3652052"/>
                <a:chExt cx="37783" cy="32357"/>
              </a:xfrm>
            </p:grpSpPr>
            <p:sp>
              <p:nvSpPr>
                <p:cNvPr id="7235" name="Google Shape;7235;p10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0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104"/>
              <p:cNvGrpSpPr/>
              <p:nvPr/>
            </p:nvGrpSpPr>
            <p:grpSpPr>
              <a:xfrm>
                <a:off x="4739005" y="3554149"/>
                <a:ext cx="37870" cy="32357"/>
                <a:chOff x="4739005" y="3554149"/>
                <a:chExt cx="37870" cy="32357"/>
              </a:xfrm>
            </p:grpSpPr>
            <p:sp>
              <p:nvSpPr>
                <p:cNvPr id="7238" name="Google Shape;7238;p10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0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104"/>
              <p:cNvGrpSpPr/>
              <p:nvPr/>
            </p:nvGrpSpPr>
            <p:grpSpPr>
              <a:xfrm>
                <a:off x="4806557" y="3630258"/>
                <a:ext cx="37776" cy="32364"/>
                <a:chOff x="4806557" y="3630258"/>
                <a:chExt cx="37776" cy="32364"/>
              </a:xfrm>
            </p:grpSpPr>
            <p:sp>
              <p:nvSpPr>
                <p:cNvPr id="7241" name="Google Shape;7241;p10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0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104"/>
              <p:cNvGrpSpPr/>
              <p:nvPr/>
            </p:nvGrpSpPr>
            <p:grpSpPr>
              <a:xfrm>
                <a:off x="4737007" y="4004357"/>
                <a:ext cx="37870" cy="32357"/>
                <a:chOff x="4737007" y="4004357"/>
                <a:chExt cx="37870" cy="32357"/>
              </a:xfrm>
            </p:grpSpPr>
            <p:sp>
              <p:nvSpPr>
                <p:cNvPr id="7244" name="Google Shape;7244;p10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0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104"/>
              <p:cNvGrpSpPr/>
              <p:nvPr/>
            </p:nvGrpSpPr>
            <p:grpSpPr>
              <a:xfrm>
                <a:off x="4773634" y="4208627"/>
                <a:ext cx="37776" cy="32357"/>
                <a:chOff x="4773634" y="4208627"/>
                <a:chExt cx="37776" cy="32357"/>
              </a:xfrm>
            </p:grpSpPr>
            <p:sp>
              <p:nvSpPr>
                <p:cNvPr id="7247" name="Google Shape;7247;p10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0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104"/>
              <p:cNvGrpSpPr/>
              <p:nvPr/>
            </p:nvGrpSpPr>
            <p:grpSpPr>
              <a:xfrm>
                <a:off x="4888282" y="4074764"/>
                <a:ext cx="37776" cy="32451"/>
                <a:chOff x="4888282" y="4074764"/>
                <a:chExt cx="37776" cy="32451"/>
              </a:xfrm>
            </p:grpSpPr>
            <p:sp>
              <p:nvSpPr>
                <p:cNvPr id="7250" name="Google Shape;7250;p10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0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104"/>
              <p:cNvGrpSpPr/>
              <p:nvPr/>
            </p:nvGrpSpPr>
            <p:grpSpPr>
              <a:xfrm>
                <a:off x="4901315" y="3804271"/>
                <a:ext cx="37776" cy="32364"/>
                <a:chOff x="4901315" y="3804271"/>
                <a:chExt cx="37776" cy="32364"/>
              </a:xfrm>
            </p:grpSpPr>
            <p:sp>
              <p:nvSpPr>
                <p:cNvPr id="7253" name="Google Shape;7253;p10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0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104"/>
              <p:cNvGrpSpPr/>
              <p:nvPr/>
            </p:nvGrpSpPr>
            <p:grpSpPr>
              <a:xfrm>
                <a:off x="4866394" y="3715035"/>
                <a:ext cx="37846" cy="32357"/>
                <a:chOff x="4866394" y="3715035"/>
                <a:chExt cx="37846" cy="32357"/>
              </a:xfrm>
            </p:grpSpPr>
            <p:sp>
              <p:nvSpPr>
                <p:cNvPr id="7256" name="Google Shape;7256;p10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0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104"/>
              <p:cNvGrpSpPr/>
              <p:nvPr/>
            </p:nvGrpSpPr>
            <p:grpSpPr>
              <a:xfrm>
                <a:off x="4979233" y="3839798"/>
                <a:ext cx="37878" cy="32420"/>
                <a:chOff x="4979233" y="3839798"/>
                <a:chExt cx="37878" cy="32420"/>
              </a:xfrm>
            </p:grpSpPr>
            <p:sp>
              <p:nvSpPr>
                <p:cNvPr id="7259" name="Google Shape;7259;p10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104"/>
              <p:cNvGrpSpPr/>
              <p:nvPr/>
            </p:nvGrpSpPr>
            <p:grpSpPr>
              <a:xfrm>
                <a:off x="4790662" y="3679147"/>
                <a:ext cx="37783" cy="32380"/>
                <a:chOff x="4790662" y="3679147"/>
                <a:chExt cx="37783" cy="32380"/>
              </a:xfrm>
            </p:grpSpPr>
            <p:sp>
              <p:nvSpPr>
                <p:cNvPr id="7262" name="Google Shape;7262;p10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0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104"/>
              <p:cNvGrpSpPr/>
              <p:nvPr/>
            </p:nvGrpSpPr>
            <p:grpSpPr>
              <a:xfrm>
                <a:off x="4857263" y="3557861"/>
                <a:ext cx="37776" cy="32357"/>
                <a:chOff x="4857263" y="3557861"/>
                <a:chExt cx="37776" cy="32357"/>
              </a:xfrm>
            </p:grpSpPr>
            <p:sp>
              <p:nvSpPr>
                <p:cNvPr id="7265" name="Google Shape;7265;p10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104"/>
              <p:cNvGrpSpPr/>
              <p:nvPr/>
            </p:nvGrpSpPr>
            <p:grpSpPr>
              <a:xfrm>
                <a:off x="4883902" y="3648033"/>
                <a:ext cx="37783" cy="32380"/>
                <a:chOff x="4883902" y="3648033"/>
                <a:chExt cx="37783" cy="32380"/>
              </a:xfrm>
            </p:grpSpPr>
            <p:sp>
              <p:nvSpPr>
                <p:cNvPr id="7268" name="Google Shape;7268;p10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104"/>
              <p:cNvGrpSpPr/>
              <p:nvPr/>
            </p:nvGrpSpPr>
            <p:grpSpPr>
              <a:xfrm>
                <a:off x="4907780" y="3347220"/>
                <a:ext cx="37878" cy="32357"/>
                <a:chOff x="4907780" y="3347220"/>
                <a:chExt cx="37878" cy="32357"/>
              </a:xfrm>
            </p:grpSpPr>
            <p:sp>
              <p:nvSpPr>
                <p:cNvPr id="7271" name="Google Shape;7271;p10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104"/>
              <p:cNvGrpSpPr/>
              <p:nvPr/>
            </p:nvGrpSpPr>
            <p:grpSpPr>
              <a:xfrm>
                <a:off x="5065048" y="3738150"/>
                <a:ext cx="37783" cy="32364"/>
                <a:chOff x="5065048" y="3738150"/>
                <a:chExt cx="37783" cy="32364"/>
              </a:xfrm>
            </p:grpSpPr>
            <p:sp>
              <p:nvSpPr>
                <p:cNvPr id="7274" name="Google Shape;7274;p10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104"/>
              <p:cNvGrpSpPr/>
              <p:nvPr/>
            </p:nvGrpSpPr>
            <p:grpSpPr>
              <a:xfrm>
                <a:off x="5071616" y="3284615"/>
                <a:ext cx="37783" cy="32357"/>
                <a:chOff x="5071616" y="3284615"/>
                <a:chExt cx="37783" cy="32357"/>
              </a:xfrm>
            </p:grpSpPr>
            <p:sp>
              <p:nvSpPr>
                <p:cNvPr id="7277" name="Google Shape;7277;p10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0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104"/>
              <p:cNvGrpSpPr/>
              <p:nvPr/>
            </p:nvGrpSpPr>
            <p:grpSpPr>
              <a:xfrm>
                <a:off x="5389291" y="3759921"/>
                <a:ext cx="37783" cy="32380"/>
                <a:chOff x="5389291" y="3759921"/>
                <a:chExt cx="37783" cy="32380"/>
              </a:xfrm>
            </p:grpSpPr>
            <p:sp>
              <p:nvSpPr>
                <p:cNvPr id="7280" name="Google Shape;7280;p10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0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104"/>
              <p:cNvGrpSpPr/>
              <p:nvPr/>
            </p:nvGrpSpPr>
            <p:grpSpPr>
              <a:xfrm>
                <a:off x="5431534" y="3632932"/>
                <a:ext cx="37878" cy="32451"/>
                <a:chOff x="5431534" y="3632932"/>
                <a:chExt cx="37878" cy="32451"/>
              </a:xfrm>
            </p:grpSpPr>
            <p:sp>
              <p:nvSpPr>
                <p:cNvPr id="7283" name="Google Shape;7283;p10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0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104"/>
              <p:cNvGrpSpPr/>
              <p:nvPr/>
            </p:nvGrpSpPr>
            <p:grpSpPr>
              <a:xfrm>
                <a:off x="5540755" y="3544829"/>
                <a:ext cx="37783" cy="32357"/>
                <a:chOff x="5540755" y="3544829"/>
                <a:chExt cx="37783" cy="32357"/>
              </a:xfrm>
            </p:grpSpPr>
            <p:sp>
              <p:nvSpPr>
                <p:cNvPr id="7286" name="Google Shape;7286;p10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0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104"/>
              <p:cNvGrpSpPr/>
              <p:nvPr/>
            </p:nvGrpSpPr>
            <p:grpSpPr>
              <a:xfrm>
                <a:off x="5579293" y="3412107"/>
                <a:ext cx="37776" cy="32357"/>
                <a:chOff x="5579293" y="3412107"/>
                <a:chExt cx="37776" cy="32357"/>
              </a:xfrm>
            </p:grpSpPr>
            <p:sp>
              <p:nvSpPr>
                <p:cNvPr id="7289" name="Google Shape;7289;p10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0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104"/>
              <p:cNvGrpSpPr/>
              <p:nvPr/>
            </p:nvGrpSpPr>
            <p:grpSpPr>
              <a:xfrm>
                <a:off x="5801346" y="3284615"/>
                <a:ext cx="37783" cy="32357"/>
                <a:chOff x="5801346" y="3284615"/>
                <a:chExt cx="37783" cy="32357"/>
              </a:xfrm>
            </p:grpSpPr>
            <p:sp>
              <p:nvSpPr>
                <p:cNvPr id="7292" name="Google Shape;7292;p10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0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104"/>
              <p:cNvGrpSpPr/>
              <p:nvPr/>
            </p:nvGrpSpPr>
            <p:grpSpPr>
              <a:xfrm>
                <a:off x="5763578" y="3399067"/>
                <a:ext cx="37776" cy="32364"/>
                <a:chOff x="5763578" y="3399067"/>
                <a:chExt cx="37776" cy="32364"/>
              </a:xfrm>
            </p:grpSpPr>
            <p:sp>
              <p:nvSpPr>
                <p:cNvPr id="7295" name="Google Shape;7295;p10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0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104"/>
              <p:cNvGrpSpPr/>
              <p:nvPr/>
            </p:nvGrpSpPr>
            <p:grpSpPr>
              <a:xfrm>
                <a:off x="5395858" y="3230952"/>
                <a:ext cx="37776" cy="32364"/>
                <a:chOff x="5395858" y="3230952"/>
                <a:chExt cx="37776" cy="32364"/>
              </a:xfrm>
            </p:grpSpPr>
            <p:sp>
              <p:nvSpPr>
                <p:cNvPr id="7298" name="Google Shape;7298;p10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0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104"/>
              <p:cNvGrpSpPr/>
              <p:nvPr/>
            </p:nvGrpSpPr>
            <p:grpSpPr>
              <a:xfrm>
                <a:off x="5264088" y="3188237"/>
                <a:ext cx="37776" cy="32357"/>
                <a:chOff x="5264088" y="3188237"/>
                <a:chExt cx="37776" cy="32357"/>
              </a:xfrm>
            </p:grpSpPr>
            <p:sp>
              <p:nvSpPr>
                <p:cNvPr id="7301" name="Google Shape;7301;p10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0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104"/>
              <p:cNvGrpSpPr/>
              <p:nvPr/>
            </p:nvGrpSpPr>
            <p:grpSpPr>
              <a:xfrm>
                <a:off x="5585758" y="3237425"/>
                <a:ext cx="37878" cy="32357"/>
                <a:chOff x="5585758" y="3237425"/>
                <a:chExt cx="37878" cy="32357"/>
              </a:xfrm>
            </p:grpSpPr>
            <p:sp>
              <p:nvSpPr>
                <p:cNvPr id="7304" name="Google Shape;7304;p10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0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104"/>
              <p:cNvGrpSpPr/>
              <p:nvPr/>
            </p:nvGrpSpPr>
            <p:grpSpPr>
              <a:xfrm>
                <a:off x="4874196" y="3291088"/>
                <a:ext cx="37878" cy="32451"/>
                <a:chOff x="4874196" y="3291088"/>
                <a:chExt cx="37878" cy="32451"/>
              </a:xfrm>
            </p:grpSpPr>
            <p:sp>
              <p:nvSpPr>
                <p:cNvPr id="7307" name="Google Shape;7307;p10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0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104"/>
              <p:cNvGrpSpPr/>
              <p:nvPr/>
            </p:nvGrpSpPr>
            <p:grpSpPr>
              <a:xfrm>
                <a:off x="5197770" y="3785466"/>
                <a:ext cx="37783" cy="32427"/>
                <a:chOff x="5197770" y="3785466"/>
                <a:chExt cx="37783" cy="32427"/>
              </a:xfrm>
            </p:grpSpPr>
            <p:sp>
              <p:nvSpPr>
                <p:cNvPr id="7310" name="Google Shape;7310;p10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0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104"/>
              <p:cNvGrpSpPr/>
              <p:nvPr/>
            </p:nvGrpSpPr>
            <p:grpSpPr>
              <a:xfrm>
                <a:off x="5177699" y="3492117"/>
                <a:ext cx="37776" cy="32357"/>
                <a:chOff x="5177699" y="3492117"/>
                <a:chExt cx="37776" cy="32357"/>
              </a:xfrm>
            </p:grpSpPr>
            <p:sp>
              <p:nvSpPr>
                <p:cNvPr id="7313" name="Google Shape;7313;p10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0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104"/>
              <p:cNvGrpSpPr/>
              <p:nvPr/>
            </p:nvGrpSpPr>
            <p:grpSpPr>
              <a:xfrm>
                <a:off x="5349431" y="3622346"/>
                <a:ext cx="37870" cy="32380"/>
                <a:chOff x="5349431" y="3622346"/>
                <a:chExt cx="37870" cy="32380"/>
              </a:xfrm>
            </p:grpSpPr>
            <p:sp>
              <p:nvSpPr>
                <p:cNvPr id="7316" name="Google Shape;7316;p10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0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104"/>
              <p:cNvGrpSpPr/>
              <p:nvPr/>
            </p:nvGrpSpPr>
            <p:grpSpPr>
              <a:xfrm>
                <a:off x="5068855" y="3563980"/>
                <a:ext cx="53954" cy="46223"/>
                <a:chOff x="5068855" y="3563980"/>
                <a:chExt cx="53954" cy="46223"/>
              </a:xfrm>
            </p:grpSpPr>
            <p:sp>
              <p:nvSpPr>
                <p:cNvPr id="7319" name="Google Shape;7319;p10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0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104"/>
              <p:cNvGrpSpPr/>
              <p:nvPr/>
            </p:nvGrpSpPr>
            <p:grpSpPr>
              <a:xfrm>
                <a:off x="5037654" y="3392507"/>
                <a:ext cx="37870" cy="32451"/>
                <a:chOff x="5037654" y="3392507"/>
                <a:chExt cx="37870" cy="32451"/>
              </a:xfrm>
            </p:grpSpPr>
            <p:sp>
              <p:nvSpPr>
                <p:cNvPr id="7322" name="Google Shape;7322;p10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0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104"/>
              <p:cNvGrpSpPr/>
              <p:nvPr/>
            </p:nvGrpSpPr>
            <p:grpSpPr>
              <a:xfrm>
                <a:off x="5456560" y="3368629"/>
                <a:ext cx="37870" cy="32451"/>
                <a:chOff x="5456560" y="3368629"/>
                <a:chExt cx="37870" cy="32451"/>
              </a:xfrm>
            </p:grpSpPr>
            <p:sp>
              <p:nvSpPr>
                <p:cNvPr id="7325" name="Google Shape;7325;p10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0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104"/>
              <p:cNvGrpSpPr/>
              <p:nvPr/>
            </p:nvGrpSpPr>
            <p:grpSpPr>
              <a:xfrm>
                <a:off x="4755749" y="3501516"/>
                <a:ext cx="46246" cy="39608"/>
                <a:chOff x="4755749" y="3501516"/>
                <a:chExt cx="46246" cy="39608"/>
              </a:xfrm>
            </p:grpSpPr>
            <p:sp>
              <p:nvSpPr>
                <p:cNvPr id="7328" name="Google Shape;7328;p10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0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104"/>
              <p:cNvGrpSpPr/>
              <p:nvPr/>
            </p:nvGrpSpPr>
            <p:grpSpPr>
              <a:xfrm>
                <a:off x="4681346" y="3485582"/>
                <a:ext cx="37783" cy="32427"/>
                <a:chOff x="4681346" y="3485582"/>
                <a:chExt cx="37783" cy="32427"/>
              </a:xfrm>
            </p:grpSpPr>
            <p:sp>
              <p:nvSpPr>
                <p:cNvPr id="7331" name="Google Shape;7331;p10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0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104"/>
              <p:cNvGrpSpPr/>
              <p:nvPr/>
            </p:nvGrpSpPr>
            <p:grpSpPr>
              <a:xfrm>
                <a:off x="4767067" y="3291088"/>
                <a:ext cx="37878" cy="32451"/>
                <a:chOff x="4767067" y="3291088"/>
                <a:chExt cx="37878" cy="32451"/>
              </a:xfrm>
            </p:grpSpPr>
            <p:sp>
              <p:nvSpPr>
                <p:cNvPr id="7334" name="Google Shape;7334;p10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0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104"/>
              <p:cNvGrpSpPr/>
              <p:nvPr/>
            </p:nvGrpSpPr>
            <p:grpSpPr>
              <a:xfrm>
                <a:off x="4687819" y="3405539"/>
                <a:ext cx="37776" cy="32451"/>
                <a:chOff x="4687819" y="3405539"/>
                <a:chExt cx="37776" cy="32451"/>
              </a:xfrm>
            </p:grpSpPr>
            <p:sp>
              <p:nvSpPr>
                <p:cNvPr id="7337" name="Google Shape;7337;p10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0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104"/>
              <p:cNvGrpSpPr/>
              <p:nvPr/>
            </p:nvGrpSpPr>
            <p:grpSpPr>
              <a:xfrm>
                <a:off x="4923101" y="3444809"/>
                <a:ext cx="52813" cy="45318"/>
                <a:chOff x="4923101" y="3444809"/>
                <a:chExt cx="52813" cy="45318"/>
              </a:xfrm>
            </p:grpSpPr>
            <p:sp>
              <p:nvSpPr>
                <p:cNvPr id="7340" name="Google Shape;7340;p10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0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104"/>
              <p:cNvGrpSpPr/>
              <p:nvPr/>
            </p:nvGrpSpPr>
            <p:grpSpPr>
              <a:xfrm>
                <a:off x="4846040" y="3654750"/>
                <a:ext cx="31405" cy="26993"/>
                <a:chOff x="4846040" y="3654750"/>
                <a:chExt cx="31405" cy="26993"/>
              </a:xfrm>
            </p:grpSpPr>
            <p:sp>
              <p:nvSpPr>
                <p:cNvPr id="7343" name="Google Shape;7343;p10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0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104"/>
              <p:cNvGrpSpPr/>
              <p:nvPr/>
            </p:nvGrpSpPr>
            <p:grpSpPr>
              <a:xfrm>
                <a:off x="4925673" y="3691700"/>
                <a:ext cx="40253" cy="34472"/>
                <a:chOff x="4925673" y="3691700"/>
                <a:chExt cx="40253" cy="34472"/>
              </a:xfrm>
            </p:grpSpPr>
            <p:sp>
              <p:nvSpPr>
                <p:cNvPr id="7346" name="Google Shape;7346;p10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0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104"/>
              <p:cNvGrpSpPr/>
              <p:nvPr/>
            </p:nvGrpSpPr>
            <p:grpSpPr>
              <a:xfrm>
                <a:off x="4894653" y="3740848"/>
                <a:ext cx="31405" cy="26906"/>
                <a:chOff x="4894653" y="3740848"/>
                <a:chExt cx="31405" cy="26906"/>
              </a:xfrm>
            </p:grpSpPr>
            <p:sp>
              <p:nvSpPr>
                <p:cNvPr id="7349" name="Google Shape;7349;p10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0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104"/>
              <p:cNvGrpSpPr/>
              <p:nvPr/>
            </p:nvGrpSpPr>
            <p:grpSpPr>
              <a:xfrm>
                <a:off x="4962300" y="3696348"/>
                <a:ext cx="38255" cy="32773"/>
                <a:chOff x="4962300" y="3696348"/>
                <a:chExt cx="38255" cy="32773"/>
              </a:xfrm>
            </p:grpSpPr>
            <p:sp>
              <p:nvSpPr>
                <p:cNvPr id="7352" name="Google Shape;7352;p10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0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104"/>
              <p:cNvGrpSpPr/>
              <p:nvPr/>
            </p:nvGrpSpPr>
            <p:grpSpPr>
              <a:xfrm>
                <a:off x="4980185" y="3743349"/>
                <a:ext cx="31499" cy="26969"/>
                <a:chOff x="4980185" y="3743349"/>
                <a:chExt cx="31499" cy="26969"/>
              </a:xfrm>
            </p:grpSpPr>
            <p:sp>
              <p:nvSpPr>
                <p:cNvPr id="7355" name="Google Shape;7355;p10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0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104"/>
              <p:cNvGrpSpPr/>
              <p:nvPr/>
            </p:nvGrpSpPr>
            <p:grpSpPr>
              <a:xfrm>
                <a:off x="5013768" y="3734312"/>
                <a:ext cx="31499" cy="26969"/>
                <a:chOff x="5013768" y="3734312"/>
                <a:chExt cx="31499" cy="26969"/>
              </a:xfrm>
            </p:grpSpPr>
            <p:sp>
              <p:nvSpPr>
                <p:cNvPr id="7358" name="Google Shape;7358;p10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0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104"/>
              <p:cNvGrpSpPr/>
              <p:nvPr/>
            </p:nvGrpSpPr>
            <p:grpSpPr>
              <a:xfrm>
                <a:off x="5036703" y="3764545"/>
                <a:ext cx="31499" cy="26898"/>
                <a:chOff x="5036703" y="3764545"/>
                <a:chExt cx="31499" cy="26898"/>
              </a:xfrm>
            </p:grpSpPr>
            <p:sp>
              <p:nvSpPr>
                <p:cNvPr id="7361" name="Google Shape;7361;p10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0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104"/>
              <p:cNvGrpSpPr/>
              <p:nvPr/>
            </p:nvGrpSpPr>
            <p:grpSpPr>
              <a:xfrm>
                <a:off x="4953546" y="3768352"/>
                <a:ext cx="31405" cy="26898"/>
                <a:chOff x="4953546" y="3768352"/>
                <a:chExt cx="31405" cy="26898"/>
              </a:xfrm>
            </p:grpSpPr>
            <p:sp>
              <p:nvSpPr>
                <p:cNvPr id="7364" name="Google Shape;7364;p10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0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104"/>
              <p:cNvGrpSpPr/>
              <p:nvPr/>
            </p:nvGrpSpPr>
            <p:grpSpPr>
              <a:xfrm>
                <a:off x="4964770" y="3814016"/>
                <a:ext cx="31499" cy="26993"/>
                <a:chOff x="4964770" y="3814016"/>
                <a:chExt cx="31499" cy="26993"/>
              </a:xfrm>
            </p:grpSpPr>
            <p:sp>
              <p:nvSpPr>
                <p:cNvPr id="7367" name="Google Shape;7367;p10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0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104"/>
              <p:cNvGrpSpPr/>
              <p:nvPr/>
            </p:nvGrpSpPr>
            <p:grpSpPr>
              <a:xfrm>
                <a:off x="4923290" y="3800504"/>
                <a:ext cx="31468" cy="26898"/>
                <a:chOff x="4923290" y="3800504"/>
                <a:chExt cx="31468" cy="26898"/>
              </a:xfrm>
            </p:grpSpPr>
            <p:sp>
              <p:nvSpPr>
                <p:cNvPr id="7370" name="Google Shape;7370;p10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0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104"/>
              <p:cNvGrpSpPr/>
              <p:nvPr/>
            </p:nvGrpSpPr>
            <p:grpSpPr>
              <a:xfrm>
                <a:off x="5108534" y="3650943"/>
                <a:ext cx="31405" cy="26993"/>
                <a:chOff x="5108534" y="3650943"/>
                <a:chExt cx="31405" cy="26993"/>
              </a:xfrm>
            </p:grpSpPr>
            <p:sp>
              <p:nvSpPr>
                <p:cNvPr id="7373" name="Google Shape;7373;p10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0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104"/>
              <p:cNvGrpSpPr/>
              <p:nvPr/>
            </p:nvGrpSpPr>
            <p:grpSpPr>
              <a:xfrm>
                <a:off x="5119380" y="3760739"/>
                <a:ext cx="31499" cy="26993"/>
                <a:chOff x="5119380" y="3760739"/>
                <a:chExt cx="31499" cy="26993"/>
              </a:xfrm>
            </p:grpSpPr>
            <p:sp>
              <p:nvSpPr>
                <p:cNvPr id="7376" name="Google Shape;7376;p10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0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104"/>
              <p:cNvGrpSpPr/>
              <p:nvPr/>
            </p:nvGrpSpPr>
            <p:grpSpPr>
              <a:xfrm>
                <a:off x="5119380" y="3788235"/>
                <a:ext cx="31499" cy="26993"/>
                <a:chOff x="5119380" y="3788235"/>
                <a:chExt cx="31499" cy="26993"/>
              </a:xfrm>
            </p:grpSpPr>
            <p:sp>
              <p:nvSpPr>
                <p:cNvPr id="7379" name="Google Shape;7379;p10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0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104"/>
              <p:cNvGrpSpPr/>
              <p:nvPr/>
            </p:nvGrpSpPr>
            <p:grpSpPr>
              <a:xfrm>
                <a:off x="5158005" y="3875284"/>
                <a:ext cx="31405" cy="27001"/>
                <a:chOff x="5158005" y="3875284"/>
                <a:chExt cx="31405" cy="27001"/>
              </a:xfrm>
            </p:grpSpPr>
            <p:sp>
              <p:nvSpPr>
                <p:cNvPr id="7382" name="Google Shape;7382;p10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0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104"/>
              <p:cNvGrpSpPr/>
              <p:nvPr/>
            </p:nvGrpSpPr>
            <p:grpSpPr>
              <a:xfrm>
                <a:off x="5233163" y="3764545"/>
                <a:ext cx="31499" cy="26898"/>
                <a:chOff x="5233163" y="3764545"/>
                <a:chExt cx="31499" cy="26898"/>
              </a:xfrm>
            </p:grpSpPr>
            <p:sp>
              <p:nvSpPr>
                <p:cNvPr id="7385" name="Google Shape;7385;p10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0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104"/>
              <p:cNvGrpSpPr/>
              <p:nvPr/>
            </p:nvGrpSpPr>
            <p:grpSpPr>
              <a:xfrm>
                <a:off x="5276168" y="3805545"/>
                <a:ext cx="31499" cy="26906"/>
                <a:chOff x="5276168" y="3805545"/>
                <a:chExt cx="31499" cy="26906"/>
              </a:xfrm>
            </p:grpSpPr>
            <p:sp>
              <p:nvSpPr>
                <p:cNvPr id="7388" name="Google Shape;7388;p10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0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104"/>
              <p:cNvGrpSpPr/>
              <p:nvPr/>
            </p:nvGrpSpPr>
            <p:grpSpPr>
              <a:xfrm>
                <a:off x="5294053" y="3851933"/>
                <a:ext cx="31405" cy="26945"/>
                <a:chOff x="5294053" y="3851933"/>
                <a:chExt cx="31405" cy="26945"/>
              </a:xfrm>
            </p:grpSpPr>
            <p:sp>
              <p:nvSpPr>
                <p:cNvPr id="7391" name="Google Shape;7391;p10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0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104"/>
              <p:cNvGrpSpPr/>
              <p:nvPr/>
            </p:nvGrpSpPr>
            <p:grpSpPr>
              <a:xfrm>
                <a:off x="5341723" y="3851902"/>
                <a:ext cx="31405" cy="26977"/>
                <a:chOff x="5341723" y="3851902"/>
                <a:chExt cx="31405" cy="26977"/>
              </a:xfrm>
            </p:grpSpPr>
            <p:sp>
              <p:nvSpPr>
                <p:cNvPr id="7394" name="Google Shape;7394;p10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0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104"/>
              <p:cNvGrpSpPr/>
              <p:nvPr/>
            </p:nvGrpSpPr>
            <p:grpSpPr>
              <a:xfrm>
                <a:off x="5054871" y="3507855"/>
                <a:ext cx="31405" cy="26993"/>
                <a:chOff x="5054871" y="3507855"/>
                <a:chExt cx="31405" cy="26993"/>
              </a:xfrm>
            </p:grpSpPr>
            <p:sp>
              <p:nvSpPr>
                <p:cNvPr id="7397" name="Google Shape;7397;p10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0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104"/>
              <p:cNvGrpSpPr/>
              <p:nvPr/>
            </p:nvGrpSpPr>
            <p:grpSpPr>
              <a:xfrm>
                <a:off x="4876579" y="3675325"/>
                <a:ext cx="31405" cy="26969"/>
                <a:chOff x="4876579" y="3675325"/>
                <a:chExt cx="31405" cy="26969"/>
              </a:xfrm>
            </p:grpSpPr>
            <p:sp>
              <p:nvSpPr>
                <p:cNvPr id="7400" name="Google Shape;7400;p10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0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104"/>
              <p:cNvGrpSpPr/>
              <p:nvPr/>
            </p:nvGrpSpPr>
            <p:grpSpPr>
              <a:xfrm>
                <a:off x="4842233" y="3688333"/>
                <a:ext cx="31405" cy="26993"/>
                <a:chOff x="4842233" y="3688333"/>
                <a:chExt cx="31405" cy="26993"/>
              </a:xfrm>
            </p:grpSpPr>
            <p:sp>
              <p:nvSpPr>
                <p:cNvPr id="7403" name="Google Shape;7403;p10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0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104"/>
              <p:cNvGrpSpPr/>
              <p:nvPr/>
            </p:nvGrpSpPr>
            <p:grpSpPr>
              <a:xfrm>
                <a:off x="5187876" y="3608032"/>
                <a:ext cx="31405" cy="27001"/>
                <a:chOff x="5187876" y="3608032"/>
                <a:chExt cx="31405" cy="27001"/>
              </a:xfrm>
            </p:grpSpPr>
            <p:sp>
              <p:nvSpPr>
                <p:cNvPr id="7406" name="Google Shape;7406;p10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0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8" name="Google Shape;7408;p10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0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0" name="Google Shape;7410;p104"/>
              <p:cNvGrpSpPr/>
              <p:nvPr/>
            </p:nvGrpSpPr>
            <p:grpSpPr>
              <a:xfrm>
                <a:off x="5269224" y="3304167"/>
                <a:ext cx="40253" cy="34402"/>
                <a:chOff x="5269224" y="3304167"/>
                <a:chExt cx="40253" cy="34402"/>
              </a:xfrm>
            </p:grpSpPr>
            <p:sp>
              <p:nvSpPr>
                <p:cNvPr id="7411" name="Google Shape;7411;p10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0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104"/>
              <p:cNvGrpSpPr/>
              <p:nvPr/>
            </p:nvGrpSpPr>
            <p:grpSpPr>
              <a:xfrm>
                <a:off x="5327354" y="3476615"/>
                <a:ext cx="49864" cy="42723"/>
                <a:chOff x="5327354" y="3476615"/>
                <a:chExt cx="49864" cy="42723"/>
              </a:xfrm>
            </p:grpSpPr>
            <p:sp>
              <p:nvSpPr>
                <p:cNvPr id="7414" name="Google Shape;7414;p10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0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10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0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8" name="Google Shape;7418;p104"/>
              <p:cNvGrpSpPr/>
              <p:nvPr/>
            </p:nvGrpSpPr>
            <p:grpSpPr>
              <a:xfrm>
                <a:off x="5341723" y="3775957"/>
                <a:ext cx="31405" cy="26898"/>
                <a:chOff x="5341723" y="3775957"/>
                <a:chExt cx="31405" cy="26898"/>
              </a:xfrm>
            </p:grpSpPr>
            <p:sp>
              <p:nvSpPr>
                <p:cNvPr id="7419" name="Google Shape;7419;p10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0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104"/>
              <p:cNvGrpSpPr/>
              <p:nvPr/>
            </p:nvGrpSpPr>
            <p:grpSpPr>
              <a:xfrm>
                <a:off x="5439053" y="3699274"/>
                <a:ext cx="31405" cy="26898"/>
                <a:chOff x="5439053" y="3699274"/>
                <a:chExt cx="31405" cy="26898"/>
              </a:xfrm>
            </p:grpSpPr>
            <p:sp>
              <p:nvSpPr>
                <p:cNvPr id="7422" name="Google Shape;7422;p10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0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104"/>
              <p:cNvGrpSpPr/>
              <p:nvPr/>
            </p:nvGrpSpPr>
            <p:grpSpPr>
              <a:xfrm>
                <a:off x="5412414" y="3622307"/>
                <a:ext cx="31499" cy="26993"/>
                <a:chOff x="5412414" y="3622307"/>
                <a:chExt cx="31499" cy="26993"/>
              </a:xfrm>
            </p:grpSpPr>
            <p:sp>
              <p:nvSpPr>
                <p:cNvPr id="7425" name="Google Shape;7425;p10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0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104"/>
              <p:cNvGrpSpPr/>
              <p:nvPr/>
            </p:nvGrpSpPr>
            <p:grpSpPr>
              <a:xfrm>
                <a:off x="5476254" y="3473949"/>
                <a:ext cx="26835" cy="26930"/>
                <a:chOff x="5476254" y="3473949"/>
                <a:chExt cx="26835" cy="26930"/>
              </a:xfrm>
            </p:grpSpPr>
            <p:sp>
              <p:nvSpPr>
                <p:cNvPr id="7428" name="Google Shape;7428;p10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0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104"/>
              <p:cNvGrpSpPr/>
              <p:nvPr/>
            </p:nvGrpSpPr>
            <p:grpSpPr>
              <a:xfrm>
                <a:off x="5564547" y="3481594"/>
                <a:ext cx="31397" cy="26898"/>
                <a:chOff x="5564547" y="3481594"/>
                <a:chExt cx="31397" cy="26898"/>
              </a:xfrm>
            </p:grpSpPr>
            <p:sp>
              <p:nvSpPr>
                <p:cNvPr id="7431" name="Google Shape;7431;p10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0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104"/>
              <p:cNvGrpSpPr/>
              <p:nvPr/>
            </p:nvGrpSpPr>
            <p:grpSpPr>
              <a:xfrm>
                <a:off x="5534101" y="3470174"/>
                <a:ext cx="31397" cy="26906"/>
                <a:chOff x="5534101" y="3470174"/>
                <a:chExt cx="31397" cy="26906"/>
              </a:xfrm>
            </p:grpSpPr>
            <p:sp>
              <p:nvSpPr>
                <p:cNvPr id="7434" name="Google Shape;7434;p10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0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104"/>
              <p:cNvGrpSpPr/>
              <p:nvPr/>
            </p:nvGrpSpPr>
            <p:grpSpPr>
              <a:xfrm>
                <a:off x="5610879" y="3314486"/>
                <a:ext cx="31499" cy="26938"/>
                <a:chOff x="5610879" y="3314486"/>
                <a:chExt cx="31499" cy="26938"/>
              </a:xfrm>
            </p:grpSpPr>
            <p:sp>
              <p:nvSpPr>
                <p:cNvPr id="7437" name="Google Shape;7437;p10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0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104"/>
              <p:cNvGrpSpPr/>
              <p:nvPr/>
            </p:nvGrpSpPr>
            <p:grpSpPr>
              <a:xfrm>
                <a:off x="4834525" y="3501382"/>
                <a:ext cx="31499" cy="26898"/>
                <a:chOff x="4834525" y="3501382"/>
                <a:chExt cx="31499" cy="26898"/>
              </a:xfrm>
            </p:grpSpPr>
            <p:sp>
              <p:nvSpPr>
                <p:cNvPr id="7440" name="Google Shape;7440;p10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0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104"/>
              <p:cNvGrpSpPr/>
              <p:nvPr/>
            </p:nvGrpSpPr>
            <p:grpSpPr>
              <a:xfrm>
                <a:off x="4898460" y="3580158"/>
                <a:ext cx="31405" cy="26898"/>
                <a:chOff x="4898460" y="3580158"/>
                <a:chExt cx="31405" cy="26898"/>
              </a:xfrm>
            </p:grpSpPr>
            <p:sp>
              <p:nvSpPr>
                <p:cNvPr id="7443" name="Google Shape;7443;p10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0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104"/>
              <p:cNvGrpSpPr/>
              <p:nvPr/>
            </p:nvGrpSpPr>
            <p:grpSpPr>
              <a:xfrm>
                <a:off x="4882667" y="3608032"/>
                <a:ext cx="31499" cy="27001"/>
                <a:chOff x="4882667" y="3608032"/>
                <a:chExt cx="31499" cy="27001"/>
              </a:xfrm>
            </p:grpSpPr>
            <p:sp>
              <p:nvSpPr>
                <p:cNvPr id="7446" name="Google Shape;7446;p10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0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104"/>
              <p:cNvGrpSpPr/>
              <p:nvPr/>
            </p:nvGrpSpPr>
            <p:grpSpPr>
              <a:xfrm>
                <a:off x="4843373" y="3631407"/>
                <a:ext cx="16273" cy="16186"/>
                <a:chOff x="4843373" y="3631407"/>
                <a:chExt cx="16273" cy="16186"/>
              </a:xfrm>
            </p:grpSpPr>
            <p:sp>
              <p:nvSpPr>
                <p:cNvPr id="7449" name="Google Shape;7449;p10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0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104"/>
              <p:cNvGrpSpPr/>
              <p:nvPr/>
            </p:nvGrpSpPr>
            <p:grpSpPr>
              <a:xfrm>
                <a:off x="4727773" y="3591578"/>
                <a:ext cx="31499" cy="26898"/>
                <a:chOff x="4727773" y="3591578"/>
                <a:chExt cx="31499" cy="26898"/>
              </a:xfrm>
            </p:grpSpPr>
            <p:sp>
              <p:nvSpPr>
                <p:cNvPr id="7452" name="Google Shape;7452;p10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0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4" name="Google Shape;7454;p10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0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6" name="Google Shape;7456;p104"/>
              <p:cNvGrpSpPr/>
              <p:nvPr/>
            </p:nvGrpSpPr>
            <p:grpSpPr>
              <a:xfrm>
                <a:off x="4609421" y="3577398"/>
                <a:ext cx="31499" cy="27001"/>
                <a:chOff x="4609421" y="3577398"/>
                <a:chExt cx="31499" cy="27001"/>
              </a:xfrm>
            </p:grpSpPr>
            <p:sp>
              <p:nvSpPr>
                <p:cNvPr id="7457" name="Google Shape;7457;p10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0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104"/>
              <p:cNvGrpSpPr/>
              <p:nvPr/>
            </p:nvGrpSpPr>
            <p:grpSpPr>
              <a:xfrm>
                <a:off x="4649289" y="3577398"/>
                <a:ext cx="31499" cy="27001"/>
                <a:chOff x="4649289" y="3577398"/>
                <a:chExt cx="31499" cy="27001"/>
              </a:xfrm>
            </p:grpSpPr>
            <p:sp>
              <p:nvSpPr>
                <p:cNvPr id="7460" name="Google Shape;7460;p10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0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104"/>
              <p:cNvGrpSpPr/>
              <p:nvPr/>
            </p:nvGrpSpPr>
            <p:grpSpPr>
              <a:xfrm>
                <a:off x="4605614" y="3639523"/>
                <a:ext cx="31499" cy="26906"/>
                <a:chOff x="4605614" y="3639523"/>
                <a:chExt cx="31499" cy="26906"/>
              </a:xfrm>
            </p:grpSpPr>
            <p:sp>
              <p:nvSpPr>
                <p:cNvPr id="7463" name="Google Shape;7463;p10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0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104"/>
              <p:cNvGrpSpPr/>
              <p:nvPr/>
            </p:nvGrpSpPr>
            <p:grpSpPr>
              <a:xfrm>
                <a:off x="4785149" y="3618846"/>
                <a:ext cx="26930" cy="26843"/>
                <a:chOff x="4785149" y="3618846"/>
                <a:chExt cx="26930" cy="26843"/>
              </a:xfrm>
            </p:grpSpPr>
            <p:sp>
              <p:nvSpPr>
                <p:cNvPr id="7466" name="Google Shape;7466;p10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0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104"/>
              <p:cNvGrpSpPr/>
              <p:nvPr/>
            </p:nvGrpSpPr>
            <p:grpSpPr>
              <a:xfrm>
                <a:off x="4810167" y="3601567"/>
                <a:ext cx="31405" cy="26898"/>
                <a:chOff x="4810167" y="3601567"/>
                <a:chExt cx="31405" cy="26898"/>
              </a:xfrm>
            </p:grpSpPr>
            <p:sp>
              <p:nvSpPr>
                <p:cNvPr id="7469" name="Google Shape;7469;p10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0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104"/>
              <p:cNvGrpSpPr/>
              <p:nvPr/>
            </p:nvGrpSpPr>
            <p:grpSpPr>
              <a:xfrm>
                <a:off x="4831002" y="3373230"/>
                <a:ext cx="31405" cy="26898"/>
                <a:chOff x="4831002" y="3373230"/>
                <a:chExt cx="31405" cy="26898"/>
              </a:xfrm>
            </p:grpSpPr>
            <p:sp>
              <p:nvSpPr>
                <p:cNvPr id="7472" name="Google Shape;7472;p10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0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104"/>
              <p:cNvGrpSpPr/>
              <p:nvPr/>
            </p:nvGrpSpPr>
            <p:grpSpPr>
              <a:xfrm>
                <a:off x="4719311" y="3355054"/>
                <a:ext cx="31499" cy="27001"/>
                <a:chOff x="4719311" y="3355054"/>
                <a:chExt cx="31499" cy="27001"/>
              </a:xfrm>
            </p:grpSpPr>
            <p:sp>
              <p:nvSpPr>
                <p:cNvPr id="7475" name="Google Shape;7475;p10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0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104"/>
              <p:cNvGrpSpPr/>
              <p:nvPr/>
            </p:nvGrpSpPr>
            <p:grpSpPr>
              <a:xfrm>
                <a:off x="4798755" y="3450260"/>
                <a:ext cx="26930" cy="26930"/>
                <a:chOff x="4798755" y="3450260"/>
                <a:chExt cx="26930" cy="26930"/>
              </a:xfrm>
            </p:grpSpPr>
            <p:sp>
              <p:nvSpPr>
                <p:cNvPr id="7478" name="Google Shape;7478;p10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0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104"/>
              <p:cNvGrpSpPr/>
              <p:nvPr/>
            </p:nvGrpSpPr>
            <p:grpSpPr>
              <a:xfrm>
                <a:off x="4645576" y="3467555"/>
                <a:ext cx="31405" cy="26953"/>
                <a:chOff x="4645576" y="3467555"/>
                <a:chExt cx="31405" cy="26953"/>
              </a:xfrm>
            </p:grpSpPr>
            <p:sp>
              <p:nvSpPr>
                <p:cNvPr id="7481" name="Google Shape;7481;p10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0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104"/>
              <p:cNvGrpSpPr/>
              <p:nvPr/>
            </p:nvGrpSpPr>
            <p:grpSpPr>
              <a:xfrm>
                <a:off x="4687631" y="3583965"/>
                <a:ext cx="31499" cy="26898"/>
                <a:chOff x="4687631" y="3583965"/>
                <a:chExt cx="31499" cy="26898"/>
              </a:xfrm>
            </p:grpSpPr>
            <p:sp>
              <p:nvSpPr>
                <p:cNvPr id="7484" name="Google Shape;7484;p10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0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104"/>
              <p:cNvGrpSpPr/>
              <p:nvPr/>
            </p:nvGrpSpPr>
            <p:grpSpPr>
              <a:xfrm>
                <a:off x="4719311" y="3471314"/>
                <a:ext cx="31499" cy="27001"/>
                <a:chOff x="4719311" y="3471314"/>
                <a:chExt cx="31499" cy="27001"/>
              </a:xfrm>
            </p:grpSpPr>
            <p:sp>
              <p:nvSpPr>
                <p:cNvPr id="7487" name="Google Shape;7487;p10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0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104"/>
              <p:cNvGrpSpPr/>
              <p:nvPr/>
            </p:nvGrpSpPr>
            <p:grpSpPr>
              <a:xfrm>
                <a:off x="4719311" y="3434404"/>
                <a:ext cx="31499" cy="26898"/>
                <a:chOff x="4719311" y="3434404"/>
                <a:chExt cx="31499" cy="26898"/>
              </a:xfrm>
            </p:grpSpPr>
            <p:sp>
              <p:nvSpPr>
                <p:cNvPr id="7490" name="Google Shape;7490;p10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0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104"/>
              <p:cNvGrpSpPr/>
              <p:nvPr/>
            </p:nvGrpSpPr>
            <p:grpSpPr>
              <a:xfrm>
                <a:off x="4768876" y="3401772"/>
                <a:ext cx="31499" cy="26898"/>
                <a:chOff x="4768876" y="3401772"/>
                <a:chExt cx="31499" cy="26898"/>
              </a:xfrm>
            </p:grpSpPr>
            <p:sp>
              <p:nvSpPr>
                <p:cNvPr id="7493" name="Google Shape;7493;p10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0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104"/>
              <p:cNvGrpSpPr/>
              <p:nvPr/>
            </p:nvGrpSpPr>
            <p:grpSpPr>
              <a:xfrm>
                <a:off x="4762214" y="3471377"/>
                <a:ext cx="26938" cy="26938"/>
                <a:chOff x="4762214" y="3471377"/>
                <a:chExt cx="26938" cy="26938"/>
              </a:xfrm>
            </p:grpSpPr>
            <p:sp>
              <p:nvSpPr>
                <p:cNvPr id="7496" name="Google Shape;7496;p10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0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104"/>
              <p:cNvGrpSpPr/>
              <p:nvPr/>
            </p:nvGrpSpPr>
            <p:grpSpPr>
              <a:xfrm>
                <a:off x="4790473" y="3344782"/>
                <a:ext cx="31405" cy="26898"/>
                <a:chOff x="4790473" y="3344782"/>
                <a:chExt cx="31405" cy="26898"/>
              </a:xfrm>
            </p:grpSpPr>
            <p:sp>
              <p:nvSpPr>
                <p:cNvPr id="7499" name="Google Shape;7499;p10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0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104"/>
              <p:cNvGrpSpPr/>
              <p:nvPr/>
            </p:nvGrpSpPr>
            <p:grpSpPr>
              <a:xfrm>
                <a:off x="4823774" y="3950733"/>
                <a:ext cx="37398" cy="32034"/>
                <a:chOff x="4823774" y="3950733"/>
                <a:chExt cx="37398" cy="32034"/>
              </a:xfrm>
            </p:grpSpPr>
            <p:sp>
              <p:nvSpPr>
                <p:cNvPr id="7502" name="Google Shape;7502;p10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0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104"/>
              <p:cNvGrpSpPr/>
              <p:nvPr/>
            </p:nvGrpSpPr>
            <p:grpSpPr>
              <a:xfrm>
                <a:off x="4823396" y="4110566"/>
                <a:ext cx="31405" cy="26906"/>
                <a:chOff x="4823396" y="4110566"/>
                <a:chExt cx="31405" cy="26906"/>
              </a:xfrm>
            </p:grpSpPr>
            <p:sp>
              <p:nvSpPr>
                <p:cNvPr id="7505" name="Google Shape;7505;p10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0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104"/>
              <p:cNvGrpSpPr/>
              <p:nvPr/>
            </p:nvGrpSpPr>
            <p:grpSpPr>
              <a:xfrm>
                <a:off x="4838332" y="3821150"/>
                <a:ext cx="31499" cy="26898"/>
                <a:chOff x="4838332" y="3821150"/>
                <a:chExt cx="31499" cy="26898"/>
              </a:xfrm>
            </p:grpSpPr>
            <p:sp>
              <p:nvSpPr>
                <p:cNvPr id="7508" name="Google Shape;7508;p10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0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104"/>
              <p:cNvGrpSpPr/>
              <p:nvPr/>
            </p:nvGrpSpPr>
            <p:grpSpPr>
              <a:xfrm>
                <a:off x="4661275" y="3815007"/>
                <a:ext cx="36824" cy="31523"/>
                <a:chOff x="4661275" y="3815007"/>
                <a:chExt cx="36824" cy="31523"/>
              </a:xfrm>
            </p:grpSpPr>
            <p:sp>
              <p:nvSpPr>
                <p:cNvPr id="7511" name="Google Shape;7511;p10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0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104"/>
              <p:cNvGrpSpPr/>
              <p:nvPr/>
            </p:nvGrpSpPr>
            <p:grpSpPr>
              <a:xfrm>
                <a:off x="4558998" y="3851037"/>
                <a:ext cx="33591" cy="28699"/>
                <a:chOff x="4558998" y="3851037"/>
                <a:chExt cx="33591" cy="28699"/>
              </a:xfrm>
            </p:grpSpPr>
            <p:sp>
              <p:nvSpPr>
                <p:cNvPr id="7514" name="Google Shape;7514;p10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0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104"/>
              <p:cNvGrpSpPr/>
              <p:nvPr/>
            </p:nvGrpSpPr>
            <p:grpSpPr>
              <a:xfrm>
                <a:off x="4696762" y="3638587"/>
                <a:ext cx="33591" cy="28794"/>
                <a:chOff x="4696762" y="3638587"/>
                <a:chExt cx="33591" cy="28794"/>
              </a:xfrm>
            </p:grpSpPr>
            <p:sp>
              <p:nvSpPr>
                <p:cNvPr id="7517" name="Google Shape;7517;p10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0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104"/>
              <p:cNvGrpSpPr/>
              <p:nvPr/>
            </p:nvGrpSpPr>
            <p:grpSpPr>
              <a:xfrm>
                <a:off x="4929479" y="3939140"/>
                <a:ext cx="33497" cy="28692"/>
                <a:chOff x="4929479" y="3939140"/>
                <a:chExt cx="33497" cy="28692"/>
              </a:xfrm>
            </p:grpSpPr>
            <p:sp>
              <p:nvSpPr>
                <p:cNvPr id="7520" name="Google Shape;7520;p10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0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104"/>
              <p:cNvGrpSpPr/>
              <p:nvPr/>
            </p:nvGrpSpPr>
            <p:grpSpPr>
              <a:xfrm>
                <a:off x="4907119" y="3986039"/>
                <a:ext cx="33497" cy="28699"/>
                <a:chOff x="4907119" y="3986039"/>
                <a:chExt cx="33497" cy="28699"/>
              </a:xfrm>
            </p:grpSpPr>
            <p:sp>
              <p:nvSpPr>
                <p:cNvPr id="7523" name="Google Shape;7523;p10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0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104"/>
              <p:cNvGrpSpPr/>
              <p:nvPr/>
            </p:nvGrpSpPr>
            <p:grpSpPr>
              <a:xfrm>
                <a:off x="4911783" y="4048102"/>
                <a:ext cx="33591" cy="28762"/>
                <a:chOff x="4911783" y="4048102"/>
                <a:chExt cx="33591" cy="28762"/>
              </a:xfrm>
            </p:grpSpPr>
            <p:sp>
              <p:nvSpPr>
                <p:cNvPr id="7526" name="Google Shape;7526;p10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0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8" name="Google Shape;7528;p10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0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0" name="Google Shape;7530;p104"/>
              <p:cNvGrpSpPr/>
              <p:nvPr/>
            </p:nvGrpSpPr>
            <p:grpSpPr>
              <a:xfrm>
                <a:off x="4762623" y="3837847"/>
                <a:ext cx="42416" cy="36273"/>
                <a:chOff x="4762623" y="3837847"/>
                <a:chExt cx="42416" cy="36273"/>
              </a:xfrm>
            </p:grpSpPr>
            <p:sp>
              <p:nvSpPr>
                <p:cNvPr id="7531" name="Google Shape;7531;p10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0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104"/>
              <p:cNvGrpSpPr/>
              <p:nvPr/>
            </p:nvGrpSpPr>
            <p:grpSpPr>
              <a:xfrm>
                <a:off x="4746044" y="4104966"/>
                <a:ext cx="33497" cy="28699"/>
                <a:chOff x="4746044" y="4104966"/>
                <a:chExt cx="33497" cy="28699"/>
              </a:xfrm>
            </p:grpSpPr>
            <p:sp>
              <p:nvSpPr>
                <p:cNvPr id="7534" name="Google Shape;7534;p10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0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104"/>
              <p:cNvGrpSpPr/>
              <p:nvPr/>
            </p:nvGrpSpPr>
            <p:grpSpPr>
              <a:xfrm>
                <a:off x="4859646" y="4162554"/>
                <a:ext cx="33591" cy="28762"/>
                <a:chOff x="4859646" y="4162554"/>
                <a:chExt cx="33591" cy="28762"/>
              </a:xfrm>
            </p:grpSpPr>
            <p:sp>
              <p:nvSpPr>
                <p:cNvPr id="7537" name="Google Shape;7537;p10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0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9" name="Google Shape;7539;p104"/>
            <p:cNvGrpSpPr/>
            <p:nvPr/>
          </p:nvGrpSpPr>
          <p:grpSpPr>
            <a:xfrm>
              <a:off x="3597785" y="3274438"/>
              <a:ext cx="855610" cy="1122100"/>
              <a:chOff x="3597785" y="3274438"/>
              <a:chExt cx="855610" cy="1122100"/>
            </a:xfrm>
          </p:grpSpPr>
          <p:grpSp>
            <p:nvGrpSpPr>
              <p:cNvPr id="7540" name="Google Shape;7540;p104"/>
              <p:cNvGrpSpPr/>
              <p:nvPr/>
            </p:nvGrpSpPr>
            <p:grpSpPr>
              <a:xfrm>
                <a:off x="3617857" y="3284717"/>
                <a:ext cx="826785" cy="1099165"/>
                <a:chOff x="3617857" y="3284717"/>
                <a:chExt cx="826785" cy="1099165"/>
              </a:xfrm>
            </p:grpSpPr>
            <p:sp>
              <p:nvSpPr>
                <p:cNvPr id="7541" name="Google Shape;7541;p10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0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0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0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0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0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0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0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0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0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0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0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0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0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0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0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0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0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0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0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0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0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0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0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0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0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0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0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0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0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0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0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0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0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0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0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0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0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0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0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0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0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0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0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0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0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0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0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0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0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0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0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0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0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0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0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104"/>
              <p:cNvGrpSpPr/>
              <p:nvPr/>
            </p:nvGrpSpPr>
            <p:grpSpPr>
              <a:xfrm>
                <a:off x="4180904" y="4251758"/>
                <a:ext cx="37783" cy="32420"/>
                <a:chOff x="4180904" y="4251758"/>
                <a:chExt cx="37783" cy="32420"/>
              </a:xfrm>
            </p:grpSpPr>
            <p:sp>
              <p:nvSpPr>
                <p:cNvPr id="7598" name="Google Shape;7598;p10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0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104"/>
              <p:cNvGrpSpPr/>
              <p:nvPr/>
            </p:nvGrpSpPr>
            <p:grpSpPr>
              <a:xfrm>
                <a:off x="4201644" y="4081324"/>
                <a:ext cx="37783" cy="32364"/>
                <a:chOff x="4201644" y="4081324"/>
                <a:chExt cx="37783" cy="32364"/>
              </a:xfrm>
            </p:grpSpPr>
            <p:sp>
              <p:nvSpPr>
                <p:cNvPr id="7601" name="Google Shape;7601;p10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0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104"/>
              <p:cNvGrpSpPr/>
              <p:nvPr/>
            </p:nvGrpSpPr>
            <p:grpSpPr>
              <a:xfrm>
                <a:off x="4284416" y="3887428"/>
                <a:ext cx="37783" cy="32451"/>
                <a:chOff x="4284416" y="3887428"/>
                <a:chExt cx="37783" cy="32451"/>
              </a:xfrm>
            </p:grpSpPr>
            <p:sp>
              <p:nvSpPr>
                <p:cNvPr id="7604" name="Google Shape;7604;p10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0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104"/>
              <p:cNvGrpSpPr/>
              <p:nvPr/>
            </p:nvGrpSpPr>
            <p:grpSpPr>
              <a:xfrm>
                <a:off x="4223721" y="3860404"/>
                <a:ext cx="37870" cy="32364"/>
                <a:chOff x="4223721" y="3860404"/>
                <a:chExt cx="37870" cy="32364"/>
              </a:xfrm>
            </p:grpSpPr>
            <p:sp>
              <p:nvSpPr>
                <p:cNvPr id="7607" name="Google Shape;7607;p10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0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104"/>
              <p:cNvGrpSpPr/>
              <p:nvPr/>
            </p:nvGrpSpPr>
            <p:grpSpPr>
              <a:xfrm>
                <a:off x="4104889" y="3699242"/>
                <a:ext cx="37776" cy="32357"/>
                <a:chOff x="4104889" y="3699242"/>
                <a:chExt cx="37776" cy="32357"/>
              </a:xfrm>
            </p:grpSpPr>
            <p:sp>
              <p:nvSpPr>
                <p:cNvPr id="7610" name="Google Shape;7610;p10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0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104"/>
              <p:cNvGrpSpPr/>
              <p:nvPr/>
            </p:nvGrpSpPr>
            <p:grpSpPr>
              <a:xfrm>
                <a:off x="4143608" y="3475121"/>
                <a:ext cx="37878" cy="32420"/>
                <a:chOff x="4143608" y="3475121"/>
                <a:chExt cx="37878" cy="32420"/>
              </a:xfrm>
            </p:grpSpPr>
            <p:sp>
              <p:nvSpPr>
                <p:cNvPr id="7613" name="Google Shape;7613;p10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0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104"/>
              <p:cNvGrpSpPr/>
              <p:nvPr/>
            </p:nvGrpSpPr>
            <p:grpSpPr>
              <a:xfrm>
                <a:off x="4217248" y="3570893"/>
                <a:ext cx="37776" cy="32364"/>
                <a:chOff x="4217248" y="3570893"/>
                <a:chExt cx="37776" cy="32364"/>
              </a:xfrm>
            </p:grpSpPr>
            <p:sp>
              <p:nvSpPr>
                <p:cNvPr id="7616" name="Google Shape;7616;p10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0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104"/>
              <p:cNvGrpSpPr/>
              <p:nvPr/>
            </p:nvGrpSpPr>
            <p:grpSpPr>
              <a:xfrm>
                <a:off x="4255307" y="3431612"/>
                <a:ext cx="37776" cy="32451"/>
                <a:chOff x="4255307" y="3431612"/>
                <a:chExt cx="37776" cy="32451"/>
              </a:xfrm>
            </p:grpSpPr>
            <p:sp>
              <p:nvSpPr>
                <p:cNvPr id="7619" name="Google Shape;7619;p10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0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104"/>
              <p:cNvGrpSpPr/>
              <p:nvPr/>
            </p:nvGrpSpPr>
            <p:grpSpPr>
              <a:xfrm>
                <a:off x="3853052" y="3577398"/>
                <a:ext cx="37776" cy="32420"/>
                <a:chOff x="3853052" y="3577398"/>
                <a:chExt cx="37776" cy="32420"/>
              </a:xfrm>
            </p:grpSpPr>
            <p:sp>
              <p:nvSpPr>
                <p:cNvPr id="7622" name="Google Shape;7622;p10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0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104"/>
              <p:cNvGrpSpPr/>
              <p:nvPr/>
            </p:nvGrpSpPr>
            <p:grpSpPr>
              <a:xfrm>
                <a:off x="4039908" y="3412107"/>
                <a:ext cx="37776" cy="32357"/>
                <a:chOff x="4039908" y="3412107"/>
                <a:chExt cx="37776" cy="32357"/>
              </a:xfrm>
            </p:grpSpPr>
            <p:sp>
              <p:nvSpPr>
                <p:cNvPr id="7625" name="Google Shape;7625;p10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0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104"/>
              <p:cNvGrpSpPr/>
              <p:nvPr/>
            </p:nvGrpSpPr>
            <p:grpSpPr>
              <a:xfrm>
                <a:off x="4017360" y="3342061"/>
                <a:ext cx="37870" cy="32380"/>
                <a:chOff x="4017360" y="3342061"/>
                <a:chExt cx="37870" cy="32380"/>
              </a:xfrm>
            </p:grpSpPr>
            <p:sp>
              <p:nvSpPr>
                <p:cNvPr id="7628" name="Google Shape;7628;p10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0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10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0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104"/>
              <p:cNvGrpSpPr/>
              <p:nvPr/>
            </p:nvGrpSpPr>
            <p:grpSpPr>
              <a:xfrm>
                <a:off x="3750870" y="3418650"/>
                <a:ext cx="37776" cy="32380"/>
                <a:chOff x="3750870" y="3418650"/>
                <a:chExt cx="37776" cy="32380"/>
              </a:xfrm>
            </p:grpSpPr>
            <p:sp>
              <p:nvSpPr>
                <p:cNvPr id="7633" name="Google Shape;7633;p10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0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104"/>
              <p:cNvGrpSpPr/>
              <p:nvPr/>
            </p:nvGrpSpPr>
            <p:grpSpPr>
              <a:xfrm>
                <a:off x="3632509" y="3274438"/>
                <a:ext cx="37783" cy="32357"/>
                <a:chOff x="3632509" y="3274438"/>
                <a:chExt cx="37783" cy="32357"/>
              </a:xfrm>
            </p:grpSpPr>
            <p:sp>
              <p:nvSpPr>
                <p:cNvPr id="7636" name="Google Shape;7636;p10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0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104"/>
              <p:cNvGrpSpPr/>
              <p:nvPr/>
            </p:nvGrpSpPr>
            <p:grpSpPr>
              <a:xfrm>
                <a:off x="3906424" y="3297561"/>
                <a:ext cx="37776" cy="32451"/>
                <a:chOff x="3906424" y="3297561"/>
                <a:chExt cx="37776" cy="32451"/>
              </a:xfrm>
            </p:grpSpPr>
            <p:sp>
              <p:nvSpPr>
                <p:cNvPr id="7639" name="Google Shape;7639;p10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0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104"/>
              <p:cNvGrpSpPr/>
              <p:nvPr/>
            </p:nvGrpSpPr>
            <p:grpSpPr>
              <a:xfrm>
                <a:off x="3866084" y="3412107"/>
                <a:ext cx="37776" cy="32357"/>
                <a:chOff x="3866084" y="3412107"/>
                <a:chExt cx="37776" cy="32357"/>
              </a:xfrm>
            </p:grpSpPr>
            <p:sp>
              <p:nvSpPr>
                <p:cNvPr id="7642" name="Google Shape;7642;p10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0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104"/>
              <p:cNvGrpSpPr/>
              <p:nvPr/>
            </p:nvGrpSpPr>
            <p:grpSpPr>
              <a:xfrm>
                <a:off x="4023919" y="3766409"/>
                <a:ext cx="37783" cy="32357"/>
                <a:chOff x="4023919" y="3766409"/>
                <a:chExt cx="37783" cy="32357"/>
              </a:xfrm>
            </p:grpSpPr>
            <p:sp>
              <p:nvSpPr>
                <p:cNvPr id="7645" name="Google Shape;7645;p10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0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104"/>
              <p:cNvGrpSpPr/>
              <p:nvPr/>
            </p:nvGrpSpPr>
            <p:grpSpPr>
              <a:xfrm>
                <a:off x="3973882" y="3779449"/>
                <a:ext cx="37776" cy="32357"/>
                <a:chOff x="3973882" y="3779449"/>
                <a:chExt cx="37776" cy="32357"/>
              </a:xfrm>
            </p:grpSpPr>
            <p:sp>
              <p:nvSpPr>
                <p:cNvPr id="7648" name="Google Shape;7648;p10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0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104"/>
              <p:cNvGrpSpPr/>
              <p:nvPr/>
            </p:nvGrpSpPr>
            <p:grpSpPr>
              <a:xfrm>
                <a:off x="4073398" y="3838028"/>
                <a:ext cx="37776" cy="32380"/>
                <a:chOff x="4073398" y="3838028"/>
                <a:chExt cx="37776" cy="32380"/>
              </a:xfrm>
            </p:grpSpPr>
            <p:sp>
              <p:nvSpPr>
                <p:cNvPr id="7651" name="Google Shape;7651;p10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0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104"/>
              <p:cNvGrpSpPr/>
              <p:nvPr/>
            </p:nvGrpSpPr>
            <p:grpSpPr>
              <a:xfrm>
                <a:off x="4342672" y="4144496"/>
                <a:ext cx="37752" cy="32364"/>
                <a:chOff x="4342672" y="4144496"/>
                <a:chExt cx="37752" cy="32364"/>
              </a:xfrm>
            </p:grpSpPr>
            <p:sp>
              <p:nvSpPr>
                <p:cNvPr id="7654" name="Google Shape;7654;p10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0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104"/>
              <p:cNvGrpSpPr/>
              <p:nvPr/>
            </p:nvGrpSpPr>
            <p:grpSpPr>
              <a:xfrm>
                <a:off x="4406386" y="4056872"/>
                <a:ext cx="37783" cy="32364"/>
                <a:chOff x="4406386" y="4056872"/>
                <a:chExt cx="37783" cy="32364"/>
              </a:xfrm>
            </p:grpSpPr>
            <p:sp>
              <p:nvSpPr>
                <p:cNvPr id="7657" name="Google Shape;7657;p10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0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104"/>
              <p:cNvGrpSpPr/>
              <p:nvPr/>
            </p:nvGrpSpPr>
            <p:grpSpPr>
              <a:xfrm>
                <a:off x="4284416" y="4245254"/>
                <a:ext cx="37783" cy="32357"/>
                <a:chOff x="4284416" y="4245254"/>
                <a:chExt cx="37783" cy="32357"/>
              </a:xfrm>
            </p:grpSpPr>
            <p:sp>
              <p:nvSpPr>
                <p:cNvPr id="7660" name="Google Shape;7660;p10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0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104"/>
              <p:cNvGrpSpPr/>
              <p:nvPr/>
            </p:nvGrpSpPr>
            <p:grpSpPr>
              <a:xfrm>
                <a:off x="4219057" y="4331258"/>
                <a:ext cx="37776" cy="32364"/>
                <a:chOff x="4219057" y="4331258"/>
                <a:chExt cx="37776" cy="32364"/>
              </a:xfrm>
            </p:grpSpPr>
            <p:sp>
              <p:nvSpPr>
                <p:cNvPr id="7663" name="Google Shape;7663;p10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0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104"/>
              <p:cNvGrpSpPr/>
              <p:nvPr/>
            </p:nvGrpSpPr>
            <p:grpSpPr>
              <a:xfrm>
                <a:off x="4204122" y="4141688"/>
                <a:ext cx="33497" cy="28699"/>
                <a:chOff x="4204122" y="4141688"/>
                <a:chExt cx="33497" cy="28699"/>
              </a:xfrm>
            </p:grpSpPr>
            <p:sp>
              <p:nvSpPr>
                <p:cNvPr id="7666" name="Google Shape;7666;p10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0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104"/>
              <p:cNvGrpSpPr/>
              <p:nvPr/>
            </p:nvGrpSpPr>
            <p:grpSpPr>
              <a:xfrm>
                <a:off x="4301546" y="4003869"/>
                <a:ext cx="38916" cy="33324"/>
                <a:chOff x="4301546" y="4003869"/>
                <a:chExt cx="38916" cy="33324"/>
              </a:xfrm>
            </p:grpSpPr>
            <p:sp>
              <p:nvSpPr>
                <p:cNvPr id="7669" name="Google Shape;7669;p10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0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104"/>
              <p:cNvGrpSpPr/>
              <p:nvPr/>
            </p:nvGrpSpPr>
            <p:grpSpPr>
              <a:xfrm>
                <a:off x="4210681" y="3924669"/>
                <a:ext cx="36549" cy="31366"/>
                <a:chOff x="4210681" y="3924669"/>
                <a:chExt cx="36549" cy="31366"/>
              </a:xfrm>
            </p:grpSpPr>
            <p:sp>
              <p:nvSpPr>
                <p:cNvPr id="7672" name="Google Shape;7672;p10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0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104"/>
              <p:cNvGrpSpPr/>
              <p:nvPr/>
            </p:nvGrpSpPr>
            <p:grpSpPr>
              <a:xfrm>
                <a:off x="3987771" y="3628874"/>
                <a:ext cx="31499" cy="26993"/>
                <a:chOff x="3987771" y="3628874"/>
                <a:chExt cx="31499" cy="26993"/>
              </a:xfrm>
            </p:grpSpPr>
            <p:sp>
              <p:nvSpPr>
                <p:cNvPr id="7675" name="Google Shape;7675;p10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0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104"/>
              <p:cNvGrpSpPr/>
              <p:nvPr/>
            </p:nvGrpSpPr>
            <p:grpSpPr>
              <a:xfrm>
                <a:off x="4087382" y="3775674"/>
                <a:ext cx="31405" cy="26898"/>
                <a:chOff x="4087382" y="3775674"/>
                <a:chExt cx="31405" cy="26898"/>
              </a:xfrm>
            </p:grpSpPr>
            <p:sp>
              <p:nvSpPr>
                <p:cNvPr id="7678" name="Google Shape;7678;p10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0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104"/>
              <p:cNvGrpSpPr/>
              <p:nvPr/>
            </p:nvGrpSpPr>
            <p:grpSpPr>
              <a:xfrm>
                <a:off x="4118873" y="3856637"/>
                <a:ext cx="31405" cy="26906"/>
                <a:chOff x="4118873" y="3856637"/>
                <a:chExt cx="31405" cy="26906"/>
              </a:xfrm>
            </p:grpSpPr>
            <p:sp>
              <p:nvSpPr>
                <p:cNvPr id="7681" name="Google Shape;7681;p10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0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104"/>
              <p:cNvGrpSpPr/>
              <p:nvPr/>
            </p:nvGrpSpPr>
            <p:grpSpPr>
              <a:xfrm>
                <a:off x="4168541" y="3639523"/>
                <a:ext cx="31499" cy="26906"/>
                <a:chOff x="4168541" y="3639523"/>
                <a:chExt cx="31499" cy="26906"/>
              </a:xfrm>
            </p:grpSpPr>
            <p:sp>
              <p:nvSpPr>
                <p:cNvPr id="7684" name="Google Shape;7684;p10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0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104"/>
              <p:cNvGrpSpPr/>
              <p:nvPr/>
            </p:nvGrpSpPr>
            <p:grpSpPr>
              <a:xfrm>
                <a:off x="3965789" y="3393545"/>
                <a:ext cx="31405" cy="26945"/>
                <a:chOff x="3965789" y="3393545"/>
                <a:chExt cx="31405" cy="26945"/>
              </a:xfrm>
            </p:grpSpPr>
            <p:sp>
              <p:nvSpPr>
                <p:cNvPr id="7687" name="Google Shape;7687;p10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0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104"/>
              <p:cNvGrpSpPr/>
              <p:nvPr/>
            </p:nvGrpSpPr>
            <p:grpSpPr>
              <a:xfrm>
                <a:off x="3925166" y="3491008"/>
                <a:ext cx="31405" cy="27001"/>
                <a:chOff x="3925166" y="3491008"/>
                <a:chExt cx="31405" cy="27001"/>
              </a:xfrm>
            </p:grpSpPr>
            <p:sp>
              <p:nvSpPr>
                <p:cNvPr id="7690" name="Google Shape;7690;p10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0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04"/>
              <p:cNvGrpSpPr/>
              <p:nvPr/>
            </p:nvGrpSpPr>
            <p:grpSpPr>
              <a:xfrm>
                <a:off x="3682845" y="3340976"/>
                <a:ext cx="31397" cy="26898"/>
                <a:chOff x="3682845" y="3340976"/>
                <a:chExt cx="31397" cy="26898"/>
              </a:xfrm>
            </p:grpSpPr>
            <p:sp>
              <p:nvSpPr>
                <p:cNvPr id="7693" name="Google Shape;7693;p10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0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104"/>
              <p:cNvGrpSpPr/>
              <p:nvPr/>
            </p:nvGrpSpPr>
            <p:grpSpPr>
              <a:xfrm>
                <a:off x="3795393" y="3353725"/>
                <a:ext cx="31499" cy="26993"/>
                <a:chOff x="3795393" y="3353725"/>
                <a:chExt cx="31499" cy="26993"/>
              </a:xfrm>
            </p:grpSpPr>
            <p:sp>
              <p:nvSpPr>
                <p:cNvPr id="7696" name="Google Shape;7696;p10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0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104"/>
              <p:cNvGrpSpPr/>
              <p:nvPr/>
            </p:nvGrpSpPr>
            <p:grpSpPr>
              <a:xfrm>
                <a:off x="4176909" y="4363221"/>
                <a:ext cx="38924" cy="33316"/>
                <a:chOff x="4176909" y="4363221"/>
                <a:chExt cx="38924" cy="33316"/>
              </a:xfrm>
            </p:grpSpPr>
            <p:sp>
              <p:nvSpPr>
                <p:cNvPr id="7699" name="Google Shape;7699;p10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0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104"/>
              <p:cNvGrpSpPr/>
              <p:nvPr/>
            </p:nvGrpSpPr>
            <p:grpSpPr>
              <a:xfrm>
                <a:off x="4226191" y="4007660"/>
                <a:ext cx="33560" cy="28770"/>
                <a:chOff x="4226191" y="4007660"/>
                <a:chExt cx="33560" cy="28770"/>
              </a:xfrm>
            </p:grpSpPr>
            <p:sp>
              <p:nvSpPr>
                <p:cNvPr id="7702" name="Google Shape;7702;p10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0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104"/>
              <p:cNvGrpSpPr/>
              <p:nvPr/>
            </p:nvGrpSpPr>
            <p:grpSpPr>
              <a:xfrm>
                <a:off x="3597785" y="3377045"/>
                <a:ext cx="33591" cy="28699"/>
                <a:chOff x="3597785" y="3377045"/>
                <a:chExt cx="33591" cy="28699"/>
              </a:xfrm>
            </p:grpSpPr>
            <p:sp>
              <p:nvSpPr>
                <p:cNvPr id="7705" name="Google Shape;7705;p10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0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104"/>
              <p:cNvGrpSpPr/>
              <p:nvPr/>
            </p:nvGrpSpPr>
            <p:grpSpPr>
              <a:xfrm>
                <a:off x="3887870" y="3669796"/>
                <a:ext cx="33591" cy="28692"/>
                <a:chOff x="3887870" y="3669796"/>
                <a:chExt cx="33591" cy="28692"/>
              </a:xfrm>
            </p:grpSpPr>
            <p:sp>
              <p:nvSpPr>
                <p:cNvPr id="7708" name="Google Shape;7708;p10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0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104"/>
              <p:cNvGrpSpPr/>
              <p:nvPr/>
            </p:nvGrpSpPr>
            <p:grpSpPr>
              <a:xfrm>
                <a:off x="3818320" y="3481625"/>
                <a:ext cx="33497" cy="28770"/>
                <a:chOff x="3818320" y="3481625"/>
                <a:chExt cx="33497" cy="28770"/>
              </a:xfrm>
            </p:grpSpPr>
            <p:sp>
              <p:nvSpPr>
                <p:cNvPr id="7711" name="Google Shape;7711;p10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0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104"/>
              <p:cNvGrpSpPr/>
              <p:nvPr/>
            </p:nvGrpSpPr>
            <p:grpSpPr>
              <a:xfrm>
                <a:off x="4278139" y="4120948"/>
                <a:ext cx="37492" cy="32129"/>
                <a:chOff x="4278139" y="4120948"/>
                <a:chExt cx="37492" cy="32129"/>
              </a:xfrm>
            </p:grpSpPr>
            <p:sp>
              <p:nvSpPr>
                <p:cNvPr id="7714" name="Google Shape;7714;p10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0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104"/>
              <p:cNvGrpSpPr/>
              <p:nvPr/>
            </p:nvGrpSpPr>
            <p:grpSpPr>
              <a:xfrm>
                <a:off x="4419898" y="3977388"/>
                <a:ext cx="33497" cy="28692"/>
                <a:chOff x="4419898" y="3977388"/>
                <a:chExt cx="33497" cy="28692"/>
              </a:xfrm>
            </p:grpSpPr>
            <p:sp>
              <p:nvSpPr>
                <p:cNvPr id="7717" name="Google Shape;7717;p10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0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104"/>
              <p:cNvGrpSpPr/>
              <p:nvPr/>
            </p:nvGrpSpPr>
            <p:grpSpPr>
              <a:xfrm>
                <a:off x="4158930" y="4034684"/>
                <a:ext cx="33497" cy="28762"/>
                <a:chOff x="4158930" y="4034684"/>
                <a:chExt cx="33497" cy="28762"/>
              </a:xfrm>
            </p:grpSpPr>
            <p:sp>
              <p:nvSpPr>
                <p:cNvPr id="7720" name="Google Shape;7720;p10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0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104"/>
              <p:cNvGrpSpPr/>
              <p:nvPr/>
            </p:nvGrpSpPr>
            <p:grpSpPr>
              <a:xfrm>
                <a:off x="4134949" y="3957049"/>
                <a:ext cx="33497" cy="28770"/>
                <a:chOff x="4134949" y="3957049"/>
                <a:chExt cx="33497" cy="28770"/>
              </a:xfrm>
            </p:grpSpPr>
            <p:sp>
              <p:nvSpPr>
                <p:cNvPr id="7723" name="Google Shape;7723;p10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0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104"/>
              <p:cNvGrpSpPr/>
              <p:nvPr/>
            </p:nvGrpSpPr>
            <p:grpSpPr>
              <a:xfrm>
                <a:off x="4193653" y="4184403"/>
                <a:ext cx="43580" cy="37264"/>
                <a:chOff x="4193653" y="4184403"/>
                <a:chExt cx="43580" cy="37264"/>
              </a:xfrm>
            </p:grpSpPr>
            <p:sp>
              <p:nvSpPr>
                <p:cNvPr id="7726" name="Google Shape;7726;p10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0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104"/>
              <p:cNvGrpSpPr/>
              <p:nvPr/>
            </p:nvGrpSpPr>
            <p:grpSpPr>
              <a:xfrm>
                <a:off x="4343600" y="3943844"/>
                <a:ext cx="43580" cy="37312"/>
                <a:chOff x="4343600" y="3943844"/>
                <a:chExt cx="43580" cy="37312"/>
              </a:xfrm>
            </p:grpSpPr>
            <p:sp>
              <p:nvSpPr>
                <p:cNvPr id="7729" name="Google Shape;7729;p10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0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04"/>
              <p:cNvGrpSpPr/>
              <p:nvPr/>
            </p:nvGrpSpPr>
            <p:grpSpPr>
              <a:xfrm>
                <a:off x="4172339" y="3381693"/>
                <a:ext cx="31499" cy="27001"/>
                <a:chOff x="4172339" y="3381693"/>
                <a:chExt cx="31499" cy="27001"/>
              </a:xfrm>
            </p:grpSpPr>
            <p:sp>
              <p:nvSpPr>
                <p:cNvPr id="7732" name="Google Shape;7732;p10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0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7737"/>
        <p:cNvGrpSpPr/>
        <p:nvPr/>
      </p:nvGrpSpPr>
      <p:grpSpPr>
        <a:xfrm>
          <a:off x="0" y="0"/>
          <a:ext cx="0" cy="0"/>
          <a:chOff x="0" y="0"/>
          <a:chExt cx="0" cy="0"/>
        </a:xfrm>
      </p:grpSpPr>
      <p:grpSp>
        <p:nvGrpSpPr>
          <p:cNvPr id="7738" name="Google Shape;7738;p105"/>
          <p:cNvGrpSpPr/>
          <p:nvPr/>
        </p:nvGrpSpPr>
        <p:grpSpPr>
          <a:xfrm>
            <a:off x="2126623" y="3607908"/>
            <a:ext cx="1102891" cy="760337"/>
            <a:chOff x="4967783" y="2151471"/>
            <a:chExt cx="3920692" cy="2702940"/>
          </a:xfrm>
        </p:grpSpPr>
        <p:grpSp>
          <p:nvGrpSpPr>
            <p:cNvPr id="7739" name="Google Shape;7739;p105"/>
            <p:cNvGrpSpPr/>
            <p:nvPr/>
          </p:nvGrpSpPr>
          <p:grpSpPr>
            <a:xfrm>
              <a:off x="5045709" y="2252109"/>
              <a:ext cx="3761071" cy="2501708"/>
              <a:chOff x="2691784" y="1805334"/>
              <a:chExt cx="3761071" cy="2501708"/>
            </a:xfrm>
          </p:grpSpPr>
          <p:sp>
            <p:nvSpPr>
              <p:cNvPr id="7740" name="Google Shape;7740;p10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0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0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0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0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0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0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105"/>
            <p:cNvGrpSpPr/>
            <p:nvPr/>
          </p:nvGrpSpPr>
          <p:grpSpPr>
            <a:xfrm>
              <a:off x="4967783" y="2151471"/>
              <a:ext cx="3920692" cy="2702940"/>
              <a:chOff x="2613858" y="1704696"/>
              <a:chExt cx="3920692" cy="2702940"/>
            </a:xfrm>
          </p:grpSpPr>
          <p:sp>
            <p:nvSpPr>
              <p:cNvPr id="7748" name="Google Shape;7748;p10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0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0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0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0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105"/>
          <p:cNvGrpSpPr/>
          <p:nvPr/>
        </p:nvGrpSpPr>
        <p:grpSpPr>
          <a:xfrm>
            <a:off x="3530532" y="1496185"/>
            <a:ext cx="1561911" cy="708580"/>
            <a:chOff x="3530532" y="1496185"/>
            <a:chExt cx="1561911" cy="708580"/>
          </a:xfrm>
        </p:grpSpPr>
        <p:grpSp>
          <p:nvGrpSpPr>
            <p:cNvPr id="7754" name="Google Shape;7754;p105"/>
            <p:cNvGrpSpPr/>
            <p:nvPr/>
          </p:nvGrpSpPr>
          <p:grpSpPr>
            <a:xfrm>
              <a:off x="3720318" y="1857562"/>
              <a:ext cx="1372125" cy="54"/>
              <a:chOff x="3720318" y="1857562"/>
              <a:chExt cx="1372125" cy="54"/>
            </a:xfrm>
          </p:grpSpPr>
          <p:cxnSp>
            <p:nvCxnSpPr>
              <p:cNvPr id="7755" name="Google Shape;7755;p105"/>
              <p:cNvCxnSpPr>
                <a:endCxn id="775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7" name="Google Shape;7757;p10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8" name="Google Shape;7758;p10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9" name="Google Shape;7759;p105"/>
              <p:cNvCxnSpPr>
                <a:stCxn id="775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0" name="Google Shape;7760;p105"/>
            <p:cNvGrpSpPr/>
            <p:nvPr/>
          </p:nvGrpSpPr>
          <p:grpSpPr>
            <a:xfrm>
              <a:off x="3567462" y="1496185"/>
              <a:ext cx="286500" cy="272914"/>
              <a:chOff x="3567462" y="1496185"/>
              <a:chExt cx="286500" cy="272914"/>
            </a:xfrm>
          </p:grpSpPr>
          <p:cxnSp>
            <p:nvCxnSpPr>
              <p:cNvPr id="7761" name="Google Shape;7761;p10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2" name="Google Shape;7762;p10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10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0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105"/>
            <p:cNvGrpSpPr/>
            <p:nvPr/>
          </p:nvGrpSpPr>
          <p:grpSpPr>
            <a:xfrm>
              <a:off x="3929014" y="1960574"/>
              <a:ext cx="286500" cy="242342"/>
              <a:chOff x="3929014" y="1960574"/>
              <a:chExt cx="286500" cy="242342"/>
            </a:xfrm>
          </p:grpSpPr>
          <p:cxnSp>
            <p:nvCxnSpPr>
              <p:cNvPr id="7766" name="Google Shape;7766;p10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67" name="Google Shape;7767;p10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105"/>
            <p:cNvGrpSpPr/>
            <p:nvPr/>
          </p:nvGrpSpPr>
          <p:grpSpPr>
            <a:xfrm>
              <a:off x="4290828" y="1496185"/>
              <a:ext cx="286500" cy="272914"/>
              <a:chOff x="4290828" y="1496185"/>
              <a:chExt cx="286500" cy="272914"/>
            </a:xfrm>
          </p:grpSpPr>
          <p:cxnSp>
            <p:nvCxnSpPr>
              <p:cNvPr id="7769" name="Google Shape;7769;p10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0" name="Google Shape;7770;p10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1" name="Google Shape;7771;p10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0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2" name="Google Shape;7772;p105"/>
            <p:cNvGrpSpPr/>
            <p:nvPr/>
          </p:nvGrpSpPr>
          <p:grpSpPr>
            <a:xfrm>
              <a:off x="4657726" y="1959674"/>
              <a:ext cx="286500" cy="245092"/>
              <a:chOff x="4657726" y="1959674"/>
              <a:chExt cx="286500" cy="245092"/>
            </a:xfrm>
          </p:grpSpPr>
          <p:cxnSp>
            <p:nvCxnSpPr>
              <p:cNvPr id="7773" name="Google Shape;7773;p10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74" name="Google Shape;7774;p10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5" name="Google Shape;7775;p105"/>
          <p:cNvGrpSpPr/>
          <p:nvPr/>
        </p:nvGrpSpPr>
        <p:grpSpPr>
          <a:xfrm>
            <a:off x="3512551" y="2358282"/>
            <a:ext cx="1597032" cy="378649"/>
            <a:chOff x="3512551" y="2358282"/>
            <a:chExt cx="1597032" cy="378649"/>
          </a:xfrm>
        </p:grpSpPr>
        <p:grpSp>
          <p:nvGrpSpPr>
            <p:cNvPr id="7776" name="Google Shape;7776;p105"/>
            <p:cNvGrpSpPr/>
            <p:nvPr/>
          </p:nvGrpSpPr>
          <p:grpSpPr>
            <a:xfrm>
              <a:off x="3738198" y="2553002"/>
              <a:ext cx="1145834" cy="117"/>
              <a:chOff x="3738198" y="2553002"/>
              <a:chExt cx="1145834" cy="117"/>
            </a:xfrm>
          </p:grpSpPr>
          <p:cxnSp>
            <p:nvCxnSpPr>
              <p:cNvPr id="7777" name="Google Shape;7777;p10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8" name="Google Shape;7778;p10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9" name="Google Shape;7779;p105"/>
              <p:cNvCxnSpPr>
                <a:stCxn id="7780" idx="6"/>
                <a:endCxn id="778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2" name="Google Shape;7782;p105"/>
            <p:cNvGrpSpPr/>
            <p:nvPr/>
          </p:nvGrpSpPr>
          <p:grpSpPr>
            <a:xfrm>
              <a:off x="3969644" y="2440153"/>
              <a:ext cx="225900" cy="296779"/>
              <a:chOff x="3969644" y="2440153"/>
              <a:chExt cx="225900" cy="296779"/>
            </a:xfrm>
          </p:grpSpPr>
          <p:cxnSp>
            <p:nvCxnSpPr>
              <p:cNvPr id="7783" name="Google Shape;7783;p10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1" name="Google Shape;7781;p10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0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105"/>
            <p:cNvGrpSpPr/>
            <p:nvPr/>
          </p:nvGrpSpPr>
          <p:grpSpPr>
            <a:xfrm>
              <a:off x="4426818" y="2358282"/>
              <a:ext cx="225600" cy="307471"/>
              <a:chOff x="4426818" y="2358282"/>
              <a:chExt cx="225600" cy="307471"/>
            </a:xfrm>
          </p:grpSpPr>
          <p:cxnSp>
            <p:nvCxnSpPr>
              <p:cNvPr id="7786" name="Google Shape;7786;p105"/>
              <p:cNvCxnSpPr>
                <a:stCxn id="778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10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0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105"/>
            <p:cNvGrpSpPr/>
            <p:nvPr/>
          </p:nvGrpSpPr>
          <p:grpSpPr>
            <a:xfrm>
              <a:off x="4883984" y="2440153"/>
              <a:ext cx="225600" cy="296479"/>
              <a:chOff x="4883984" y="2440153"/>
              <a:chExt cx="225600" cy="296479"/>
            </a:xfrm>
          </p:grpSpPr>
          <p:cxnSp>
            <p:nvCxnSpPr>
              <p:cNvPr id="7790" name="Google Shape;7790;p10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1" name="Google Shape;7791;p10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0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105"/>
            <p:cNvGrpSpPr/>
            <p:nvPr/>
          </p:nvGrpSpPr>
          <p:grpSpPr>
            <a:xfrm>
              <a:off x="3512551" y="2358356"/>
              <a:ext cx="225647" cy="307629"/>
              <a:chOff x="2182679" y="2005014"/>
              <a:chExt cx="792300" cy="1080158"/>
            </a:xfrm>
          </p:grpSpPr>
          <p:cxnSp>
            <p:nvCxnSpPr>
              <p:cNvPr id="7794" name="Google Shape;7794;p105"/>
              <p:cNvCxnSpPr>
                <a:stCxn id="779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0" name="Google Shape;7780;p10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0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6" name="Google Shape;7796;p105"/>
          <p:cNvGrpSpPr/>
          <p:nvPr/>
        </p:nvGrpSpPr>
        <p:grpSpPr>
          <a:xfrm>
            <a:off x="6872633" y="1182079"/>
            <a:ext cx="1559809" cy="722610"/>
            <a:chOff x="634175" y="2986275"/>
            <a:chExt cx="3147949" cy="1458344"/>
          </a:xfrm>
        </p:grpSpPr>
        <p:cxnSp>
          <p:nvCxnSpPr>
            <p:cNvPr id="7797" name="Google Shape;7797;p105"/>
            <p:cNvCxnSpPr>
              <a:stCxn id="7798" idx="4"/>
              <a:endCxn id="779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00" name="Google Shape;7800;p105"/>
            <p:cNvCxnSpPr>
              <a:stCxn id="7799" idx="0"/>
              <a:endCxn id="780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105"/>
            <p:cNvCxnSpPr>
              <a:stCxn id="7801" idx="4"/>
              <a:endCxn id="780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4" name="Google Shape;7804;p105"/>
            <p:cNvCxnSpPr>
              <a:stCxn id="7803" idx="0"/>
              <a:endCxn id="780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05" name="Google Shape;7805;p10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1" name="Google Shape;7801;p10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8" name="Google Shape;7798;p10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3" name="Google Shape;7803;p10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9" name="Google Shape;7799;p10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06" name="Google Shape;7806;p105"/>
          <p:cNvGrpSpPr/>
          <p:nvPr/>
        </p:nvGrpSpPr>
        <p:grpSpPr>
          <a:xfrm>
            <a:off x="3526424" y="2891987"/>
            <a:ext cx="1570719" cy="294123"/>
            <a:chOff x="998425" y="1182125"/>
            <a:chExt cx="1065400" cy="199500"/>
          </a:xfrm>
        </p:grpSpPr>
        <p:sp>
          <p:nvSpPr>
            <p:cNvPr id="7807" name="Google Shape;7807;p10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0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0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0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0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105"/>
          <p:cNvGrpSpPr/>
          <p:nvPr/>
        </p:nvGrpSpPr>
        <p:grpSpPr>
          <a:xfrm>
            <a:off x="6869680" y="2009474"/>
            <a:ext cx="1565716" cy="366729"/>
            <a:chOff x="1247650" y="2075423"/>
            <a:chExt cx="6648477" cy="1557238"/>
          </a:xfrm>
        </p:grpSpPr>
        <p:sp>
          <p:nvSpPr>
            <p:cNvPr id="7813" name="Google Shape;7813;p10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0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0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0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0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0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105"/>
          <p:cNvGrpSpPr/>
          <p:nvPr/>
        </p:nvGrpSpPr>
        <p:grpSpPr>
          <a:xfrm>
            <a:off x="6853992" y="3158289"/>
            <a:ext cx="1597061" cy="663440"/>
            <a:chOff x="6796238" y="3158297"/>
            <a:chExt cx="1630319" cy="677257"/>
          </a:xfrm>
        </p:grpSpPr>
        <p:cxnSp>
          <p:nvCxnSpPr>
            <p:cNvPr id="7820" name="Google Shape;7820;p10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1" name="Google Shape;7821;p10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2" name="Google Shape;7822;p10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23" name="Google Shape;7823;p10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24" name="Google Shape;7824;p105"/>
            <p:cNvGrpSpPr/>
            <p:nvPr/>
          </p:nvGrpSpPr>
          <p:grpSpPr>
            <a:xfrm>
              <a:off x="6796238" y="3311904"/>
              <a:ext cx="1630319" cy="377697"/>
              <a:chOff x="6796238" y="3311904"/>
              <a:chExt cx="1630319" cy="377697"/>
            </a:xfrm>
          </p:grpSpPr>
          <p:sp>
            <p:nvSpPr>
              <p:cNvPr id="7825" name="Google Shape;7825;p10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0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0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8" name="Google Shape;7828;p105"/>
          <p:cNvGrpSpPr/>
          <p:nvPr/>
        </p:nvGrpSpPr>
        <p:grpSpPr>
          <a:xfrm>
            <a:off x="5375130" y="1179681"/>
            <a:ext cx="1368606" cy="1593805"/>
            <a:chOff x="1839112" y="2209163"/>
            <a:chExt cx="1918159" cy="2233784"/>
          </a:xfrm>
        </p:grpSpPr>
        <p:sp>
          <p:nvSpPr>
            <p:cNvPr id="7829" name="Google Shape;7829;p10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0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0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2" name="Google Shape;7832;p105"/>
            <p:cNvCxnSpPr>
              <a:stCxn id="7829" idx="6"/>
              <a:endCxn id="783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3" name="Google Shape;7833;p105"/>
            <p:cNvCxnSpPr>
              <a:stCxn id="7830" idx="4"/>
              <a:endCxn id="783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35" name="Google Shape;7835;p105"/>
            <p:cNvCxnSpPr>
              <a:stCxn id="7834" idx="6"/>
              <a:endCxn id="783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6" name="Google Shape;7836;p105"/>
            <p:cNvCxnSpPr>
              <a:stCxn id="7831" idx="4"/>
              <a:endCxn id="783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34" name="Google Shape;7834;p10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0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0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9" name="Google Shape;7839;p105"/>
            <p:cNvCxnSpPr>
              <a:endCxn id="783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0" name="Google Shape;7840;p105"/>
          <p:cNvGrpSpPr/>
          <p:nvPr/>
        </p:nvGrpSpPr>
        <p:grpSpPr>
          <a:xfrm>
            <a:off x="3507503" y="1185917"/>
            <a:ext cx="1637968" cy="154942"/>
            <a:chOff x="238125" y="2506075"/>
            <a:chExt cx="7115411" cy="673075"/>
          </a:xfrm>
        </p:grpSpPr>
        <p:sp>
          <p:nvSpPr>
            <p:cNvPr id="7841" name="Google Shape;7841;p10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0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0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0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0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105"/>
          <p:cNvGrpSpPr/>
          <p:nvPr/>
        </p:nvGrpSpPr>
        <p:grpSpPr>
          <a:xfrm>
            <a:off x="746187" y="1507514"/>
            <a:ext cx="2476762" cy="91743"/>
            <a:chOff x="1464850" y="436376"/>
            <a:chExt cx="6001362" cy="222300"/>
          </a:xfrm>
        </p:grpSpPr>
        <p:sp>
          <p:nvSpPr>
            <p:cNvPr id="7847" name="Google Shape;7847;p10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0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0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0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0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2" name="Google Shape;7852;p10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3" name="Google Shape;7853;p10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4" name="Google Shape;7854;p10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5" name="Google Shape;7855;p10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56" name="Google Shape;7856;p105"/>
          <p:cNvGrpSpPr/>
          <p:nvPr/>
        </p:nvGrpSpPr>
        <p:grpSpPr>
          <a:xfrm>
            <a:off x="732455" y="2742980"/>
            <a:ext cx="1452710" cy="651923"/>
            <a:chOff x="803162" y="2667727"/>
            <a:chExt cx="1411906" cy="633611"/>
          </a:xfrm>
        </p:grpSpPr>
        <p:cxnSp>
          <p:nvCxnSpPr>
            <p:cNvPr id="7857" name="Google Shape;7857;p105"/>
            <p:cNvCxnSpPr>
              <a:stCxn id="7858" idx="2"/>
              <a:endCxn id="785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0" name="Google Shape;7860;p105"/>
            <p:cNvCxnSpPr>
              <a:stCxn id="7861" idx="0"/>
              <a:endCxn id="785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2" name="Google Shape;7862;p105"/>
            <p:cNvCxnSpPr>
              <a:stCxn id="7861" idx="2"/>
              <a:endCxn id="786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4" name="Google Shape;7864;p105"/>
            <p:cNvCxnSpPr>
              <a:stCxn id="7865" idx="0"/>
              <a:endCxn id="786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6" name="Google Shape;7866;p105"/>
            <p:cNvCxnSpPr>
              <a:stCxn id="7859" idx="2"/>
              <a:endCxn id="786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8" name="Google Shape;7868;p105"/>
            <p:cNvCxnSpPr>
              <a:stCxn id="7869" idx="0"/>
              <a:endCxn id="785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65" name="Google Shape;7865;p10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3" name="Google Shape;7863;p10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9" name="Google Shape;7869;p10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7" name="Google Shape;7867;p10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9" name="Google Shape;7859;p10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1" name="Google Shape;7861;p10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8" name="Google Shape;7858;p10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0" name="Google Shape;7870;p105"/>
          <p:cNvGrpSpPr/>
          <p:nvPr/>
        </p:nvGrpSpPr>
        <p:grpSpPr>
          <a:xfrm>
            <a:off x="732456" y="1178518"/>
            <a:ext cx="2518541" cy="209309"/>
            <a:chOff x="803163" y="1111966"/>
            <a:chExt cx="2447800" cy="203430"/>
          </a:xfrm>
        </p:grpSpPr>
        <p:grpSp>
          <p:nvGrpSpPr>
            <p:cNvPr id="7871" name="Google Shape;7871;p105"/>
            <p:cNvGrpSpPr/>
            <p:nvPr/>
          </p:nvGrpSpPr>
          <p:grpSpPr>
            <a:xfrm>
              <a:off x="1958180" y="1111966"/>
              <a:ext cx="588019" cy="121396"/>
              <a:chOff x="4808316" y="2800065"/>
              <a:chExt cx="1999386" cy="412910"/>
            </a:xfrm>
          </p:grpSpPr>
          <p:sp>
            <p:nvSpPr>
              <p:cNvPr id="7872" name="Google Shape;7872;p10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105"/>
              <p:cNvGrpSpPr/>
              <p:nvPr/>
            </p:nvGrpSpPr>
            <p:grpSpPr>
              <a:xfrm>
                <a:off x="4808316" y="2800065"/>
                <a:ext cx="92400" cy="411825"/>
                <a:chOff x="845575" y="2563700"/>
                <a:chExt cx="92400" cy="411825"/>
              </a:xfrm>
            </p:grpSpPr>
            <p:cxnSp>
              <p:nvCxnSpPr>
                <p:cNvPr id="7874" name="Google Shape;7874;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5" name="Google Shape;7875;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76" name="Google Shape;7876;p10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77" name="Google Shape;7877;p10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8" name="Google Shape;7878;p105"/>
            <p:cNvGrpSpPr/>
            <p:nvPr/>
          </p:nvGrpSpPr>
          <p:grpSpPr>
            <a:xfrm>
              <a:off x="803163" y="1111974"/>
              <a:ext cx="591158" cy="121545"/>
              <a:chOff x="803163" y="1111974"/>
              <a:chExt cx="591158" cy="121545"/>
            </a:xfrm>
          </p:grpSpPr>
          <p:grpSp>
            <p:nvGrpSpPr>
              <p:cNvPr id="7879" name="Google Shape;7879;p105"/>
              <p:cNvGrpSpPr/>
              <p:nvPr/>
            </p:nvGrpSpPr>
            <p:grpSpPr>
              <a:xfrm>
                <a:off x="803163" y="1111974"/>
                <a:ext cx="27175" cy="121077"/>
                <a:chOff x="845575" y="2563700"/>
                <a:chExt cx="92400" cy="411825"/>
              </a:xfrm>
            </p:grpSpPr>
            <p:cxnSp>
              <p:nvCxnSpPr>
                <p:cNvPr id="7880" name="Google Shape;7880;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1" name="Google Shape;7881;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2" name="Google Shape;7882;p10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105"/>
            <p:cNvGrpSpPr/>
            <p:nvPr/>
          </p:nvGrpSpPr>
          <p:grpSpPr>
            <a:xfrm>
              <a:off x="1381910" y="1194219"/>
              <a:ext cx="588341" cy="121177"/>
              <a:chOff x="1381910" y="1194219"/>
              <a:chExt cx="588341" cy="121177"/>
            </a:xfrm>
          </p:grpSpPr>
          <p:grpSp>
            <p:nvGrpSpPr>
              <p:cNvPr id="7884" name="Google Shape;7884;p105"/>
              <p:cNvGrpSpPr/>
              <p:nvPr/>
            </p:nvGrpSpPr>
            <p:grpSpPr>
              <a:xfrm rot="10800000">
                <a:off x="1381910" y="1194319"/>
                <a:ext cx="27175" cy="121077"/>
                <a:chOff x="2070100" y="2563700"/>
                <a:chExt cx="92400" cy="411825"/>
              </a:xfrm>
            </p:grpSpPr>
            <p:cxnSp>
              <p:nvCxnSpPr>
                <p:cNvPr id="7885" name="Google Shape;7885;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6" name="Google Shape;7886;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7" name="Google Shape;7887;p10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105"/>
            <p:cNvGrpSpPr/>
            <p:nvPr/>
          </p:nvGrpSpPr>
          <p:grpSpPr>
            <a:xfrm>
              <a:off x="2532079" y="1194219"/>
              <a:ext cx="704927" cy="121177"/>
              <a:chOff x="2532079" y="1194219"/>
              <a:chExt cx="704927" cy="121177"/>
            </a:xfrm>
          </p:grpSpPr>
          <p:grpSp>
            <p:nvGrpSpPr>
              <p:cNvPr id="7889" name="Google Shape;7889;p105"/>
              <p:cNvGrpSpPr/>
              <p:nvPr/>
            </p:nvGrpSpPr>
            <p:grpSpPr>
              <a:xfrm rot="10800000">
                <a:off x="2532079" y="1194319"/>
                <a:ext cx="27175" cy="121077"/>
                <a:chOff x="2070100" y="2563700"/>
                <a:chExt cx="92400" cy="411825"/>
              </a:xfrm>
            </p:grpSpPr>
            <p:cxnSp>
              <p:nvCxnSpPr>
                <p:cNvPr id="7890" name="Google Shape;7890;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1" name="Google Shape;7891;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10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3" name="Google Shape;7893;p105"/>
          <p:cNvGrpSpPr/>
          <p:nvPr/>
        </p:nvGrpSpPr>
        <p:grpSpPr>
          <a:xfrm>
            <a:off x="3525467" y="3875150"/>
            <a:ext cx="1567778" cy="491677"/>
            <a:chOff x="5194708" y="3484366"/>
            <a:chExt cx="3148148" cy="987304"/>
          </a:xfrm>
        </p:grpSpPr>
        <p:grpSp>
          <p:nvGrpSpPr>
            <p:cNvPr id="7894" name="Google Shape;7894;p105"/>
            <p:cNvGrpSpPr/>
            <p:nvPr/>
          </p:nvGrpSpPr>
          <p:grpSpPr>
            <a:xfrm>
              <a:off x="7531521" y="3484366"/>
              <a:ext cx="811335" cy="987304"/>
              <a:chOff x="3379425" y="1617275"/>
              <a:chExt cx="1090650" cy="1327200"/>
            </a:xfrm>
          </p:grpSpPr>
          <p:sp>
            <p:nvSpPr>
              <p:cNvPr id="7895" name="Google Shape;7895;p10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0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0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105"/>
            <p:cNvGrpSpPr/>
            <p:nvPr/>
          </p:nvGrpSpPr>
          <p:grpSpPr>
            <a:xfrm>
              <a:off x="6752546" y="3484366"/>
              <a:ext cx="811428" cy="987304"/>
              <a:chOff x="2332275" y="1617275"/>
              <a:chExt cx="1090775" cy="1327200"/>
            </a:xfrm>
          </p:grpSpPr>
          <p:sp>
            <p:nvSpPr>
              <p:cNvPr id="7899" name="Google Shape;7899;p10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0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0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105"/>
            <p:cNvGrpSpPr/>
            <p:nvPr/>
          </p:nvGrpSpPr>
          <p:grpSpPr>
            <a:xfrm>
              <a:off x="5973664" y="3484366"/>
              <a:ext cx="811335" cy="987304"/>
              <a:chOff x="1285250" y="1617275"/>
              <a:chExt cx="1090650" cy="1327200"/>
            </a:xfrm>
          </p:grpSpPr>
          <p:sp>
            <p:nvSpPr>
              <p:cNvPr id="7903" name="Google Shape;7903;p10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0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0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105"/>
            <p:cNvGrpSpPr/>
            <p:nvPr/>
          </p:nvGrpSpPr>
          <p:grpSpPr>
            <a:xfrm>
              <a:off x="5194708" y="3484366"/>
              <a:ext cx="811409" cy="987304"/>
              <a:chOff x="238125" y="1617275"/>
              <a:chExt cx="1090750" cy="1327200"/>
            </a:xfrm>
          </p:grpSpPr>
          <p:sp>
            <p:nvSpPr>
              <p:cNvPr id="7907" name="Google Shape;7907;p10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0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0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105"/>
          <p:cNvGrpSpPr/>
          <p:nvPr/>
        </p:nvGrpSpPr>
        <p:grpSpPr>
          <a:xfrm>
            <a:off x="3486076" y="3355561"/>
            <a:ext cx="1616964" cy="346256"/>
            <a:chOff x="1808063" y="4294338"/>
            <a:chExt cx="3370782" cy="721817"/>
          </a:xfrm>
        </p:grpSpPr>
        <p:sp>
          <p:nvSpPr>
            <p:cNvPr id="7911" name="Google Shape;7911;p10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0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0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0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0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0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0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0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0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0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105"/>
          <p:cNvGrpSpPr/>
          <p:nvPr/>
        </p:nvGrpSpPr>
        <p:grpSpPr>
          <a:xfrm>
            <a:off x="764288" y="3641590"/>
            <a:ext cx="1295882" cy="646587"/>
            <a:chOff x="834100" y="3642869"/>
            <a:chExt cx="1259483" cy="628426"/>
          </a:xfrm>
        </p:grpSpPr>
        <p:sp>
          <p:nvSpPr>
            <p:cNvPr id="7922" name="Google Shape;7922;p10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0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0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0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0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0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0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0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0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0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0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0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0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0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0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0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0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0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0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0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0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0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0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0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0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105"/>
            <p:cNvGrpSpPr/>
            <p:nvPr/>
          </p:nvGrpSpPr>
          <p:grpSpPr>
            <a:xfrm>
              <a:off x="1360364" y="3847835"/>
              <a:ext cx="208119" cy="224359"/>
              <a:chOff x="1360769" y="3847100"/>
              <a:chExt cx="208119" cy="224359"/>
            </a:xfrm>
          </p:grpSpPr>
          <p:sp>
            <p:nvSpPr>
              <p:cNvPr id="7948" name="Google Shape;7948;p10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0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0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0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0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0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0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0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0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0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0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0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0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0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0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0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0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0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0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0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8" name="Google Shape;7968;p10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0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0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0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0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0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0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0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0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0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0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0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0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0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05"/>
          <p:cNvGrpSpPr/>
          <p:nvPr/>
        </p:nvGrpSpPr>
        <p:grpSpPr>
          <a:xfrm rot="5400000">
            <a:off x="5977401" y="3438087"/>
            <a:ext cx="164064" cy="1414916"/>
            <a:chOff x="4428249" y="1369375"/>
            <a:chExt cx="36905" cy="429569"/>
          </a:xfrm>
        </p:grpSpPr>
        <p:sp>
          <p:nvSpPr>
            <p:cNvPr id="7983" name="Google Shape;7983;p10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0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0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0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0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0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0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0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0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0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0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0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0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0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0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0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0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0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0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0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0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0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0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0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0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0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0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0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0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0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0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0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105"/>
          <p:cNvGrpSpPr/>
          <p:nvPr/>
        </p:nvGrpSpPr>
        <p:grpSpPr>
          <a:xfrm rot="10800000" flipH="1">
            <a:off x="5349830" y="3026630"/>
            <a:ext cx="1419207" cy="24808"/>
            <a:chOff x="219558" y="4738465"/>
            <a:chExt cx="5852400" cy="102300"/>
          </a:xfrm>
        </p:grpSpPr>
        <p:cxnSp>
          <p:nvCxnSpPr>
            <p:cNvPr id="8016" name="Google Shape;8016;p10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17" name="Google Shape;8017;p10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0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0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0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0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105"/>
          <p:cNvGrpSpPr/>
          <p:nvPr/>
        </p:nvGrpSpPr>
        <p:grpSpPr>
          <a:xfrm>
            <a:off x="5361148" y="3399694"/>
            <a:ext cx="1396570" cy="385016"/>
            <a:chOff x="5286284" y="2966544"/>
            <a:chExt cx="1396570" cy="385016"/>
          </a:xfrm>
        </p:grpSpPr>
        <p:cxnSp>
          <p:nvCxnSpPr>
            <p:cNvPr id="8023" name="Google Shape;8023;p10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24" name="Google Shape;8024;p10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25" name="Google Shape;8025;p105"/>
            <p:cNvGrpSpPr/>
            <p:nvPr/>
          </p:nvGrpSpPr>
          <p:grpSpPr>
            <a:xfrm>
              <a:off x="5287688" y="3173364"/>
              <a:ext cx="1395166" cy="74100"/>
              <a:chOff x="5287688" y="3173364"/>
              <a:chExt cx="1395166" cy="74100"/>
            </a:xfrm>
          </p:grpSpPr>
          <p:cxnSp>
            <p:nvCxnSpPr>
              <p:cNvPr id="8026" name="Google Shape;8026;p10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27" name="Google Shape;8027;p10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28" name="Google Shape;8028;p10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9" name="Google Shape;8029;p10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0" name="Google Shape;8030;p10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1" name="Google Shape;8031;p10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2" name="Google Shape;8032;p10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3" name="Google Shape;8033;p10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34" name="Google Shape;8034;p10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35" name="Google Shape;8035;p105"/>
          <p:cNvGrpSpPr/>
          <p:nvPr/>
        </p:nvGrpSpPr>
        <p:grpSpPr>
          <a:xfrm>
            <a:off x="2047214" y="1818470"/>
            <a:ext cx="1182276" cy="662027"/>
            <a:chOff x="2029517" y="1732295"/>
            <a:chExt cx="1149068" cy="643432"/>
          </a:xfrm>
        </p:grpSpPr>
        <p:grpSp>
          <p:nvGrpSpPr>
            <p:cNvPr id="8036" name="Google Shape;8036;p105"/>
            <p:cNvGrpSpPr/>
            <p:nvPr/>
          </p:nvGrpSpPr>
          <p:grpSpPr>
            <a:xfrm>
              <a:off x="2708660" y="1746937"/>
              <a:ext cx="455427" cy="244429"/>
              <a:chOff x="2700693" y="1746937"/>
              <a:chExt cx="455427" cy="244429"/>
            </a:xfrm>
          </p:grpSpPr>
          <p:grpSp>
            <p:nvGrpSpPr>
              <p:cNvPr id="8037" name="Google Shape;8037;p105"/>
              <p:cNvGrpSpPr/>
              <p:nvPr/>
            </p:nvGrpSpPr>
            <p:grpSpPr>
              <a:xfrm>
                <a:off x="2905682" y="1782817"/>
                <a:ext cx="250438" cy="208549"/>
                <a:chOff x="2905682" y="1782817"/>
                <a:chExt cx="250438" cy="208549"/>
              </a:xfrm>
            </p:grpSpPr>
            <p:cxnSp>
              <p:nvCxnSpPr>
                <p:cNvPr id="8038" name="Google Shape;8038;p10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9" name="Google Shape;8039;p10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105"/>
              <p:cNvGrpSpPr/>
              <p:nvPr/>
            </p:nvGrpSpPr>
            <p:grpSpPr>
              <a:xfrm>
                <a:off x="2700693" y="1746937"/>
                <a:ext cx="449967" cy="72374"/>
                <a:chOff x="2700693" y="1746937"/>
                <a:chExt cx="449967" cy="72374"/>
              </a:xfrm>
            </p:grpSpPr>
            <p:cxnSp>
              <p:nvCxnSpPr>
                <p:cNvPr id="8041" name="Google Shape;8041;p10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2" name="Google Shape;8042;p10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105"/>
            <p:cNvGrpSpPr/>
            <p:nvPr/>
          </p:nvGrpSpPr>
          <p:grpSpPr>
            <a:xfrm>
              <a:off x="2029517" y="1732295"/>
              <a:ext cx="1149068" cy="643432"/>
              <a:chOff x="2029517" y="1732295"/>
              <a:chExt cx="1149068" cy="643432"/>
            </a:xfrm>
          </p:grpSpPr>
          <p:grpSp>
            <p:nvGrpSpPr>
              <p:cNvPr id="8044" name="Google Shape;8044;p105"/>
              <p:cNvGrpSpPr/>
              <p:nvPr/>
            </p:nvGrpSpPr>
            <p:grpSpPr>
              <a:xfrm>
                <a:off x="2703618" y="2103152"/>
                <a:ext cx="474966" cy="260017"/>
                <a:chOff x="2703618" y="2103152"/>
                <a:chExt cx="474966" cy="260017"/>
              </a:xfrm>
            </p:grpSpPr>
            <p:grpSp>
              <p:nvGrpSpPr>
                <p:cNvPr id="8045" name="Google Shape;8045;p105"/>
                <p:cNvGrpSpPr/>
                <p:nvPr/>
              </p:nvGrpSpPr>
              <p:grpSpPr>
                <a:xfrm>
                  <a:off x="2703618" y="2290640"/>
                  <a:ext cx="450291" cy="72529"/>
                  <a:chOff x="2703618" y="2290640"/>
                  <a:chExt cx="450291" cy="72529"/>
                </a:xfrm>
              </p:grpSpPr>
              <p:cxnSp>
                <p:nvCxnSpPr>
                  <p:cNvPr id="8046" name="Google Shape;8046;p10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7" name="Google Shape;8047;p10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105"/>
                <p:cNvGrpSpPr/>
                <p:nvPr/>
              </p:nvGrpSpPr>
              <p:grpSpPr>
                <a:xfrm>
                  <a:off x="2908607" y="2103152"/>
                  <a:ext cx="269977" cy="223538"/>
                  <a:chOff x="2908607" y="2103152"/>
                  <a:chExt cx="269977" cy="223538"/>
                </a:xfrm>
              </p:grpSpPr>
              <p:cxnSp>
                <p:nvCxnSpPr>
                  <p:cNvPr id="8049" name="Google Shape;8049;p10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0" name="Google Shape;8050;p10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1" name="Google Shape;8051;p105"/>
              <p:cNvGrpSpPr/>
              <p:nvPr/>
            </p:nvGrpSpPr>
            <p:grpSpPr>
              <a:xfrm>
                <a:off x="2029517" y="1732295"/>
                <a:ext cx="685827" cy="643432"/>
                <a:chOff x="2029517" y="1732295"/>
                <a:chExt cx="685827" cy="643432"/>
              </a:xfrm>
            </p:grpSpPr>
            <p:sp>
              <p:nvSpPr>
                <p:cNvPr id="8052" name="Google Shape;8052;p10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3" name="Google Shape;8053;p105"/>
                <p:cNvGrpSpPr/>
                <p:nvPr/>
              </p:nvGrpSpPr>
              <p:grpSpPr>
                <a:xfrm>
                  <a:off x="2158948" y="1732295"/>
                  <a:ext cx="556396" cy="333108"/>
                  <a:chOff x="2158948" y="1732295"/>
                  <a:chExt cx="556396" cy="333108"/>
                </a:xfrm>
              </p:grpSpPr>
              <p:cxnSp>
                <p:nvCxnSpPr>
                  <p:cNvPr id="8054" name="Google Shape;8054;p10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5" name="Google Shape;8055;p10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105"/>
                <p:cNvGrpSpPr/>
                <p:nvPr/>
              </p:nvGrpSpPr>
              <p:grpSpPr>
                <a:xfrm>
                  <a:off x="2159908" y="2065057"/>
                  <a:ext cx="550884" cy="310670"/>
                  <a:chOff x="2159908" y="2065057"/>
                  <a:chExt cx="550884" cy="310670"/>
                </a:xfrm>
              </p:grpSpPr>
              <p:cxnSp>
                <p:nvCxnSpPr>
                  <p:cNvPr id="8057" name="Google Shape;8057;p10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8" name="Google Shape;8058;p10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59" name="Google Shape;8059;p105"/>
          <p:cNvGrpSpPr/>
          <p:nvPr/>
        </p:nvGrpSpPr>
        <p:grpSpPr>
          <a:xfrm>
            <a:off x="732462" y="1766083"/>
            <a:ext cx="962651" cy="810058"/>
            <a:chOff x="844912" y="1681380"/>
            <a:chExt cx="935611" cy="787305"/>
          </a:xfrm>
        </p:grpSpPr>
        <p:grpSp>
          <p:nvGrpSpPr>
            <p:cNvPr id="8060" name="Google Shape;8060;p105"/>
            <p:cNvGrpSpPr/>
            <p:nvPr/>
          </p:nvGrpSpPr>
          <p:grpSpPr>
            <a:xfrm>
              <a:off x="844912" y="1819635"/>
              <a:ext cx="329836" cy="510016"/>
              <a:chOff x="844912" y="1819635"/>
              <a:chExt cx="329836" cy="510016"/>
            </a:xfrm>
          </p:grpSpPr>
          <p:sp>
            <p:nvSpPr>
              <p:cNvPr id="8061" name="Google Shape;8061;p10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0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0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0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0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0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105"/>
            <p:cNvGrpSpPr/>
            <p:nvPr/>
          </p:nvGrpSpPr>
          <p:grpSpPr>
            <a:xfrm>
              <a:off x="1284601" y="2158168"/>
              <a:ext cx="495923" cy="310517"/>
              <a:chOff x="1284601" y="2158168"/>
              <a:chExt cx="495923" cy="310517"/>
            </a:xfrm>
          </p:grpSpPr>
          <p:sp>
            <p:nvSpPr>
              <p:cNvPr id="8068" name="Google Shape;8068;p10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105"/>
              <p:cNvGrpSpPr/>
              <p:nvPr/>
            </p:nvGrpSpPr>
            <p:grpSpPr>
              <a:xfrm>
                <a:off x="1507666" y="2158168"/>
                <a:ext cx="272858" cy="310517"/>
                <a:chOff x="1507666" y="2158168"/>
                <a:chExt cx="272858" cy="310517"/>
              </a:xfrm>
            </p:grpSpPr>
            <p:grpSp>
              <p:nvGrpSpPr>
                <p:cNvPr id="8070" name="Google Shape;8070;p105"/>
                <p:cNvGrpSpPr/>
                <p:nvPr/>
              </p:nvGrpSpPr>
              <p:grpSpPr>
                <a:xfrm>
                  <a:off x="1507666" y="2176104"/>
                  <a:ext cx="166395" cy="273149"/>
                  <a:chOff x="1507666" y="2176104"/>
                  <a:chExt cx="166395" cy="273149"/>
                </a:xfrm>
              </p:grpSpPr>
              <p:sp>
                <p:nvSpPr>
                  <p:cNvPr id="8071" name="Google Shape;8071;p10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0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0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0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0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0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0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10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0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0" name="Google Shape;8080;p105"/>
            <p:cNvGrpSpPr/>
            <p:nvPr/>
          </p:nvGrpSpPr>
          <p:grpSpPr>
            <a:xfrm>
              <a:off x="1284601" y="1681380"/>
              <a:ext cx="495923" cy="310517"/>
              <a:chOff x="1284601" y="1681380"/>
              <a:chExt cx="495923" cy="310517"/>
            </a:xfrm>
          </p:grpSpPr>
          <p:sp>
            <p:nvSpPr>
              <p:cNvPr id="8081" name="Google Shape;8081;p10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2" name="Google Shape;8082;p105"/>
              <p:cNvGrpSpPr/>
              <p:nvPr/>
            </p:nvGrpSpPr>
            <p:grpSpPr>
              <a:xfrm>
                <a:off x="1507666" y="1681380"/>
                <a:ext cx="272858" cy="310517"/>
                <a:chOff x="1507666" y="1681380"/>
                <a:chExt cx="272858" cy="310517"/>
              </a:xfrm>
            </p:grpSpPr>
            <p:grpSp>
              <p:nvGrpSpPr>
                <p:cNvPr id="8083" name="Google Shape;8083;p105"/>
                <p:cNvGrpSpPr/>
                <p:nvPr/>
              </p:nvGrpSpPr>
              <p:grpSpPr>
                <a:xfrm>
                  <a:off x="1507666" y="1700120"/>
                  <a:ext cx="166395" cy="272984"/>
                  <a:chOff x="1507666" y="1700120"/>
                  <a:chExt cx="166395" cy="272984"/>
                </a:xfrm>
              </p:grpSpPr>
              <p:sp>
                <p:nvSpPr>
                  <p:cNvPr id="8084" name="Google Shape;8084;p10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0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0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0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0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0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0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1" name="Google Shape;8091;p10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0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93" name="Google Shape;8093;p105"/>
          <p:cNvGrpSpPr/>
          <p:nvPr/>
        </p:nvGrpSpPr>
        <p:grpSpPr>
          <a:xfrm>
            <a:off x="6841403" y="2533512"/>
            <a:ext cx="1622269" cy="552443"/>
            <a:chOff x="6894650" y="2574740"/>
            <a:chExt cx="1445100" cy="492111"/>
          </a:xfrm>
        </p:grpSpPr>
        <p:sp>
          <p:nvSpPr>
            <p:cNvPr id="8094" name="Google Shape;8094;p10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0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0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0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0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9" name="Google Shape;8099;p10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0" name="Google Shape;8100;p105"/>
          <p:cNvGrpSpPr/>
          <p:nvPr/>
        </p:nvGrpSpPr>
        <p:grpSpPr>
          <a:xfrm>
            <a:off x="6860946" y="3907768"/>
            <a:ext cx="1583206" cy="475705"/>
            <a:chOff x="6953919" y="3907920"/>
            <a:chExt cx="1377300" cy="475705"/>
          </a:xfrm>
        </p:grpSpPr>
        <p:cxnSp>
          <p:nvCxnSpPr>
            <p:cNvPr id="8101" name="Google Shape;8101;p10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2" name="Google Shape;8102;p10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03" name="Google Shape;8103;p10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4" name="Google Shape;8104;p10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05" name="Google Shape;8105;p10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06" name="Google Shape;8106;p105"/>
          <p:cNvGrpSpPr/>
          <p:nvPr/>
        </p:nvGrpSpPr>
        <p:grpSpPr>
          <a:xfrm>
            <a:off x="2364534" y="2668913"/>
            <a:ext cx="836286" cy="824529"/>
            <a:chOff x="2389399" y="2595741"/>
            <a:chExt cx="812796" cy="801369"/>
          </a:xfrm>
        </p:grpSpPr>
        <p:grpSp>
          <p:nvGrpSpPr>
            <p:cNvPr id="8107" name="Google Shape;8107;p105"/>
            <p:cNvGrpSpPr/>
            <p:nvPr/>
          </p:nvGrpSpPr>
          <p:grpSpPr>
            <a:xfrm>
              <a:off x="2492145" y="2881565"/>
              <a:ext cx="607300" cy="229751"/>
              <a:chOff x="2492145" y="2881565"/>
              <a:chExt cx="607300" cy="229751"/>
            </a:xfrm>
          </p:grpSpPr>
          <p:sp>
            <p:nvSpPr>
              <p:cNvPr id="8108" name="Google Shape;8108;p10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0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0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105"/>
            <p:cNvGrpSpPr/>
            <p:nvPr/>
          </p:nvGrpSpPr>
          <p:grpSpPr>
            <a:xfrm>
              <a:off x="2389399" y="2595741"/>
              <a:ext cx="812796" cy="296825"/>
              <a:chOff x="2389399" y="2595741"/>
              <a:chExt cx="812796" cy="296825"/>
            </a:xfrm>
          </p:grpSpPr>
          <p:grpSp>
            <p:nvGrpSpPr>
              <p:cNvPr id="8112" name="Google Shape;8112;p105"/>
              <p:cNvGrpSpPr/>
              <p:nvPr/>
            </p:nvGrpSpPr>
            <p:grpSpPr>
              <a:xfrm>
                <a:off x="2389399" y="2595741"/>
                <a:ext cx="363638" cy="296825"/>
                <a:chOff x="2389399" y="2595741"/>
                <a:chExt cx="363638" cy="296825"/>
              </a:xfrm>
            </p:grpSpPr>
            <p:grpSp>
              <p:nvGrpSpPr>
                <p:cNvPr id="8113" name="Google Shape;8113;p105"/>
                <p:cNvGrpSpPr/>
                <p:nvPr/>
              </p:nvGrpSpPr>
              <p:grpSpPr>
                <a:xfrm>
                  <a:off x="2493852" y="2794333"/>
                  <a:ext cx="259185" cy="98232"/>
                  <a:chOff x="2493852" y="2794333"/>
                  <a:chExt cx="259185" cy="98232"/>
                </a:xfrm>
              </p:grpSpPr>
              <p:sp>
                <p:nvSpPr>
                  <p:cNvPr id="8114" name="Google Shape;8114;p10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0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0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105"/>
                <p:cNvGrpSpPr/>
                <p:nvPr/>
              </p:nvGrpSpPr>
              <p:grpSpPr>
                <a:xfrm>
                  <a:off x="2389399" y="2595741"/>
                  <a:ext cx="224343" cy="182054"/>
                  <a:chOff x="2389399" y="2595741"/>
                  <a:chExt cx="224343" cy="182054"/>
                </a:xfrm>
              </p:grpSpPr>
              <p:sp>
                <p:nvSpPr>
                  <p:cNvPr id="8118" name="Google Shape;8118;p10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0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0" name="Google Shape;8120;p105"/>
              <p:cNvGrpSpPr/>
              <p:nvPr/>
            </p:nvGrpSpPr>
            <p:grpSpPr>
              <a:xfrm>
                <a:off x="2683630" y="2595741"/>
                <a:ext cx="224334" cy="296825"/>
                <a:chOff x="2683630" y="2595741"/>
                <a:chExt cx="224334" cy="296825"/>
              </a:xfrm>
            </p:grpSpPr>
            <p:grpSp>
              <p:nvGrpSpPr>
                <p:cNvPr id="8121" name="Google Shape;8121;p105"/>
                <p:cNvGrpSpPr/>
                <p:nvPr/>
              </p:nvGrpSpPr>
              <p:grpSpPr>
                <a:xfrm>
                  <a:off x="2788083" y="2794333"/>
                  <a:ext cx="15356" cy="98232"/>
                  <a:chOff x="2788083" y="2794333"/>
                  <a:chExt cx="15356" cy="98232"/>
                </a:xfrm>
              </p:grpSpPr>
              <p:sp>
                <p:nvSpPr>
                  <p:cNvPr id="8122" name="Google Shape;8122;p10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0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0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105"/>
                <p:cNvGrpSpPr/>
                <p:nvPr/>
              </p:nvGrpSpPr>
              <p:grpSpPr>
                <a:xfrm>
                  <a:off x="2683630" y="2595741"/>
                  <a:ext cx="224334" cy="182054"/>
                  <a:chOff x="2683630" y="2595741"/>
                  <a:chExt cx="224334" cy="182054"/>
                </a:xfrm>
              </p:grpSpPr>
              <p:sp>
                <p:nvSpPr>
                  <p:cNvPr id="8126" name="Google Shape;8126;p10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0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8" name="Google Shape;8128;p105"/>
              <p:cNvGrpSpPr/>
              <p:nvPr/>
            </p:nvGrpSpPr>
            <p:grpSpPr>
              <a:xfrm>
                <a:off x="2838475" y="2595741"/>
                <a:ext cx="363719" cy="296825"/>
                <a:chOff x="2838475" y="2595741"/>
                <a:chExt cx="363719" cy="296825"/>
              </a:xfrm>
            </p:grpSpPr>
            <p:grpSp>
              <p:nvGrpSpPr>
                <p:cNvPr id="8129" name="Google Shape;8129;p105"/>
                <p:cNvGrpSpPr/>
                <p:nvPr/>
              </p:nvGrpSpPr>
              <p:grpSpPr>
                <a:xfrm>
                  <a:off x="2838475" y="2794333"/>
                  <a:ext cx="259185" cy="98232"/>
                  <a:chOff x="2838475" y="2794333"/>
                  <a:chExt cx="259185" cy="98232"/>
                </a:xfrm>
              </p:grpSpPr>
              <p:sp>
                <p:nvSpPr>
                  <p:cNvPr id="8130" name="Google Shape;8130;p10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0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0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105"/>
                <p:cNvGrpSpPr/>
                <p:nvPr/>
              </p:nvGrpSpPr>
              <p:grpSpPr>
                <a:xfrm>
                  <a:off x="2977852" y="2595741"/>
                  <a:ext cx="224343" cy="182054"/>
                  <a:chOff x="2977852" y="2595741"/>
                  <a:chExt cx="224343" cy="182054"/>
                </a:xfrm>
              </p:grpSpPr>
              <p:sp>
                <p:nvSpPr>
                  <p:cNvPr id="8134" name="Google Shape;8134;p10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0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6" name="Google Shape;8136;p105"/>
            <p:cNvGrpSpPr/>
            <p:nvPr/>
          </p:nvGrpSpPr>
          <p:grpSpPr>
            <a:xfrm>
              <a:off x="2389399" y="3100241"/>
              <a:ext cx="812796" cy="296869"/>
              <a:chOff x="2389399" y="3100241"/>
              <a:chExt cx="812796" cy="296869"/>
            </a:xfrm>
          </p:grpSpPr>
          <p:grpSp>
            <p:nvGrpSpPr>
              <p:cNvPr id="8137" name="Google Shape;8137;p105"/>
              <p:cNvGrpSpPr/>
              <p:nvPr/>
            </p:nvGrpSpPr>
            <p:grpSpPr>
              <a:xfrm>
                <a:off x="2683630" y="3100241"/>
                <a:ext cx="224334" cy="296869"/>
                <a:chOff x="2683630" y="3100241"/>
                <a:chExt cx="224334" cy="296869"/>
              </a:xfrm>
            </p:grpSpPr>
            <p:grpSp>
              <p:nvGrpSpPr>
                <p:cNvPr id="8138" name="Google Shape;8138;p105"/>
                <p:cNvGrpSpPr/>
                <p:nvPr/>
              </p:nvGrpSpPr>
              <p:grpSpPr>
                <a:xfrm>
                  <a:off x="2788083" y="3100241"/>
                  <a:ext cx="15356" cy="98237"/>
                  <a:chOff x="2788083" y="3100241"/>
                  <a:chExt cx="15356" cy="98237"/>
                </a:xfrm>
              </p:grpSpPr>
              <p:sp>
                <p:nvSpPr>
                  <p:cNvPr id="8139" name="Google Shape;8139;p10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0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0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105"/>
                <p:cNvGrpSpPr/>
                <p:nvPr/>
              </p:nvGrpSpPr>
              <p:grpSpPr>
                <a:xfrm>
                  <a:off x="2683630" y="3215065"/>
                  <a:ext cx="224334" cy="182045"/>
                  <a:chOff x="2683630" y="3215065"/>
                  <a:chExt cx="224334" cy="182045"/>
                </a:xfrm>
              </p:grpSpPr>
              <p:sp>
                <p:nvSpPr>
                  <p:cNvPr id="8143" name="Google Shape;8143;p10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0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5" name="Google Shape;8145;p105"/>
              <p:cNvGrpSpPr/>
              <p:nvPr/>
            </p:nvGrpSpPr>
            <p:grpSpPr>
              <a:xfrm>
                <a:off x="2389399" y="3100241"/>
                <a:ext cx="363638" cy="296869"/>
                <a:chOff x="2389399" y="3100241"/>
                <a:chExt cx="363638" cy="296869"/>
              </a:xfrm>
            </p:grpSpPr>
            <p:grpSp>
              <p:nvGrpSpPr>
                <p:cNvPr id="8146" name="Google Shape;8146;p105"/>
                <p:cNvGrpSpPr/>
                <p:nvPr/>
              </p:nvGrpSpPr>
              <p:grpSpPr>
                <a:xfrm>
                  <a:off x="2493852" y="3100241"/>
                  <a:ext cx="259185" cy="98237"/>
                  <a:chOff x="2493852" y="3100241"/>
                  <a:chExt cx="259185" cy="98237"/>
                </a:xfrm>
              </p:grpSpPr>
              <p:sp>
                <p:nvSpPr>
                  <p:cNvPr id="8147" name="Google Shape;8147;p10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0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0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105"/>
                <p:cNvGrpSpPr/>
                <p:nvPr/>
              </p:nvGrpSpPr>
              <p:grpSpPr>
                <a:xfrm>
                  <a:off x="2389399" y="3215065"/>
                  <a:ext cx="224343" cy="182045"/>
                  <a:chOff x="2389399" y="3215065"/>
                  <a:chExt cx="224343" cy="182045"/>
                </a:xfrm>
              </p:grpSpPr>
              <p:sp>
                <p:nvSpPr>
                  <p:cNvPr id="8151" name="Google Shape;8151;p10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0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105"/>
              <p:cNvGrpSpPr/>
              <p:nvPr/>
            </p:nvGrpSpPr>
            <p:grpSpPr>
              <a:xfrm>
                <a:off x="2838475" y="3100241"/>
                <a:ext cx="363719" cy="296869"/>
                <a:chOff x="2838475" y="3100241"/>
                <a:chExt cx="363719" cy="296869"/>
              </a:xfrm>
            </p:grpSpPr>
            <p:grpSp>
              <p:nvGrpSpPr>
                <p:cNvPr id="8154" name="Google Shape;8154;p105"/>
                <p:cNvGrpSpPr/>
                <p:nvPr/>
              </p:nvGrpSpPr>
              <p:grpSpPr>
                <a:xfrm>
                  <a:off x="2838475" y="3100241"/>
                  <a:ext cx="259185" cy="98237"/>
                  <a:chOff x="2838475" y="3100241"/>
                  <a:chExt cx="259185" cy="98237"/>
                </a:xfrm>
              </p:grpSpPr>
              <p:sp>
                <p:nvSpPr>
                  <p:cNvPr id="8155" name="Google Shape;8155;p10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0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0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105"/>
                <p:cNvGrpSpPr/>
                <p:nvPr/>
              </p:nvGrpSpPr>
              <p:grpSpPr>
                <a:xfrm>
                  <a:off x="2977852" y="3215065"/>
                  <a:ext cx="224343" cy="182045"/>
                  <a:chOff x="2977852" y="3215065"/>
                  <a:chExt cx="224343" cy="182045"/>
                </a:xfrm>
              </p:grpSpPr>
              <p:sp>
                <p:nvSpPr>
                  <p:cNvPr id="8159" name="Google Shape;8159;p10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0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65" name="Google Shape;8165;p106"/>
          <p:cNvGrpSpPr/>
          <p:nvPr/>
        </p:nvGrpSpPr>
        <p:grpSpPr>
          <a:xfrm>
            <a:off x="718875" y="3363288"/>
            <a:ext cx="2390414" cy="1024800"/>
            <a:chOff x="728925" y="3296613"/>
            <a:chExt cx="2390414" cy="1024800"/>
          </a:xfrm>
        </p:grpSpPr>
        <p:grpSp>
          <p:nvGrpSpPr>
            <p:cNvPr id="8166" name="Google Shape;8166;p106"/>
            <p:cNvGrpSpPr/>
            <p:nvPr/>
          </p:nvGrpSpPr>
          <p:grpSpPr>
            <a:xfrm>
              <a:off x="728925" y="3619800"/>
              <a:ext cx="2390414" cy="500893"/>
              <a:chOff x="728925" y="3619800"/>
              <a:chExt cx="2390414" cy="500893"/>
            </a:xfrm>
          </p:grpSpPr>
          <p:sp>
            <p:nvSpPr>
              <p:cNvPr id="8167" name="Google Shape;8167;p10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8" name="Google Shape;8168;p10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9" name="Google Shape;8169;p106"/>
            <p:cNvGrpSpPr/>
            <p:nvPr/>
          </p:nvGrpSpPr>
          <p:grpSpPr>
            <a:xfrm>
              <a:off x="1348050" y="3296613"/>
              <a:ext cx="1706152" cy="1024800"/>
              <a:chOff x="1348050" y="3296613"/>
              <a:chExt cx="1706152" cy="1024800"/>
            </a:xfrm>
          </p:grpSpPr>
          <p:sp>
            <p:nvSpPr>
              <p:cNvPr id="8170" name="Google Shape;8170;p10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1" name="Google Shape;8171;p10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2" name="Google Shape;8172;p10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3" name="Google Shape;8173;p10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4" name="Google Shape;8174;p10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5" name="Google Shape;8175;p106"/>
            <p:cNvGrpSpPr/>
            <p:nvPr/>
          </p:nvGrpSpPr>
          <p:grpSpPr>
            <a:xfrm>
              <a:off x="1455707" y="3654858"/>
              <a:ext cx="1491150" cy="417657"/>
              <a:chOff x="1455707" y="3654858"/>
              <a:chExt cx="1491150" cy="417657"/>
            </a:xfrm>
          </p:grpSpPr>
          <p:sp>
            <p:nvSpPr>
              <p:cNvPr id="8176" name="Google Shape;8176;p10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0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0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0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0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0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0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0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0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0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0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0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0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0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0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0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0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0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0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0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96" name="Google Shape;8196;p106"/>
          <p:cNvGraphicFramePr/>
          <p:nvPr/>
        </p:nvGraphicFramePr>
        <p:xfrm>
          <a:off x="5954575" y="2361200"/>
          <a:ext cx="2504100" cy="868600"/>
        </p:xfrm>
        <a:graphic>
          <a:graphicData uri="http://schemas.openxmlformats.org/drawingml/2006/table">
            <a:tbl>
              <a:tblPr>
                <a:noFill/>
                <a:tableStyleId>{FE436817-7EFB-4835-9F94-1183E4F01D26}</a:tableStyleId>
              </a:tblPr>
              <a:tblGrid>
                <a:gridCol w="626025">
                  <a:extLst>
                    <a:ext uri="{9D8B030D-6E8A-4147-A177-3AD203B41FA5}">
                      <a16:colId xmlns="" xmlns:a16="http://schemas.microsoft.com/office/drawing/2014/main" val="20000"/>
                    </a:ext>
                  </a:extLst>
                </a:gridCol>
                <a:gridCol w="626025">
                  <a:extLst>
                    <a:ext uri="{9D8B030D-6E8A-4147-A177-3AD203B41FA5}">
                      <a16:colId xmlns="" xmlns:a16="http://schemas.microsoft.com/office/drawing/2014/main" val="20001"/>
                    </a:ext>
                  </a:extLst>
                </a:gridCol>
                <a:gridCol w="626025">
                  <a:extLst>
                    <a:ext uri="{9D8B030D-6E8A-4147-A177-3AD203B41FA5}">
                      <a16:colId xmlns="" xmlns:a16="http://schemas.microsoft.com/office/drawing/2014/main" val="20002"/>
                    </a:ext>
                  </a:extLst>
                </a:gridCol>
                <a:gridCol w="626025">
                  <a:extLst>
                    <a:ext uri="{9D8B030D-6E8A-4147-A177-3AD203B41FA5}">
                      <a16:colId xmlns=""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 xmlns:a16="http://schemas.microsoft.com/office/drawing/2014/main" val="10003"/>
                  </a:ext>
                </a:extLst>
              </a:tr>
            </a:tbl>
          </a:graphicData>
        </a:graphic>
      </p:graphicFrame>
      <p:grpSp>
        <p:nvGrpSpPr>
          <p:cNvPr id="8197" name="Google Shape;8197;p106"/>
          <p:cNvGrpSpPr/>
          <p:nvPr/>
        </p:nvGrpSpPr>
        <p:grpSpPr>
          <a:xfrm>
            <a:off x="727251" y="1188964"/>
            <a:ext cx="2396505" cy="976502"/>
            <a:chOff x="749309" y="1112739"/>
            <a:chExt cx="2371603" cy="976502"/>
          </a:xfrm>
        </p:grpSpPr>
        <p:grpSp>
          <p:nvGrpSpPr>
            <p:cNvPr id="8198" name="Google Shape;8198;p106"/>
            <p:cNvGrpSpPr/>
            <p:nvPr/>
          </p:nvGrpSpPr>
          <p:grpSpPr>
            <a:xfrm>
              <a:off x="1092126" y="1112739"/>
              <a:ext cx="2028786" cy="975464"/>
              <a:chOff x="1092126" y="1112739"/>
              <a:chExt cx="2028786" cy="975464"/>
            </a:xfrm>
          </p:grpSpPr>
          <p:sp>
            <p:nvSpPr>
              <p:cNvPr id="8199" name="Google Shape;8199;p10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0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0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0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0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0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0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0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0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0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0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0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0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0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0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0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0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0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0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0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0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0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0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0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106"/>
            <p:cNvGrpSpPr/>
            <p:nvPr/>
          </p:nvGrpSpPr>
          <p:grpSpPr>
            <a:xfrm>
              <a:off x="749309" y="1112739"/>
              <a:ext cx="314700" cy="975464"/>
              <a:chOff x="749309" y="1112739"/>
              <a:chExt cx="314700" cy="975464"/>
            </a:xfrm>
          </p:grpSpPr>
          <p:sp>
            <p:nvSpPr>
              <p:cNvPr id="8224" name="Google Shape;8224;p10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0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0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0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8" name="Google Shape;8228;p10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0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0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0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32" name="Google Shape;8232;p106"/>
          <p:cNvGraphicFramePr/>
          <p:nvPr/>
        </p:nvGraphicFramePr>
        <p:xfrm>
          <a:off x="5954600" y="1188950"/>
          <a:ext cx="2504100" cy="976500"/>
        </p:xfrm>
        <a:graphic>
          <a:graphicData uri="http://schemas.openxmlformats.org/drawingml/2006/table">
            <a:tbl>
              <a:tblPr>
                <a:noFill/>
                <a:tableStyleId>{FE436817-7EFB-4835-9F94-1183E4F01D26}</a:tableStyleId>
              </a:tblPr>
              <a:tblGrid>
                <a:gridCol w="626025">
                  <a:extLst>
                    <a:ext uri="{9D8B030D-6E8A-4147-A177-3AD203B41FA5}">
                      <a16:colId xmlns="" xmlns:a16="http://schemas.microsoft.com/office/drawing/2014/main" val="20000"/>
                    </a:ext>
                  </a:extLst>
                </a:gridCol>
                <a:gridCol w="626025">
                  <a:extLst>
                    <a:ext uri="{9D8B030D-6E8A-4147-A177-3AD203B41FA5}">
                      <a16:colId xmlns="" xmlns:a16="http://schemas.microsoft.com/office/drawing/2014/main" val="20001"/>
                    </a:ext>
                  </a:extLst>
                </a:gridCol>
                <a:gridCol w="626025">
                  <a:extLst>
                    <a:ext uri="{9D8B030D-6E8A-4147-A177-3AD203B41FA5}">
                      <a16:colId xmlns="" xmlns:a16="http://schemas.microsoft.com/office/drawing/2014/main" val="20002"/>
                    </a:ext>
                  </a:extLst>
                </a:gridCol>
                <a:gridCol w="626025">
                  <a:extLst>
                    <a:ext uri="{9D8B030D-6E8A-4147-A177-3AD203B41FA5}">
                      <a16:colId xmlns=""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aphicFrame>
        <p:nvGraphicFramePr>
          <p:cNvPr id="8233" name="Google Shape;8233;p106"/>
          <p:cNvGraphicFramePr/>
          <p:nvPr/>
        </p:nvGraphicFramePr>
        <p:xfrm>
          <a:off x="3375463" y="2361200"/>
          <a:ext cx="2363400" cy="868575"/>
        </p:xfrm>
        <a:graphic>
          <a:graphicData uri="http://schemas.openxmlformats.org/drawingml/2006/table">
            <a:tbl>
              <a:tblPr>
                <a:noFill/>
                <a:tableStyleId>{FE436817-7EFB-4835-9F94-1183E4F01D26}</a:tableStyleId>
              </a:tblPr>
              <a:tblGrid>
                <a:gridCol w="590850">
                  <a:extLst>
                    <a:ext uri="{9D8B030D-6E8A-4147-A177-3AD203B41FA5}">
                      <a16:colId xmlns="" xmlns:a16="http://schemas.microsoft.com/office/drawing/2014/main" val="20000"/>
                    </a:ext>
                  </a:extLst>
                </a:gridCol>
                <a:gridCol w="590850">
                  <a:extLst>
                    <a:ext uri="{9D8B030D-6E8A-4147-A177-3AD203B41FA5}">
                      <a16:colId xmlns="" xmlns:a16="http://schemas.microsoft.com/office/drawing/2014/main" val="20001"/>
                    </a:ext>
                  </a:extLst>
                </a:gridCol>
                <a:gridCol w="590850">
                  <a:extLst>
                    <a:ext uri="{9D8B030D-6E8A-4147-A177-3AD203B41FA5}">
                      <a16:colId xmlns="" xmlns:a16="http://schemas.microsoft.com/office/drawing/2014/main" val="20002"/>
                    </a:ext>
                  </a:extLst>
                </a:gridCol>
                <a:gridCol w="590850">
                  <a:extLst>
                    <a:ext uri="{9D8B030D-6E8A-4147-A177-3AD203B41FA5}">
                      <a16:colId xmlns=""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pSp>
        <p:nvGrpSpPr>
          <p:cNvPr id="8234" name="Google Shape;8234;p106"/>
          <p:cNvGrpSpPr/>
          <p:nvPr/>
        </p:nvGrpSpPr>
        <p:grpSpPr>
          <a:xfrm>
            <a:off x="3377449" y="3352160"/>
            <a:ext cx="2363377" cy="1047062"/>
            <a:chOff x="3358399" y="3285485"/>
            <a:chExt cx="2363377" cy="1047062"/>
          </a:xfrm>
        </p:grpSpPr>
        <p:grpSp>
          <p:nvGrpSpPr>
            <p:cNvPr id="8235" name="Google Shape;8235;p106"/>
            <p:cNvGrpSpPr/>
            <p:nvPr/>
          </p:nvGrpSpPr>
          <p:grpSpPr>
            <a:xfrm>
              <a:off x="3358412" y="3285485"/>
              <a:ext cx="2363244" cy="139500"/>
              <a:chOff x="3358412" y="3285485"/>
              <a:chExt cx="2363244" cy="139500"/>
            </a:xfrm>
          </p:grpSpPr>
          <p:sp>
            <p:nvSpPr>
              <p:cNvPr id="8236" name="Google Shape;8236;p10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0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0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0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0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106"/>
            <p:cNvGrpSpPr/>
            <p:nvPr/>
          </p:nvGrpSpPr>
          <p:grpSpPr>
            <a:xfrm>
              <a:off x="3358412" y="3466996"/>
              <a:ext cx="2363244" cy="139500"/>
              <a:chOff x="3358412" y="3466996"/>
              <a:chExt cx="2363244" cy="139500"/>
            </a:xfrm>
          </p:grpSpPr>
          <p:sp>
            <p:nvSpPr>
              <p:cNvPr id="8242" name="Google Shape;8242;p10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0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0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0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0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106"/>
            <p:cNvGrpSpPr/>
            <p:nvPr/>
          </p:nvGrpSpPr>
          <p:grpSpPr>
            <a:xfrm>
              <a:off x="3358412" y="3648507"/>
              <a:ext cx="2363244" cy="139500"/>
              <a:chOff x="3358412" y="3648507"/>
              <a:chExt cx="2363244" cy="139500"/>
            </a:xfrm>
          </p:grpSpPr>
          <p:sp>
            <p:nvSpPr>
              <p:cNvPr id="8248" name="Google Shape;8248;p10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0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0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0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0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106"/>
            <p:cNvGrpSpPr/>
            <p:nvPr/>
          </p:nvGrpSpPr>
          <p:grpSpPr>
            <a:xfrm>
              <a:off x="3358412" y="3830018"/>
              <a:ext cx="2363244" cy="139500"/>
              <a:chOff x="3358412" y="3830018"/>
              <a:chExt cx="2363244" cy="139500"/>
            </a:xfrm>
          </p:grpSpPr>
          <p:sp>
            <p:nvSpPr>
              <p:cNvPr id="8254" name="Google Shape;8254;p10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0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0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0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0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106"/>
            <p:cNvGrpSpPr/>
            <p:nvPr/>
          </p:nvGrpSpPr>
          <p:grpSpPr>
            <a:xfrm>
              <a:off x="3358399" y="4011514"/>
              <a:ext cx="2363377" cy="139537"/>
              <a:chOff x="3294800" y="4134603"/>
              <a:chExt cx="2638876" cy="152400"/>
            </a:xfrm>
          </p:grpSpPr>
          <p:sp>
            <p:nvSpPr>
              <p:cNvPr id="8260" name="Google Shape;8260;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106"/>
            <p:cNvGrpSpPr/>
            <p:nvPr/>
          </p:nvGrpSpPr>
          <p:grpSpPr>
            <a:xfrm>
              <a:off x="3358399" y="4193010"/>
              <a:ext cx="2363377" cy="139537"/>
              <a:chOff x="3294800" y="4134603"/>
              <a:chExt cx="2638876" cy="152400"/>
            </a:xfrm>
          </p:grpSpPr>
          <p:sp>
            <p:nvSpPr>
              <p:cNvPr id="8266" name="Google Shape;8266;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1" name="Google Shape;8271;p106"/>
          <p:cNvGraphicFramePr/>
          <p:nvPr/>
        </p:nvGraphicFramePr>
        <p:xfrm>
          <a:off x="728250" y="2361200"/>
          <a:ext cx="2369800" cy="889350"/>
        </p:xfrm>
        <a:graphic>
          <a:graphicData uri="http://schemas.openxmlformats.org/drawingml/2006/table">
            <a:tbl>
              <a:tblPr>
                <a:noFill/>
                <a:tableStyleId>{FE436817-7EFB-4835-9F94-1183E4F01D26}</a:tableStyleId>
              </a:tblPr>
              <a:tblGrid>
                <a:gridCol w="592450">
                  <a:extLst>
                    <a:ext uri="{9D8B030D-6E8A-4147-A177-3AD203B41FA5}">
                      <a16:colId xmlns="" xmlns:a16="http://schemas.microsoft.com/office/drawing/2014/main" val="20000"/>
                    </a:ext>
                  </a:extLst>
                </a:gridCol>
                <a:gridCol w="592450">
                  <a:extLst>
                    <a:ext uri="{9D8B030D-6E8A-4147-A177-3AD203B41FA5}">
                      <a16:colId xmlns="" xmlns:a16="http://schemas.microsoft.com/office/drawing/2014/main" val="20001"/>
                    </a:ext>
                  </a:extLst>
                </a:gridCol>
                <a:gridCol w="592450">
                  <a:extLst>
                    <a:ext uri="{9D8B030D-6E8A-4147-A177-3AD203B41FA5}">
                      <a16:colId xmlns="" xmlns:a16="http://schemas.microsoft.com/office/drawing/2014/main" val="20002"/>
                    </a:ext>
                  </a:extLst>
                </a:gridCol>
                <a:gridCol w="592450">
                  <a:extLst>
                    <a:ext uri="{9D8B030D-6E8A-4147-A177-3AD203B41FA5}">
                      <a16:colId xmlns=""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pSp>
        <p:nvGrpSpPr>
          <p:cNvPr id="8272" name="Google Shape;8272;p106"/>
          <p:cNvGrpSpPr/>
          <p:nvPr/>
        </p:nvGrpSpPr>
        <p:grpSpPr>
          <a:xfrm>
            <a:off x="4177919" y="2765014"/>
            <a:ext cx="1302095" cy="60959"/>
            <a:chOff x="3558802" y="4011427"/>
            <a:chExt cx="1866000" cy="111300"/>
          </a:xfrm>
        </p:grpSpPr>
        <p:sp>
          <p:nvSpPr>
            <p:cNvPr id="8273" name="Google Shape;8273;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106"/>
          <p:cNvGrpSpPr/>
          <p:nvPr/>
        </p:nvGrpSpPr>
        <p:grpSpPr>
          <a:xfrm>
            <a:off x="4723407" y="3047174"/>
            <a:ext cx="914340" cy="60959"/>
            <a:chOff x="3558802" y="4011427"/>
            <a:chExt cx="1866000" cy="111300"/>
          </a:xfrm>
        </p:grpSpPr>
        <p:sp>
          <p:nvSpPr>
            <p:cNvPr id="8276" name="Google Shape;8276;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106"/>
          <p:cNvGrpSpPr/>
          <p:nvPr/>
        </p:nvGrpSpPr>
        <p:grpSpPr>
          <a:xfrm>
            <a:off x="5926924" y="3381697"/>
            <a:ext cx="2519825" cy="1001454"/>
            <a:chOff x="1906114" y="789980"/>
            <a:chExt cx="1487676" cy="606868"/>
          </a:xfrm>
        </p:grpSpPr>
        <p:cxnSp>
          <p:nvCxnSpPr>
            <p:cNvPr id="8279" name="Google Shape;8279;p10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0" name="Google Shape;8280;p10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1" name="Google Shape;8281;p10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2" name="Google Shape;8282;p10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83" name="Google Shape;8283;p10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84" name="Google Shape;8284;p10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85" name="Google Shape;8285;p10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86" name="Google Shape;8286;p10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0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0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0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0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0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0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93" name="Google Shape;8293;p10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94" name="Google Shape;8294;p10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95" name="Google Shape;8295;p10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106"/>
          <p:cNvGrpSpPr/>
          <p:nvPr/>
        </p:nvGrpSpPr>
        <p:grpSpPr>
          <a:xfrm>
            <a:off x="3372612" y="1159008"/>
            <a:ext cx="2363393" cy="1005865"/>
            <a:chOff x="3292400" y="1193188"/>
            <a:chExt cx="2615240" cy="1131075"/>
          </a:xfrm>
        </p:grpSpPr>
        <p:sp>
          <p:nvSpPr>
            <p:cNvPr id="8297" name="Google Shape;8297;p10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8" name="Google Shape;8298;p10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9" name="Google Shape;8299;p10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0" name="Google Shape;8300;p10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1" name="Google Shape;8301;p10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02" name="Google Shape;8302;p10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03" name="Google Shape;8303;p10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04" name="Google Shape;8304;p10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05" name="Google Shape;8305;p10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06" name="Google Shape;8306;p10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07" name="Google Shape;8307;p10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08" name="Google Shape;8308;p10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09" name="Google Shape;8309;p10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0" name="Google Shape;8310;p10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1" name="Google Shape;8311;p106"/>
            <p:cNvGrpSpPr/>
            <p:nvPr/>
          </p:nvGrpSpPr>
          <p:grpSpPr>
            <a:xfrm>
              <a:off x="3748438" y="1378608"/>
              <a:ext cx="2159202" cy="903971"/>
              <a:chOff x="1683525" y="2179850"/>
              <a:chExt cx="4519050" cy="2134525"/>
            </a:xfrm>
          </p:grpSpPr>
          <p:sp>
            <p:nvSpPr>
              <p:cNvPr id="8312" name="Google Shape;8312;p10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3" name="Google Shape;8313;p10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4" name="Google Shape;8314;p10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5" name="Google Shape;8315;p10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6" name="Google Shape;8316;p10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7" name="Google Shape;8317;p10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8" name="Google Shape;8318;p10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9" name="Google Shape;8319;p10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0" name="Google Shape;8320;p10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10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10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10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8327"/>
        <p:cNvGrpSpPr/>
        <p:nvPr/>
      </p:nvGrpSpPr>
      <p:grpSpPr>
        <a:xfrm>
          <a:off x="0" y="0"/>
          <a:ext cx="0" cy="0"/>
          <a:chOff x="0" y="0"/>
          <a:chExt cx="0" cy="0"/>
        </a:xfrm>
      </p:grpSpPr>
      <p:grpSp>
        <p:nvGrpSpPr>
          <p:cNvPr id="8328" name="Google Shape;8328;p107"/>
          <p:cNvGrpSpPr/>
          <p:nvPr/>
        </p:nvGrpSpPr>
        <p:grpSpPr>
          <a:xfrm>
            <a:off x="4814684" y="1191441"/>
            <a:ext cx="745431" cy="718863"/>
            <a:chOff x="4249973" y="1201875"/>
            <a:chExt cx="1958568" cy="1888762"/>
          </a:xfrm>
        </p:grpSpPr>
        <p:sp>
          <p:nvSpPr>
            <p:cNvPr id="8329" name="Google Shape;8329;p10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107"/>
            <p:cNvGrpSpPr/>
            <p:nvPr/>
          </p:nvGrpSpPr>
          <p:grpSpPr>
            <a:xfrm>
              <a:off x="5853086" y="1789142"/>
              <a:ext cx="355454" cy="1048099"/>
              <a:chOff x="5576108" y="2016725"/>
              <a:chExt cx="565200" cy="1666560"/>
            </a:xfrm>
          </p:grpSpPr>
          <p:sp>
            <p:nvSpPr>
              <p:cNvPr id="8331" name="Google Shape;8331;p10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2" name="Google Shape;8332;p10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107"/>
            <p:cNvGrpSpPr/>
            <p:nvPr/>
          </p:nvGrpSpPr>
          <p:grpSpPr>
            <a:xfrm>
              <a:off x="4869455" y="2691676"/>
              <a:ext cx="1013897" cy="398961"/>
              <a:chOff x="4012057" y="3451825"/>
              <a:chExt cx="1612175" cy="634379"/>
            </a:xfrm>
          </p:grpSpPr>
          <p:sp>
            <p:nvSpPr>
              <p:cNvPr id="8334" name="Google Shape;8334;p10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5" name="Google Shape;8335;p10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107"/>
            <p:cNvGrpSpPr/>
            <p:nvPr/>
          </p:nvGrpSpPr>
          <p:grpSpPr>
            <a:xfrm>
              <a:off x="4276937" y="2155961"/>
              <a:ext cx="651965" cy="891358"/>
              <a:chOff x="3069908" y="2599997"/>
              <a:chExt cx="1036675" cy="1417328"/>
            </a:xfrm>
          </p:grpSpPr>
          <p:sp>
            <p:nvSpPr>
              <p:cNvPr id="8337" name="Google Shape;8337;p10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8" name="Google Shape;8338;p10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107"/>
            <p:cNvGrpSpPr/>
            <p:nvPr/>
          </p:nvGrpSpPr>
          <p:grpSpPr>
            <a:xfrm>
              <a:off x="5054918" y="1201875"/>
              <a:ext cx="999548" cy="602711"/>
              <a:chOff x="4306958" y="1082925"/>
              <a:chExt cx="1589359" cy="958358"/>
            </a:xfrm>
          </p:grpSpPr>
          <p:sp>
            <p:nvSpPr>
              <p:cNvPr id="8340" name="Google Shape;8340;p10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1" name="Google Shape;8341;p10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107"/>
            <p:cNvGrpSpPr/>
            <p:nvPr/>
          </p:nvGrpSpPr>
          <p:grpSpPr>
            <a:xfrm>
              <a:off x="4249973" y="1303451"/>
              <a:ext cx="799317" cy="841334"/>
              <a:chOff x="3027033" y="1244439"/>
              <a:chExt cx="1270977" cy="1337786"/>
            </a:xfrm>
          </p:grpSpPr>
          <p:sp>
            <p:nvSpPr>
              <p:cNvPr id="8343" name="Google Shape;8343;p10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4" name="Google Shape;8344;p10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5" name="Google Shape;8345;p107"/>
          <p:cNvGrpSpPr/>
          <p:nvPr/>
        </p:nvGrpSpPr>
        <p:grpSpPr>
          <a:xfrm>
            <a:off x="731057" y="2069890"/>
            <a:ext cx="761767" cy="729896"/>
            <a:chOff x="2657744" y="2337745"/>
            <a:chExt cx="832987" cy="798137"/>
          </a:xfrm>
        </p:grpSpPr>
        <p:sp>
          <p:nvSpPr>
            <p:cNvPr id="8346" name="Google Shape;8346;p10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0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0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0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0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0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107"/>
          <p:cNvGrpSpPr/>
          <p:nvPr/>
        </p:nvGrpSpPr>
        <p:grpSpPr>
          <a:xfrm>
            <a:off x="3242022" y="2073097"/>
            <a:ext cx="685569" cy="723586"/>
            <a:chOff x="3398134" y="2057755"/>
            <a:chExt cx="704087" cy="743130"/>
          </a:xfrm>
        </p:grpSpPr>
        <p:grpSp>
          <p:nvGrpSpPr>
            <p:cNvPr id="8353" name="Google Shape;8353;p107"/>
            <p:cNvGrpSpPr/>
            <p:nvPr/>
          </p:nvGrpSpPr>
          <p:grpSpPr>
            <a:xfrm>
              <a:off x="3398134" y="2290183"/>
              <a:ext cx="315300" cy="219900"/>
              <a:chOff x="3398134" y="2290183"/>
              <a:chExt cx="315300" cy="219900"/>
            </a:xfrm>
          </p:grpSpPr>
          <p:sp>
            <p:nvSpPr>
              <p:cNvPr id="8354" name="Google Shape;8354;p10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5" name="Google Shape;8355;p107"/>
              <p:cNvCxnSpPr>
                <a:stCxn id="835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56" name="Google Shape;8356;p107"/>
            <p:cNvGrpSpPr/>
            <p:nvPr/>
          </p:nvGrpSpPr>
          <p:grpSpPr>
            <a:xfrm>
              <a:off x="3547823" y="2467358"/>
              <a:ext cx="219900" cy="333527"/>
              <a:chOff x="3547823" y="2467358"/>
              <a:chExt cx="219900" cy="333527"/>
            </a:xfrm>
          </p:grpSpPr>
          <p:sp>
            <p:nvSpPr>
              <p:cNvPr id="8357" name="Google Shape;8357;p10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8" name="Google Shape;8358;p10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59" name="Google Shape;8359;p107"/>
            <p:cNvGrpSpPr/>
            <p:nvPr/>
          </p:nvGrpSpPr>
          <p:grpSpPr>
            <a:xfrm>
              <a:off x="3734138" y="2467358"/>
              <a:ext cx="219900" cy="333527"/>
              <a:chOff x="3734138" y="2467358"/>
              <a:chExt cx="219900" cy="333527"/>
            </a:xfrm>
          </p:grpSpPr>
          <p:sp>
            <p:nvSpPr>
              <p:cNvPr id="8360" name="Google Shape;8360;p10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1" name="Google Shape;8361;p10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2" name="Google Shape;8362;p107"/>
            <p:cNvGrpSpPr/>
            <p:nvPr/>
          </p:nvGrpSpPr>
          <p:grpSpPr>
            <a:xfrm>
              <a:off x="3787560" y="2288011"/>
              <a:ext cx="314661" cy="219900"/>
              <a:chOff x="3787560" y="2288011"/>
              <a:chExt cx="314661" cy="219900"/>
            </a:xfrm>
          </p:grpSpPr>
          <p:sp>
            <p:nvSpPr>
              <p:cNvPr id="8363" name="Google Shape;8363;p10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4" name="Google Shape;8364;p10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65" name="Google Shape;8365;p107"/>
            <p:cNvGrpSpPr/>
            <p:nvPr/>
          </p:nvGrpSpPr>
          <p:grpSpPr>
            <a:xfrm>
              <a:off x="3637290" y="2057755"/>
              <a:ext cx="219900" cy="335499"/>
              <a:chOff x="3637290" y="2057755"/>
              <a:chExt cx="219900" cy="335499"/>
            </a:xfrm>
          </p:grpSpPr>
          <p:sp>
            <p:nvSpPr>
              <p:cNvPr id="8366" name="Google Shape;8366;p10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7" name="Google Shape;8367;p10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68" name="Google Shape;8368;p107"/>
          <p:cNvGrpSpPr/>
          <p:nvPr/>
        </p:nvGrpSpPr>
        <p:grpSpPr>
          <a:xfrm>
            <a:off x="4917244" y="2079792"/>
            <a:ext cx="710153" cy="710153"/>
            <a:chOff x="5007123" y="2079403"/>
            <a:chExt cx="687600" cy="687600"/>
          </a:xfrm>
        </p:grpSpPr>
        <p:sp>
          <p:nvSpPr>
            <p:cNvPr id="8369" name="Google Shape;8369;p10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0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0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0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107"/>
          <p:cNvGrpSpPr/>
          <p:nvPr/>
        </p:nvGrpSpPr>
        <p:grpSpPr>
          <a:xfrm>
            <a:off x="5726681" y="2074299"/>
            <a:ext cx="720998" cy="721183"/>
            <a:chOff x="5797446" y="2063053"/>
            <a:chExt cx="698100" cy="698280"/>
          </a:xfrm>
        </p:grpSpPr>
        <p:sp>
          <p:nvSpPr>
            <p:cNvPr id="8374" name="Google Shape;8374;p10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0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0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0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07"/>
          <p:cNvGrpSpPr/>
          <p:nvPr/>
        </p:nvGrpSpPr>
        <p:grpSpPr>
          <a:xfrm>
            <a:off x="8171828" y="3719904"/>
            <a:ext cx="280585" cy="673164"/>
            <a:chOff x="8075075" y="3754290"/>
            <a:chExt cx="255612" cy="613194"/>
          </a:xfrm>
        </p:grpSpPr>
        <p:grpSp>
          <p:nvGrpSpPr>
            <p:cNvPr id="8379" name="Google Shape;8379;p107"/>
            <p:cNvGrpSpPr/>
            <p:nvPr/>
          </p:nvGrpSpPr>
          <p:grpSpPr>
            <a:xfrm>
              <a:off x="8075075" y="3754290"/>
              <a:ext cx="255612" cy="613194"/>
              <a:chOff x="8075075" y="3754290"/>
              <a:chExt cx="255612" cy="613194"/>
            </a:xfrm>
          </p:grpSpPr>
          <p:sp>
            <p:nvSpPr>
              <p:cNvPr id="8380" name="Google Shape;8380;p10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0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2" name="Google Shape;8382;p10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107"/>
          <p:cNvGrpSpPr/>
          <p:nvPr/>
        </p:nvGrpSpPr>
        <p:grpSpPr>
          <a:xfrm>
            <a:off x="5288887" y="3708700"/>
            <a:ext cx="470352" cy="683745"/>
            <a:chOff x="1697726" y="3244179"/>
            <a:chExt cx="788124" cy="1146069"/>
          </a:xfrm>
        </p:grpSpPr>
        <p:sp>
          <p:nvSpPr>
            <p:cNvPr id="8384" name="Google Shape;8384;p10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0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6" name="Google Shape;8386;p10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7" name="Google Shape;8387;p107"/>
          <p:cNvGrpSpPr/>
          <p:nvPr/>
        </p:nvGrpSpPr>
        <p:grpSpPr>
          <a:xfrm>
            <a:off x="5910037" y="3719902"/>
            <a:ext cx="293891" cy="293845"/>
            <a:chOff x="6134814" y="3754290"/>
            <a:chExt cx="293891" cy="293845"/>
          </a:xfrm>
        </p:grpSpPr>
        <p:sp>
          <p:nvSpPr>
            <p:cNvPr id="8388" name="Google Shape;8388;p10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0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107"/>
          <p:cNvGrpSpPr/>
          <p:nvPr/>
        </p:nvGrpSpPr>
        <p:grpSpPr>
          <a:xfrm>
            <a:off x="5910037" y="4098574"/>
            <a:ext cx="293891" cy="293891"/>
            <a:chOff x="6134814" y="4086186"/>
            <a:chExt cx="293891" cy="293891"/>
          </a:xfrm>
        </p:grpSpPr>
        <p:sp>
          <p:nvSpPr>
            <p:cNvPr id="8391" name="Google Shape;8391;p10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0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10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0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107"/>
          <p:cNvGrpSpPr/>
          <p:nvPr/>
        </p:nvGrpSpPr>
        <p:grpSpPr>
          <a:xfrm>
            <a:off x="7835013" y="2927266"/>
            <a:ext cx="622883" cy="621944"/>
            <a:chOff x="1187048" y="238125"/>
            <a:chExt cx="5256397" cy="5248476"/>
          </a:xfrm>
        </p:grpSpPr>
        <p:sp>
          <p:nvSpPr>
            <p:cNvPr id="8396" name="Google Shape;8396;p10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0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0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0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107"/>
          <p:cNvGrpSpPr/>
          <p:nvPr/>
        </p:nvGrpSpPr>
        <p:grpSpPr>
          <a:xfrm>
            <a:off x="2292118" y="2936875"/>
            <a:ext cx="1310987" cy="612407"/>
            <a:chOff x="238125" y="1188750"/>
            <a:chExt cx="7140450" cy="3335550"/>
          </a:xfrm>
        </p:grpSpPr>
        <p:sp>
          <p:nvSpPr>
            <p:cNvPr id="8401" name="Google Shape;8401;p10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0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0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0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0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107"/>
          <p:cNvGrpSpPr/>
          <p:nvPr/>
        </p:nvGrpSpPr>
        <p:grpSpPr>
          <a:xfrm>
            <a:off x="6617990" y="2927430"/>
            <a:ext cx="1110299" cy="621702"/>
            <a:chOff x="238125" y="1335475"/>
            <a:chExt cx="5418735" cy="3034175"/>
          </a:xfrm>
        </p:grpSpPr>
        <p:sp>
          <p:nvSpPr>
            <p:cNvPr id="8407" name="Google Shape;8407;p10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0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0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107"/>
          <p:cNvGrpSpPr/>
          <p:nvPr/>
        </p:nvGrpSpPr>
        <p:grpSpPr>
          <a:xfrm>
            <a:off x="5435649" y="2924327"/>
            <a:ext cx="1074451" cy="627181"/>
            <a:chOff x="5359127" y="2910889"/>
            <a:chExt cx="1097723" cy="640831"/>
          </a:xfrm>
        </p:grpSpPr>
        <p:grpSp>
          <p:nvGrpSpPr>
            <p:cNvPr id="8411" name="Google Shape;8411;p107"/>
            <p:cNvGrpSpPr/>
            <p:nvPr/>
          </p:nvGrpSpPr>
          <p:grpSpPr>
            <a:xfrm>
              <a:off x="5929791" y="3263088"/>
              <a:ext cx="527060" cy="287097"/>
              <a:chOff x="5929791" y="3263088"/>
              <a:chExt cx="527060" cy="287097"/>
            </a:xfrm>
          </p:grpSpPr>
          <p:sp>
            <p:nvSpPr>
              <p:cNvPr id="8412" name="Google Shape;8412;p10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3" name="Google Shape;8413;p10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4" name="Google Shape;8414;p107"/>
            <p:cNvGrpSpPr/>
            <p:nvPr/>
          </p:nvGrpSpPr>
          <p:grpSpPr>
            <a:xfrm>
              <a:off x="5359127" y="3263089"/>
              <a:ext cx="526428" cy="288631"/>
              <a:chOff x="5359127" y="3263089"/>
              <a:chExt cx="526428" cy="288631"/>
            </a:xfrm>
          </p:grpSpPr>
          <p:sp>
            <p:nvSpPr>
              <p:cNvPr id="8415" name="Google Shape;8415;p10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6" name="Google Shape;8416;p10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7" name="Google Shape;8417;p107"/>
            <p:cNvGrpSpPr/>
            <p:nvPr/>
          </p:nvGrpSpPr>
          <p:grpSpPr>
            <a:xfrm>
              <a:off x="5551525" y="2910889"/>
              <a:ext cx="520901" cy="610283"/>
              <a:chOff x="5551525" y="2910889"/>
              <a:chExt cx="520901" cy="610283"/>
            </a:xfrm>
          </p:grpSpPr>
          <p:sp>
            <p:nvSpPr>
              <p:cNvPr id="8418" name="Google Shape;8418;p10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9" name="Google Shape;8419;p10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0" name="Google Shape;8420;p107"/>
            <p:cNvGrpSpPr/>
            <p:nvPr/>
          </p:nvGrpSpPr>
          <p:grpSpPr>
            <a:xfrm>
              <a:off x="5743962" y="2919100"/>
              <a:ext cx="623674" cy="284502"/>
              <a:chOff x="5743962" y="2919100"/>
              <a:chExt cx="623674" cy="284502"/>
            </a:xfrm>
          </p:grpSpPr>
          <p:sp>
            <p:nvSpPr>
              <p:cNvPr id="8421" name="Google Shape;8421;p10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2" name="Google Shape;8422;p10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23" name="Google Shape;8423;p107"/>
          <p:cNvGrpSpPr/>
          <p:nvPr/>
        </p:nvGrpSpPr>
        <p:grpSpPr>
          <a:xfrm>
            <a:off x="7586863" y="2075038"/>
            <a:ext cx="874976" cy="719600"/>
            <a:chOff x="7608988" y="2093194"/>
            <a:chExt cx="817276" cy="672147"/>
          </a:xfrm>
        </p:grpSpPr>
        <p:cxnSp>
          <p:nvCxnSpPr>
            <p:cNvPr id="8424" name="Google Shape;8424;p10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5" name="Google Shape;8425;p10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6" name="Google Shape;8426;p10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7" name="Google Shape;8427;p10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8" name="Google Shape;8428;p10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29" name="Google Shape;8429;p10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0" name="Google Shape;8430;p107"/>
            <p:cNvGrpSpPr/>
            <p:nvPr/>
          </p:nvGrpSpPr>
          <p:grpSpPr>
            <a:xfrm>
              <a:off x="7721175" y="2093194"/>
              <a:ext cx="599587" cy="623846"/>
              <a:chOff x="7721175" y="2093194"/>
              <a:chExt cx="599587" cy="623846"/>
            </a:xfrm>
          </p:grpSpPr>
          <p:grpSp>
            <p:nvGrpSpPr>
              <p:cNvPr id="8431" name="Google Shape;8431;p107"/>
              <p:cNvGrpSpPr/>
              <p:nvPr/>
            </p:nvGrpSpPr>
            <p:grpSpPr>
              <a:xfrm>
                <a:off x="7721175" y="2093194"/>
                <a:ext cx="291605" cy="623846"/>
                <a:chOff x="9405575" y="2061418"/>
                <a:chExt cx="291605" cy="623846"/>
              </a:xfrm>
            </p:grpSpPr>
            <p:sp>
              <p:nvSpPr>
                <p:cNvPr id="8432" name="Google Shape;8432;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107"/>
              <p:cNvGrpSpPr/>
              <p:nvPr/>
            </p:nvGrpSpPr>
            <p:grpSpPr>
              <a:xfrm flipH="1">
                <a:off x="8029157" y="2093194"/>
                <a:ext cx="291605" cy="623846"/>
                <a:chOff x="9405575" y="2061418"/>
                <a:chExt cx="291605" cy="623846"/>
              </a:xfrm>
            </p:grpSpPr>
            <p:sp>
              <p:nvSpPr>
                <p:cNvPr id="8440" name="Google Shape;8440;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47" name="Google Shape;8447;p107"/>
          <p:cNvGrpSpPr/>
          <p:nvPr/>
        </p:nvGrpSpPr>
        <p:grpSpPr>
          <a:xfrm>
            <a:off x="4031299" y="1191441"/>
            <a:ext cx="712557" cy="785901"/>
            <a:chOff x="4206459" y="1191441"/>
            <a:chExt cx="712557" cy="785901"/>
          </a:xfrm>
        </p:grpSpPr>
        <p:sp>
          <p:nvSpPr>
            <p:cNvPr id="8448" name="Google Shape;8448;p10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0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0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0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107"/>
            <p:cNvGrpSpPr/>
            <p:nvPr/>
          </p:nvGrpSpPr>
          <p:grpSpPr>
            <a:xfrm>
              <a:off x="4644280" y="1290523"/>
              <a:ext cx="143716" cy="29463"/>
              <a:chOff x="4644280" y="1290523"/>
              <a:chExt cx="143716" cy="29463"/>
            </a:xfrm>
          </p:grpSpPr>
          <p:sp>
            <p:nvSpPr>
              <p:cNvPr id="8453" name="Google Shape;8453;p10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0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0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0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107"/>
            <p:cNvGrpSpPr/>
            <p:nvPr/>
          </p:nvGrpSpPr>
          <p:grpSpPr>
            <a:xfrm>
              <a:off x="4356567" y="1191441"/>
              <a:ext cx="143690" cy="29488"/>
              <a:chOff x="4356567" y="1191441"/>
              <a:chExt cx="143690" cy="29488"/>
            </a:xfrm>
          </p:grpSpPr>
          <p:sp>
            <p:nvSpPr>
              <p:cNvPr id="8458" name="Google Shape;8458;p10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0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0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0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107"/>
            <p:cNvGrpSpPr/>
            <p:nvPr/>
          </p:nvGrpSpPr>
          <p:grpSpPr>
            <a:xfrm>
              <a:off x="4339009" y="1863727"/>
              <a:ext cx="143703" cy="29476"/>
              <a:chOff x="4339009" y="1863727"/>
              <a:chExt cx="143703" cy="29476"/>
            </a:xfrm>
          </p:grpSpPr>
          <p:sp>
            <p:nvSpPr>
              <p:cNvPr id="8463" name="Google Shape;8463;p10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0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0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0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107"/>
            <p:cNvGrpSpPr/>
            <p:nvPr/>
          </p:nvGrpSpPr>
          <p:grpSpPr>
            <a:xfrm>
              <a:off x="4206459" y="1607315"/>
              <a:ext cx="29539" cy="142899"/>
              <a:chOff x="4206459" y="1607315"/>
              <a:chExt cx="29539" cy="142899"/>
            </a:xfrm>
          </p:grpSpPr>
          <p:sp>
            <p:nvSpPr>
              <p:cNvPr id="8468" name="Google Shape;8468;p10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0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0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0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10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0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0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0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6" name="Google Shape;8476;p107"/>
            <p:cNvGrpSpPr/>
            <p:nvPr/>
          </p:nvGrpSpPr>
          <p:grpSpPr>
            <a:xfrm>
              <a:off x="4889463" y="1423737"/>
              <a:ext cx="29552" cy="142899"/>
              <a:chOff x="4889463" y="1423737"/>
              <a:chExt cx="29552" cy="142899"/>
            </a:xfrm>
          </p:grpSpPr>
          <p:sp>
            <p:nvSpPr>
              <p:cNvPr id="8477" name="Google Shape;8477;p10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0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0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0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107"/>
            <p:cNvGrpSpPr/>
            <p:nvPr/>
          </p:nvGrpSpPr>
          <p:grpSpPr>
            <a:xfrm>
              <a:off x="4771663" y="1876896"/>
              <a:ext cx="108651" cy="100447"/>
              <a:chOff x="4771663" y="1876896"/>
              <a:chExt cx="108651" cy="100447"/>
            </a:xfrm>
          </p:grpSpPr>
          <p:sp>
            <p:nvSpPr>
              <p:cNvPr id="8482" name="Google Shape;8482;p10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0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0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0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6" name="Google Shape;8486;p107"/>
          <p:cNvGrpSpPr/>
          <p:nvPr/>
        </p:nvGrpSpPr>
        <p:grpSpPr>
          <a:xfrm>
            <a:off x="4026774" y="2074664"/>
            <a:ext cx="791287" cy="720350"/>
            <a:chOff x="267375" y="1071875"/>
            <a:chExt cx="470500" cy="428550"/>
          </a:xfrm>
        </p:grpSpPr>
        <p:sp>
          <p:nvSpPr>
            <p:cNvPr id="8487" name="Google Shape;8487;p10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0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0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0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0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0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0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0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107"/>
          <p:cNvGrpSpPr/>
          <p:nvPr/>
        </p:nvGrpSpPr>
        <p:grpSpPr>
          <a:xfrm>
            <a:off x="727269" y="3719294"/>
            <a:ext cx="1408444" cy="673166"/>
            <a:chOff x="712664" y="3693287"/>
            <a:chExt cx="1460738" cy="698160"/>
          </a:xfrm>
        </p:grpSpPr>
        <p:grpSp>
          <p:nvGrpSpPr>
            <p:cNvPr id="8496" name="Google Shape;8496;p107"/>
            <p:cNvGrpSpPr/>
            <p:nvPr/>
          </p:nvGrpSpPr>
          <p:grpSpPr>
            <a:xfrm>
              <a:off x="1380079" y="4133090"/>
              <a:ext cx="234048" cy="258099"/>
              <a:chOff x="1380079" y="4133090"/>
              <a:chExt cx="234048" cy="258099"/>
            </a:xfrm>
          </p:grpSpPr>
          <p:sp>
            <p:nvSpPr>
              <p:cNvPr id="8497" name="Google Shape;8497;p10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0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0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107"/>
            <p:cNvGrpSpPr/>
            <p:nvPr/>
          </p:nvGrpSpPr>
          <p:grpSpPr>
            <a:xfrm>
              <a:off x="884610" y="3864082"/>
              <a:ext cx="1118566" cy="527275"/>
              <a:chOff x="890961" y="3865463"/>
              <a:chExt cx="1115221" cy="525698"/>
            </a:xfrm>
          </p:grpSpPr>
          <p:sp>
            <p:nvSpPr>
              <p:cNvPr id="8501" name="Google Shape;8501;p10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0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0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107"/>
            <p:cNvGrpSpPr/>
            <p:nvPr/>
          </p:nvGrpSpPr>
          <p:grpSpPr>
            <a:xfrm>
              <a:off x="712664" y="3693287"/>
              <a:ext cx="1460738" cy="698160"/>
              <a:chOff x="712664" y="3693025"/>
              <a:chExt cx="1460738" cy="698160"/>
            </a:xfrm>
          </p:grpSpPr>
          <p:sp>
            <p:nvSpPr>
              <p:cNvPr id="8505" name="Google Shape;8505;p10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0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0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0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0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0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1" name="Google Shape;8511;p107"/>
          <p:cNvGrpSpPr/>
          <p:nvPr/>
        </p:nvGrpSpPr>
        <p:grpSpPr>
          <a:xfrm>
            <a:off x="3164985" y="1191441"/>
            <a:ext cx="795485" cy="738831"/>
            <a:chOff x="3348603" y="1236445"/>
            <a:chExt cx="749256" cy="695894"/>
          </a:xfrm>
        </p:grpSpPr>
        <p:grpSp>
          <p:nvGrpSpPr>
            <p:cNvPr id="8512" name="Google Shape;8512;p107"/>
            <p:cNvGrpSpPr/>
            <p:nvPr/>
          </p:nvGrpSpPr>
          <p:grpSpPr>
            <a:xfrm>
              <a:off x="3583779" y="1236445"/>
              <a:ext cx="293795" cy="285811"/>
              <a:chOff x="3750225" y="1774000"/>
              <a:chExt cx="149575" cy="145525"/>
            </a:xfrm>
          </p:grpSpPr>
          <p:sp>
            <p:nvSpPr>
              <p:cNvPr id="8513" name="Google Shape;8513;p10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0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107"/>
            <p:cNvGrpSpPr/>
            <p:nvPr/>
          </p:nvGrpSpPr>
          <p:grpSpPr>
            <a:xfrm>
              <a:off x="3775534" y="1462599"/>
              <a:ext cx="322325" cy="285958"/>
              <a:chOff x="3847850" y="1889150"/>
              <a:chExt cx="164100" cy="145600"/>
            </a:xfrm>
          </p:grpSpPr>
          <p:sp>
            <p:nvSpPr>
              <p:cNvPr id="8516" name="Google Shape;8516;p10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0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107"/>
            <p:cNvGrpSpPr/>
            <p:nvPr/>
          </p:nvGrpSpPr>
          <p:grpSpPr>
            <a:xfrm>
              <a:off x="3545329" y="1646528"/>
              <a:ext cx="293746" cy="285811"/>
              <a:chOff x="3730650" y="1982800"/>
              <a:chExt cx="149550" cy="145525"/>
            </a:xfrm>
          </p:grpSpPr>
          <p:sp>
            <p:nvSpPr>
              <p:cNvPr id="8519" name="Google Shape;8519;p10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0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107"/>
            <p:cNvGrpSpPr/>
            <p:nvPr/>
          </p:nvGrpSpPr>
          <p:grpSpPr>
            <a:xfrm>
              <a:off x="3348603" y="1415046"/>
              <a:ext cx="294384" cy="284387"/>
              <a:chOff x="3630494" y="1864938"/>
              <a:chExt cx="149875" cy="144800"/>
            </a:xfrm>
          </p:grpSpPr>
          <p:sp>
            <p:nvSpPr>
              <p:cNvPr id="8522" name="Google Shape;8522;p10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0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4" name="Google Shape;8524;p107"/>
          <p:cNvGrpSpPr/>
          <p:nvPr/>
        </p:nvGrpSpPr>
        <p:grpSpPr>
          <a:xfrm>
            <a:off x="2286512" y="3714337"/>
            <a:ext cx="1324924" cy="678083"/>
            <a:chOff x="2413923" y="3711366"/>
            <a:chExt cx="1374117" cy="703260"/>
          </a:xfrm>
        </p:grpSpPr>
        <p:grpSp>
          <p:nvGrpSpPr>
            <p:cNvPr id="8525" name="Google Shape;8525;p107"/>
            <p:cNvGrpSpPr/>
            <p:nvPr/>
          </p:nvGrpSpPr>
          <p:grpSpPr>
            <a:xfrm>
              <a:off x="2413923" y="3711366"/>
              <a:ext cx="1374117" cy="703260"/>
              <a:chOff x="2413923" y="3711366"/>
              <a:chExt cx="1374117" cy="703260"/>
            </a:xfrm>
          </p:grpSpPr>
          <p:sp>
            <p:nvSpPr>
              <p:cNvPr id="8526" name="Google Shape;8526;p10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7" name="Google Shape;8527;p107"/>
              <p:cNvGrpSpPr/>
              <p:nvPr/>
            </p:nvGrpSpPr>
            <p:grpSpPr>
              <a:xfrm>
                <a:off x="2600284" y="3808654"/>
                <a:ext cx="234506" cy="138009"/>
                <a:chOff x="2600284" y="3808654"/>
                <a:chExt cx="234506" cy="138009"/>
              </a:xfrm>
            </p:grpSpPr>
            <p:sp>
              <p:nvSpPr>
                <p:cNvPr id="8528" name="Google Shape;8528;p10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9" name="Google Shape;8529;p10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0" name="Google Shape;8530;p107"/>
              <p:cNvGrpSpPr/>
              <p:nvPr/>
            </p:nvGrpSpPr>
            <p:grpSpPr>
              <a:xfrm>
                <a:off x="3359659" y="3805664"/>
                <a:ext cx="232294" cy="141000"/>
                <a:chOff x="3359659" y="3805664"/>
                <a:chExt cx="232294" cy="141000"/>
              </a:xfrm>
            </p:grpSpPr>
            <p:sp>
              <p:nvSpPr>
                <p:cNvPr id="8531" name="Google Shape;8531;p10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10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3" name="Google Shape;8533;p107"/>
              <p:cNvGrpSpPr/>
              <p:nvPr/>
            </p:nvGrpSpPr>
            <p:grpSpPr>
              <a:xfrm>
                <a:off x="3067316" y="3711366"/>
                <a:ext cx="66900" cy="166809"/>
                <a:chOff x="3067316" y="3711366"/>
                <a:chExt cx="66900" cy="166809"/>
              </a:xfrm>
            </p:grpSpPr>
            <p:sp>
              <p:nvSpPr>
                <p:cNvPr id="8534" name="Google Shape;8534;p10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10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6" name="Google Shape;8536;p107"/>
              <p:cNvGrpSpPr/>
              <p:nvPr/>
            </p:nvGrpSpPr>
            <p:grpSpPr>
              <a:xfrm>
                <a:off x="2413923" y="4058666"/>
                <a:ext cx="224119" cy="66900"/>
                <a:chOff x="2413923" y="4058666"/>
                <a:chExt cx="224119" cy="66900"/>
              </a:xfrm>
            </p:grpSpPr>
            <p:sp>
              <p:nvSpPr>
                <p:cNvPr id="8537" name="Google Shape;8537;p10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8" name="Google Shape;8538;p10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9" name="Google Shape;8539;p107"/>
              <p:cNvGrpSpPr/>
              <p:nvPr/>
            </p:nvGrpSpPr>
            <p:grpSpPr>
              <a:xfrm>
                <a:off x="3564643" y="4058666"/>
                <a:ext cx="223397" cy="66900"/>
                <a:chOff x="3564643" y="4058666"/>
                <a:chExt cx="223397" cy="66900"/>
              </a:xfrm>
            </p:grpSpPr>
            <p:sp>
              <p:nvSpPr>
                <p:cNvPr id="8540" name="Google Shape;8540;p10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1" name="Google Shape;8541;p10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2" name="Google Shape;8542;p107"/>
            <p:cNvGrpSpPr/>
            <p:nvPr/>
          </p:nvGrpSpPr>
          <p:grpSpPr>
            <a:xfrm>
              <a:off x="2633353" y="3965763"/>
              <a:ext cx="933975" cy="445687"/>
              <a:chOff x="2633353" y="3965763"/>
              <a:chExt cx="933975" cy="445687"/>
            </a:xfrm>
          </p:grpSpPr>
          <p:sp>
            <p:nvSpPr>
              <p:cNvPr id="8543" name="Google Shape;8543;p10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0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5" name="Google Shape;8545;p107"/>
          <p:cNvGrpSpPr/>
          <p:nvPr/>
        </p:nvGrpSpPr>
        <p:grpSpPr>
          <a:xfrm>
            <a:off x="6410784" y="1264884"/>
            <a:ext cx="1131087" cy="587383"/>
            <a:chOff x="238125" y="999450"/>
            <a:chExt cx="7140700" cy="3708225"/>
          </a:xfrm>
        </p:grpSpPr>
        <p:sp>
          <p:nvSpPr>
            <p:cNvPr id="8546" name="Google Shape;8546;p10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0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0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0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0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0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0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0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0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107"/>
          <p:cNvGrpSpPr/>
          <p:nvPr/>
        </p:nvGrpSpPr>
        <p:grpSpPr>
          <a:xfrm>
            <a:off x="3762234" y="3714379"/>
            <a:ext cx="1375854" cy="678131"/>
            <a:chOff x="3913765" y="3641905"/>
            <a:chExt cx="1522805" cy="750560"/>
          </a:xfrm>
        </p:grpSpPr>
        <p:grpSp>
          <p:nvGrpSpPr>
            <p:cNvPr id="8556" name="Google Shape;8556;p107"/>
            <p:cNvGrpSpPr/>
            <p:nvPr/>
          </p:nvGrpSpPr>
          <p:grpSpPr>
            <a:xfrm>
              <a:off x="3913765" y="3997002"/>
              <a:ext cx="1522805" cy="395463"/>
              <a:chOff x="3913765" y="3997002"/>
              <a:chExt cx="1522805" cy="395463"/>
            </a:xfrm>
          </p:grpSpPr>
          <p:grpSp>
            <p:nvGrpSpPr>
              <p:cNvPr id="8557" name="Google Shape;8557;p107"/>
              <p:cNvGrpSpPr/>
              <p:nvPr/>
            </p:nvGrpSpPr>
            <p:grpSpPr>
              <a:xfrm>
                <a:off x="3913765" y="4138659"/>
                <a:ext cx="507602" cy="253806"/>
                <a:chOff x="3913765" y="4138659"/>
                <a:chExt cx="507602" cy="253806"/>
              </a:xfrm>
            </p:grpSpPr>
            <p:sp>
              <p:nvSpPr>
                <p:cNvPr id="8558" name="Google Shape;8558;p10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0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0" name="Google Shape;8560;p107"/>
              <p:cNvGrpSpPr/>
              <p:nvPr/>
            </p:nvGrpSpPr>
            <p:grpSpPr>
              <a:xfrm>
                <a:off x="4421361" y="3997002"/>
                <a:ext cx="507618" cy="395463"/>
                <a:chOff x="4421361" y="3997002"/>
                <a:chExt cx="507618" cy="395463"/>
              </a:xfrm>
            </p:grpSpPr>
            <p:sp>
              <p:nvSpPr>
                <p:cNvPr id="8561" name="Google Shape;8561;p10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0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107"/>
              <p:cNvGrpSpPr/>
              <p:nvPr/>
            </p:nvGrpSpPr>
            <p:grpSpPr>
              <a:xfrm>
                <a:off x="4928973" y="4189418"/>
                <a:ext cx="507596" cy="203047"/>
                <a:chOff x="4928973" y="4189418"/>
                <a:chExt cx="507596" cy="203047"/>
              </a:xfrm>
            </p:grpSpPr>
            <p:sp>
              <p:nvSpPr>
                <p:cNvPr id="8564" name="Google Shape;8564;p10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0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6" name="Google Shape;8566;p107"/>
            <p:cNvGrpSpPr/>
            <p:nvPr/>
          </p:nvGrpSpPr>
          <p:grpSpPr>
            <a:xfrm>
              <a:off x="4482186" y="3641905"/>
              <a:ext cx="397605" cy="349784"/>
              <a:chOff x="2906375" y="1159725"/>
              <a:chExt cx="1860575" cy="1636800"/>
            </a:xfrm>
          </p:grpSpPr>
          <p:sp>
            <p:nvSpPr>
              <p:cNvPr id="8567" name="Google Shape;8567;p10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0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0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0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1" name="Google Shape;8571;p107"/>
          <p:cNvGrpSpPr/>
          <p:nvPr/>
        </p:nvGrpSpPr>
        <p:grpSpPr>
          <a:xfrm>
            <a:off x="6546943" y="2074305"/>
            <a:ext cx="940737" cy="721067"/>
            <a:chOff x="6599718" y="2068734"/>
            <a:chExt cx="940737" cy="721067"/>
          </a:xfrm>
        </p:grpSpPr>
        <p:sp>
          <p:nvSpPr>
            <p:cNvPr id="8572" name="Google Shape;8572;p10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0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0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0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0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0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107"/>
            <p:cNvGrpSpPr/>
            <p:nvPr/>
          </p:nvGrpSpPr>
          <p:grpSpPr>
            <a:xfrm>
              <a:off x="6836957" y="2068734"/>
              <a:ext cx="461892" cy="721067"/>
              <a:chOff x="6836957" y="2068734"/>
              <a:chExt cx="461892" cy="721067"/>
            </a:xfrm>
          </p:grpSpPr>
          <p:sp>
            <p:nvSpPr>
              <p:cNvPr id="8579" name="Google Shape;8579;p10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0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0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0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0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0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107"/>
              <p:cNvGrpSpPr/>
              <p:nvPr/>
            </p:nvGrpSpPr>
            <p:grpSpPr>
              <a:xfrm>
                <a:off x="6836957" y="2068734"/>
                <a:ext cx="461892" cy="721067"/>
                <a:chOff x="6836957" y="2068734"/>
                <a:chExt cx="461892" cy="721067"/>
              </a:xfrm>
            </p:grpSpPr>
            <p:sp>
              <p:nvSpPr>
                <p:cNvPr id="8586" name="Google Shape;8586;p10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0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0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0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0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0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0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93" name="Google Shape;8593;p107"/>
          <p:cNvGrpSpPr/>
          <p:nvPr/>
        </p:nvGrpSpPr>
        <p:grpSpPr>
          <a:xfrm>
            <a:off x="2430262" y="2078652"/>
            <a:ext cx="712577" cy="712374"/>
            <a:chOff x="2559249" y="2069323"/>
            <a:chExt cx="685566" cy="685634"/>
          </a:xfrm>
        </p:grpSpPr>
        <p:sp>
          <p:nvSpPr>
            <p:cNvPr id="8594" name="Google Shape;8594;p10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0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0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0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0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0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0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0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0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0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0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0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0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107"/>
          <p:cNvGrpSpPr/>
          <p:nvPr/>
        </p:nvGrpSpPr>
        <p:grpSpPr>
          <a:xfrm>
            <a:off x="7612699" y="1191441"/>
            <a:ext cx="845645" cy="711911"/>
            <a:chOff x="951975" y="315800"/>
            <a:chExt cx="5860325" cy="4933550"/>
          </a:xfrm>
        </p:grpSpPr>
        <p:sp>
          <p:nvSpPr>
            <p:cNvPr id="8608" name="Google Shape;8608;p10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0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0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0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0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0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0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0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107"/>
          <p:cNvGrpSpPr/>
          <p:nvPr/>
        </p:nvGrpSpPr>
        <p:grpSpPr>
          <a:xfrm>
            <a:off x="3709828" y="2927550"/>
            <a:ext cx="1617932" cy="621724"/>
            <a:chOff x="3862800" y="3038525"/>
            <a:chExt cx="1329006" cy="510698"/>
          </a:xfrm>
        </p:grpSpPr>
        <p:sp>
          <p:nvSpPr>
            <p:cNvPr id="8617" name="Google Shape;8617;p10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0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9" name="Google Shape;8619;p107"/>
            <p:cNvGrpSpPr/>
            <p:nvPr/>
          </p:nvGrpSpPr>
          <p:grpSpPr>
            <a:xfrm>
              <a:off x="3967075" y="3040337"/>
              <a:ext cx="1019927" cy="402126"/>
              <a:chOff x="3967075" y="3040337"/>
              <a:chExt cx="1019927" cy="402126"/>
            </a:xfrm>
          </p:grpSpPr>
          <p:sp>
            <p:nvSpPr>
              <p:cNvPr id="8620" name="Google Shape;8620;p10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0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107"/>
            <p:cNvGrpSpPr/>
            <p:nvPr/>
          </p:nvGrpSpPr>
          <p:grpSpPr>
            <a:xfrm>
              <a:off x="4186700" y="3040337"/>
              <a:ext cx="390475" cy="183289"/>
              <a:chOff x="4186700" y="3040337"/>
              <a:chExt cx="390475" cy="183289"/>
            </a:xfrm>
          </p:grpSpPr>
          <p:sp>
            <p:nvSpPr>
              <p:cNvPr id="8623" name="Google Shape;8623;p10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0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107"/>
            <p:cNvGrpSpPr/>
            <p:nvPr/>
          </p:nvGrpSpPr>
          <p:grpSpPr>
            <a:xfrm>
              <a:off x="4073727" y="3040337"/>
              <a:ext cx="697794" cy="296263"/>
              <a:chOff x="4073727" y="3040337"/>
              <a:chExt cx="697794" cy="296263"/>
            </a:xfrm>
          </p:grpSpPr>
          <p:sp>
            <p:nvSpPr>
              <p:cNvPr id="8626" name="Google Shape;8626;p10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0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107"/>
            <p:cNvGrpSpPr/>
            <p:nvPr/>
          </p:nvGrpSpPr>
          <p:grpSpPr>
            <a:xfrm>
              <a:off x="3862800" y="3038525"/>
              <a:ext cx="1329006" cy="510698"/>
              <a:chOff x="3862800" y="3038525"/>
              <a:chExt cx="1329006" cy="510698"/>
            </a:xfrm>
          </p:grpSpPr>
          <p:sp>
            <p:nvSpPr>
              <p:cNvPr id="8629" name="Google Shape;8629;p10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0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1" name="Google Shape;8631;p107"/>
          <p:cNvGrpSpPr/>
          <p:nvPr/>
        </p:nvGrpSpPr>
        <p:grpSpPr>
          <a:xfrm>
            <a:off x="718150" y="1191441"/>
            <a:ext cx="883205" cy="775176"/>
            <a:chOff x="649648" y="271400"/>
            <a:chExt cx="6215377" cy="5455143"/>
          </a:xfrm>
        </p:grpSpPr>
        <p:sp>
          <p:nvSpPr>
            <p:cNvPr id="8632" name="Google Shape;8632;p10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0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0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0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0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0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0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0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0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0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0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0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107"/>
          <p:cNvGrpSpPr/>
          <p:nvPr/>
        </p:nvGrpSpPr>
        <p:grpSpPr>
          <a:xfrm>
            <a:off x="2326452" y="1191441"/>
            <a:ext cx="767704" cy="815489"/>
            <a:chOff x="2499700" y="1135950"/>
            <a:chExt cx="732402" cy="777990"/>
          </a:xfrm>
        </p:grpSpPr>
        <p:grpSp>
          <p:nvGrpSpPr>
            <p:cNvPr id="8645" name="Google Shape;8645;p107"/>
            <p:cNvGrpSpPr/>
            <p:nvPr/>
          </p:nvGrpSpPr>
          <p:grpSpPr>
            <a:xfrm>
              <a:off x="2499700" y="1135950"/>
              <a:ext cx="732402" cy="694705"/>
              <a:chOff x="2499700" y="1135950"/>
              <a:chExt cx="732402" cy="694705"/>
            </a:xfrm>
          </p:grpSpPr>
          <p:sp>
            <p:nvSpPr>
              <p:cNvPr id="8646" name="Google Shape;8646;p10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0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0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0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0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0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0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0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0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0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0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0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0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0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0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0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0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0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0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0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0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0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0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0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0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0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0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107"/>
            <p:cNvGrpSpPr/>
            <p:nvPr/>
          </p:nvGrpSpPr>
          <p:grpSpPr>
            <a:xfrm>
              <a:off x="2517909" y="1188726"/>
              <a:ext cx="702702" cy="725214"/>
              <a:chOff x="2517909" y="1188726"/>
              <a:chExt cx="702702" cy="725214"/>
            </a:xfrm>
          </p:grpSpPr>
          <p:sp>
            <p:nvSpPr>
              <p:cNvPr id="8674" name="Google Shape;8674;p10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0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0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0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0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9" name="Google Shape;8679;p107"/>
          <p:cNvGrpSpPr/>
          <p:nvPr/>
        </p:nvGrpSpPr>
        <p:grpSpPr>
          <a:xfrm>
            <a:off x="1672184" y="1191441"/>
            <a:ext cx="583439" cy="870229"/>
            <a:chOff x="1716825" y="1121550"/>
            <a:chExt cx="622800" cy="928938"/>
          </a:xfrm>
        </p:grpSpPr>
        <p:grpSp>
          <p:nvGrpSpPr>
            <p:cNvPr id="8680" name="Google Shape;8680;p107"/>
            <p:cNvGrpSpPr/>
            <p:nvPr/>
          </p:nvGrpSpPr>
          <p:grpSpPr>
            <a:xfrm>
              <a:off x="1716825" y="1121550"/>
              <a:ext cx="622800" cy="928938"/>
              <a:chOff x="1716825" y="1121550"/>
              <a:chExt cx="622800" cy="928938"/>
            </a:xfrm>
          </p:grpSpPr>
          <p:cxnSp>
            <p:nvCxnSpPr>
              <p:cNvPr id="8681" name="Google Shape;8681;p10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2" name="Google Shape;8682;p10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107"/>
            <p:cNvGrpSpPr/>
            <p:nvPr/>
          </p:nvGrpSpPr>
          <p:grpSpPr>
            <a:xfrm>
              <a:off x="1768050" y="1172775"/>
              <a:ext cx="520200" cy="832000"/>
              <a:chOff x="1768050" y="1172775"/>
              <a:chExt cx="520200" cy="832000"/>
            </a:xfrm>
          </p:grpSpPr>
          <p:cxnSp>
            <p:nvCxnSpPr>
              <p:cNvPr id="8684" name="Google Shape;8684;p10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85" name="Google Shape;8685;p10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107"/>
            <p:cNvGrpSpPr/>
            <p:nvPr/>
          </p:nvGrpSpPr>
          <p:grpSpPr>
            <a:xfrm>
              <a:off x="1820100" y="1225475"/>
              <a:ext cx="416400" cy="729575"/>
              <a:chOff x="1820100" y="1225475"/>
              <a:chExt cx="416400" cy="729575"/>
            </a:xfrm>
          </p:grpSpPr>
          <p:cxnSp>
            <p:nvCxnSpPr>
              <p:cNvPr id="8687" name="Google Shape;8687;p10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88" name="Google Shape;8688;p10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107"/>
            <p:cNvGrpSpPr/>
            <p:nvPr/>
          </p:nvGrpSpPr>
          <p:grpSpPr>
            <a:xfrm>
              <a:off x="1874250" y="1278825"/>
              <a:ext cx="308100" cy="605275"/>
              <a:chOff x="1874250" y="1278825"/>
              <a:chExt cx="308100" cy="605275"/>
            </a:xfrm>
          </p:grpSpPr>
          <p:cxnSp>
            <p:nvCxnSpPr>
              <p:cNvPr id="8690" name="Google Shape;8690;p10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1" name="Google Shape;8691;p10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10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107"/>
          <p:cNvGrpSpPr/>
          <p:nvPr/>
        </p:nvGrpSpPr>
        <p:grpSpPr>
          <a:xfrm>
            <a:off x="1592007" y="2077763"/>
            <a:ext cx="739072" cy="714152"/>
            <a:chOff x="4334725" y="1355875"/>
            <a:chExt cx="3106650" cy="3001900"/>
          </a:xfrm>
        </p:grpSpPr>
        <p:grpSp>
          <p:nvGrpSpPr>
            <p:cNvPr id="8694" name="Google Shape;8694;p107"/>
            <p:cNvGrpSpPr/>
            <p:nvPr/>
          </p:nvGrpSpPr>
          <p:grpSpPr>
            <a:xfrm>
              <a:off x="4516050" y="1724875"/>
              <a:ext cx="2693725" cy="2632900"/>
              <a:chOff x="4516050" y="1724875"/>
              <a:chExt cx="2693725" cy="2632900"/>
            </a:xfrm>
          </p:grpSpPr>
          <p:sp>
            <p:nvSpPr>
              <p:cNvPr id="8695" name="Google Shape;8695;p10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0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0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107"/>
            <p:cNvGrpSpPr/>
            <p:nvPr/>
          </p:nvGrpSpPr>
          <p:grpSpPr>
            <a:xfrm>
              <a:off x="4334725" y="1355875"/>
              <a:ext cx="3106650" cy="2709650"/>
              <a:chOff x="4334725" y="1355875"/>
              <a:chExt cx="3106650" cy="2709650"/>
            </a:xfrm>
          </p:grpSpPr>
          <p:sp>
            <p:nvSpPr>
              <p:cNvPr id="8699" name="Google Shape;8699;p10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0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107"/>
          <p:cNvGrpSpPr/>
          <p:nvPr/>
        </p:nvGrpSpPr>
        <p:grpSpPr>
          <a:xfrm>
            <a:off x="7708956" y="3708534"/>
            <a:ext cx="312074" cy="684173"/>
            <a:chOff x="7645573" y="3754300"/>
            <a:chExt cx="293855" cy="644170"/>
          </a:xfrm>
        </p:grpSpPr>
        <p:sp>
          <p:nvSpPr>
            <p:cNvPr id="8703" name="Google Shape;8703;p10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0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107"/>
          <p:cNvGrpSpPr/>
          <p:nvPr/>
        </p:nvGrpSpPr>
        <p:grpSpPr>
          <a:xfrm>
            <a:off x="5630944" y="1191441"/>
            <a:ext cx="709011" cy="739359"/>
            <a:chOff x="5830645" y="1256617"/>
            <a:chExt cx="530340" cy="553040"/>
          </a:xfrm>
        </p:grpSpPr>
        <p:grpSp>
          <p:nvGrpSpPr>
            <p:cNvPr id="8706" name="Google Shape;8706;p107"/>
            <p:cNvGrpSpPr/>
            <p:nvPr/>
          </p:nvGrpSpPr>
          <p:grpSpPr>
            <a:xfrm>
              <a:off x="5830645" y="1256617"/>
              <a:ext cx="259743" cy="269909"/>
              <a:chOff x="5830645" y="1256617"/>
              <a:chExt cx="259743" cy="269909"/>
            </a:xfrm>
          </p:grpSpPr>
          <p:sp>
            <p:nvSpPr>
              <p:cNvPr id="8707" name="Google Shape;8707;p10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107"/>
            <p:cNvGrpSpPr/>
            <p:nvPr/>
          </p:nvGrpSpPr>
          <p:grpSpPr>
            <a:xfrm>
              <a:off x="6101293" y="1256617"/>
              <a:ext cx="259692" cy="269909"/>
              <a:chOff x="6101293" y="1256617"/>
              <a:chExt cx="259692" cy="269909"/>
            </a:xfrm>
          </p:grpSpPr>
          <p:sp>
            <p:nvSpPr>
              <p:cNvPr id="8710" name="Google Shape;8710;p10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107"/>
            <p:cNvGrpSpPr/>
            <p:nvPr/>
          </p:nvGrpSpPr>
          <p:grpSpPr>
            <a:xfrm>
              <a:off x="5830645" y="1539749"/>
              <a:ext cx="259692" cy="269909"/>
              <a:chOff x="5830645" y="1539749"/>
              <a:chExt cx="259692" cy="269909"/>
            </a:xfrm>
          </p:grpSpPr>
          <p:sp>
            <p:nvSpPr>
              <p:cNvPr id="8713" name="Google Shape;8713;p10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0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107"/>
            <p:cNvGrpSpPr/>
            <p:nvPr/>
          </p:nvGrpSpPr>
          <p:grpSpPr>
            <a:xfrm>
              <a:off x="6101293" y="1539749"/>
              <a:ext cx="259692" cy="269909"/>
              <a:chOff x="6101293" y="1539749"/>
              <a:chExt cx="259692" cy="269909"/>
            </a:xfrm>
          </p:grpSpPr>
          <p:sp>
            <p:nvSpPr>
              <p:cNvPr id="8716" name="Google Shape;8716;p10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0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8" name="Google Shape;8718;p10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107"/>
          <p:cNvGrpSpPr/>
          <p:nvPr/>
        </p:nvGrpSpPr>
        <p:grpSpPr>
          <a:xfrm>
            <a:off x="732438" y="2927557"/>
            <a:ext cx="1452955" cy="621360"/>
            <a:chOff x="732422" y="2990152"/>
            <a:chExt cx="1337773" cy="572102"/>
          </a:xfrm>
        </p:grpSpPr>
        <p:sp>
          <p:nvSpPr>
            <p:cNvPr id="8720" name="Google Shape;8720;p10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0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8729"/>
        <p:cNvGrpSpPr/>
        <p:nvPr/>
      </p:nvGrpSpPr>
      <p:grpSpPr>
        <a:xfrm>
          <a:off x="0" y="0"/>
          <a:ext cx="0" cy="0"/>
          <a:chOff x="0" y="0"/>
          <a:chExt cx="0" cy="0"/>
        </a:xfrm>
      </p:grpSpPr>
      <p:grpSp>
        <p:nvGrpSpPr>
          <p:cNvPr id="8730" name="Google Shape;8730;p108"/>
          <p:cNvGrpSpPr/>
          <p:nvPr/>
        </p:nvGrpSpPr>
        <p:grpSpPr>
          <a:xfrm>
            <a:off x="729238" y="1179665"/>
            <a:ext cx="1636117" cy="1526144"/>
            <a:chOff x="729238" y="1179665"/>
            <a:chExt cx="1636117" cy="1526144"/>
          </a:xfrm>
        </p:grpSpPr>
        <p:grpSp>
          <p:nvGrpSpPr>
            <p:cNvPr id="8731" name="Google Shape;8731;p108"/>
            <p:cNvGrpSpPr/>
            <p:nvPr/>
          </p:nvGrpSpPr>
          <p:grpSpPr>
            <a:xfrm>
              <a:off x="729238" y="1179665"/>
              <a:ext cx="80700" cy="1526144"/>
              <a:chOff x="729238" y="1179665"/>
              <a:chExt cx="80700" cy="1526144"/>
            </a:xfrm>
          </p:grpSpPr>
          <p:sp>
            <p:nvSpPr>
              <p:cNvPr id="8732" name="Google Shape;8732;p10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0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0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08"/>
            <p:cNvGrpSpPr/>
            <p:nvPr/>
          </p:nvGrpSpPr>
          <p:grpSpPr>
            <a:xfrm>
              <a:off x="903098" y="1179665"/>
              <a:ext cx="80700" cy="1526144"/>
              <a:chOff x="903098" y="1179665"/>
              <a:chExt cx="80700" cy="1526144"/>
            </a:xfrm>
          </p:grpSpPr>
          <p:sp>
            <p:nvSpPr>
              <p:cNvPr id="8743" name="Google Shape;8743;p10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0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0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0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108"/>
            <p:cNvGrpSpPr/>
            <p:nvPr/>
          </p:nvGrpSpPr>
          <p:grpSpPr>
            <a:xfrm>
              <a:off x="1076958" y="1179665"/>
              <a:ext cx="80700" cy="1526144"/>
              <a:chOff x="1076958" y="1179665"/>
              <a:chExt cx="80700" cy="1526144"/>
            </a:xfrm>
          </p:grpSpPr>
          <p:sp>
            <p:nvSpPr>
              <p:cNvPr id="8754" name="Google Shape;8754;p10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0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0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0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0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108"/>
            <p:cNvGrpSpPr/>
            <p:nvPr/>
          </p:nvGrpSpPr>
          <p:grpSpPr>
            <a:xfrm>
              <a:off x="1247707" y="1179665"/>
              <a:ext cx="80700" cy="1526144"/>
              <a:chOff x="1247707" y="1179665"/>
              <a:chExt cx="80700" cy="1526144"/>
            </a:xfrm>
          </p:grpSpPr>
          <p:sp>
            <p:nvSpPr>
              <p:cNvPr id="8765" name="Google Shape;8765;p10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0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0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0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0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08"/>
            <p:cNvGrpSpPr/>
            <p:nvPr/>
          </p:nvGrpSpPr>
          <p:grpSpPr>
            <a:xfrm>
              <a:off x="1421567" y="1179665"/>
              <a:ext cx="80700" cy="1526144"/>
              <a:chOff x="1421567" y="1179665"/>
              <a:chExt cx="80700" cy="1526144"/>
            </a:xfrm>
          </p:grpSpPr>
          <p:sp>
            <p:nvSpPr>
              <p:cNvPr id="8776" name="Google Shape;8776;p10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0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0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0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0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0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0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108"/>
            <p:cNvGrpSpPr/>
            <p:nvPr/>
          </p:nvGrpSpPr>
          <p:grpSpPr>
            <a:xfrm>
              <a:off x="1592327" y="1179665"/>
              <a:ext cx="80700" cy="1526144"/>
              <a:chOff x="1592327" y="1179665"/>
              <a:chExt cx="80700" cy="1526144"/>
            </a:xfrm>
          </p:grpSpPr>
          <p:sp>
            <p:nvSpPr>
              <p:cNvPr id="8787" name="Google Shape;8787;p10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0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0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108"/>
            <p:cNvGrpSpPr/>
            <p:nvPr/>
          </p:nvGrpSpPr>
          <p:grpSpPr>
            <a:xfrm>
              <a:off x="1766187" y="1179665"/>
              <a:ext cx="80700" cy="1526144"/>
              <a:chOff x="1766187" y="1179665"/>
              <a:chExt cx="80700" cy="1526144"/>
            </a:xfrm>
          </p:grpSpPr>
          <p:sp>
            <p:nvSpPr>
              <p:cNvPr id="8798" name="Google Shape;8798;p10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0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0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0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0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0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108"/>
            <p:cNvGrpSpPr/>
            <p:nvPr/>
          </p:nvGrpSpPr>
          <p:grpSpPr>
            <a:xfrm>
              <a:off x="1936935" y="1179665"/>
              <a:ext cx="80700" cy="1526144"/>
              <a:chOff x="1936935" y="1179665"/>
              <a:chExt cx="80700" cy="1526144"/>
            </a:xfrm>
          </p:grpSpPr>
          <p:sp>
            <p:nvSpPr>
              <p:cNvPr id="8809" name="Google Shape;8809;p10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0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0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108"/>
            <p:cNvGrpSpPr/>
            <p:nvPr/>
          </p:nvGrpSpPr>
          <p:grpSpPr>
            <a:xfrm>
              <a:off x="2110795" y="1179665"/>
              <a:ext cx="80700" cy="1526144"/>
              <a:chOff x="2110795" y="1179665"/>
              <a:chExt cx="80700" cy="1526144"/>
            </a:xfrm>
          </p:grpSpPr>
          <p:sp>
            <p:nvSpPr>
              <p:cNvPr id="8820" name="Google Shape;8820;p10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0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0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0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108"/>
            <p:cNvGrpSpPr/>
            <p:nvPr/>
          </p:nvGrpSpPr>
          <p:grpSpPr>
            <a:xfrm>
              <a:off x="2284655" y="1179665"/>
              <a:ext cx="80700" cy="1526144"/>
              <a:chOff x="2284655" y="1179665"/>
              <a:chExt cx="80700" cy="1526144"/>
            </a:xfrm>
          </p:grpSpPr>
          <p:sp>
            <p:nvSpPr>
              <p:cNvPr id="8831" name="Google Shape;8831;p10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0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0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0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1" name="Google Shape;8841;p108"/>
          <p:cNvGrpSpPr/>
          <p:nvPr/>
        </p:nvGrpSpPr>
        <p:grpSpPr>
          <a:xfrm>
            <a:off x="2623904" y="1198803"/>
            <a:ext cx="1364248" cy="1102133"/>
            <a:chOff x="2623904" y="1198803"/>
            <a:chExt cx="1364248" cy="1102133"/>
          </a:xfrm>
        </p:grpSpPr>
        <p:grpSp>
          <p:nvGrpSpPr>
            <p:cNvPr id="8842" name="Google Shape;8842;p108"/>
            <p:cNvGrpSpPr/>
            <p:nvPr/>
          </p:nvGrpSpPr>
          <p:grpSpPr>
            <a:xfrm>
              <a:off x="2623907" y="1198803"/>
              <a:ext cx="1364245" cy="273000"/>
              <a:chOff x="2623907" y="1198803"/>
              <a:chExt cx="1364245" cy="273000"/>
            </a:xfrm>
          </p:grpSpPr>
          <p:sp>
            <p:nvSpPr>
              <p:cNvPr id="8843" name="Google Shape;8843;p10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0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0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08"/>
            <p:cNvGrpSpPr/>
            <p:nvPr/>
          </p:nvGrpSpPr>
          <p:grpSpPr>
            <a:xfrm>
              <a:off x="2623904" y="1476964"/>
              <a:ext cx="1364245" cy="273000"/>
              <a:chOff x="2623904" y="1476964"/>
              <a:chExt cx="1364245" cy="273000"/>
            </a:xfrm>
          </p:grpSpPr>
          <p:sp>
            <p:nvSpPr>
              <p:cNvPr id="8849" name="Google Shape;8849;p10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0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0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0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0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108"/>
            <p:cNvGrpSpPr/>
            <p:nvPr/>
          </p:nvGrpSpPr>
          <p:grpSpPr>
            <a:xfrm>
              <a:off x="2623907" y="1749775"/>
              <a:ext cx="1364245" cy="273000"/>
              <a:chOff x="2623907" y="1749775"/>
              <a:chExt cx="1364245" cy="273000"/>
            </a:xfrm>
          </p:grpSpPr>
          <p:sp>
            <p:nvSpPr>
              <p:cNvPr id="8855" name="Google Shape;8855;p10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0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08"/>
            <p:cNvGrpSpPr/>
            <p:nvPr/>
          </p:nvGrpSpPr>
          <p:grpSpPr>
            <a:xfrm>
              <a:off x="2623904" y="2027936"/>
              <a:ext cx="1364245" cy="273000"/>
              <a:chOff x="2623904" y="2027936"/>
              <a:chExt cx="1364245" cy="273000"/>
            </a:xfrm>
          </p:grpSpPr>
          <p:sp>
            <p:nvSpPr>
              <p:cNvPr id="8861" name="Google Shape;8861;p10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0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0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6" name="Google Shape;8866;p108"/>
          <p:cNvGrpSpPr/>
          <p:nvPr/>
        </p:nvGrpSpPr>
        <p:grpSpPr>
          <a:xfrm>
            <a:off x="2613365" y="2657986"/>
            <a:ext cx="1387541" cy="159124"/>
            <a:chOff x="3200660" y="2180272"/>
            <a:chExt cx="2563824" cy="378237"/>
          </a:xfrm>
        </p:grpSpPr>
        <p:sp>
          <p:nvSpPr>
            <p:cNvPr id="8867" name="Google Shape;8867;p10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0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0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0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0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0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0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0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0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0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0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0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08"/>
          <p:cNvGrpSpPr/>
          <p:nvPr/>
        </p:nvGrpSpPr>
        <p:grpSpPr>
          <a:xfrm>
            <a:off x="2609890" y="2935811"/>
            <a:ext cx="1390502" cy="159625"/>
            <a:chOff x="3530150" y="2790075"/>
            <a:chExt cx="1962600" cy="225300"/>
          </a:xfrm>
        </p:grpSpPr>
        <p:sp>
          <p:nvSpPr>
            <p:cNvPr id="8886" name="Google Shape;8886;p10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0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08"/>
          <p:cNvGrpSpPr/>
          <p:nvPr/>
        </p:nvGrpSpPr>
        <p:grpSpPr>
          <a:xfrm>
            <a:off x="2610543" y="3214137"/>
            <a:ext cx="1411629" cy="153761"/>
            <a:chOff x="3558802" y="4011427"/>
            <a:chExt cx="1866000" cy="111300"/>
          </a:xfrm>
        </p:grpSpPr>
        <p:sp>
          <p:nvSpPr>
            <p:cNvPr id="8889" name="Google Shape;8889;p10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08"/>
          <p:cNvGrpSpPr/>
          <p:nvPr/>
        </p:nvGrpSpPr>
        <p:grpSpPr>
          <a:xfrm>
            <a:off x="2610235" y="2419536"/>
            <a:ext cx="1383503" cy="119749"/>
            <a:chOff x="3465975" y="2270276"/>
            <a:chExt cx="1986364" cy="171929"/>
          </a:xfrm>
        </p:grpSpPr>
        <p:sp>
          <p:nvSpPr>
            <p:cNvPr id="8892" name="Google Shape;8892;p10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0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0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0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0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08"/>
          <p:cNvGrpSpPr/>
          <p:nvPr/>
        </p:nvGrpSpPr>
        <p:grpSpPr>
          <a:xfrm>
            <a:off x="2621243" y="3783187"/>
            <a:ext cx="1369531" cy="195460"/>
            <a:chOff x="723300" y="4253549"/>
            <a:chExt cx="2276482" cy="324900"/>
          </a:xfrm>
        </p:grpSpPr>
        <p:sp>
          <p:nvSpPr>
            <p:cNvPr id="8901" name="Google Shape;8901;p10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0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108"/>
          <p:cNvGrpSpPr/>
          <p:nvPr/>
        </p:nvGrpSpPr>
        <p:grpSpPr>
          <a:xfrm>
            <a:off x="2610803" y="3484367"/>
            <a:ext cx="1389066" cy="180119"/>
            <a:chOff x="705948" y="3788465"/>
            <a:chExt cx="2308953" cy="299400"/>
          </a:xfrm>
        </p:grpSpPr>
        <p:sp>
          <p:nvSpPr>
            <p:cNvPr id="8907" name="Google Shape;8907;p10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0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0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108"/>
          <p:cNvGrpSpPr/>
          <p:nvPr/>
        </p:nvGrpSpPr>
        <p:grpSpPr>
          <a:xfrm>
            <a:off x="2658741" y="4097347"/>
            <a:ext cx="1304609" cy="294074"/>
            <a:chOff x="2658741" y="4097347"/>
            <a:chExt cx="1304609" cy="294074"/>
          </a:xfrm>
        </p:grpSpPr>
        <p:grpSp>
          <p:nvGrpSpPr>
            <p:cNvPr id="8913" name="Google Shape;8913;p108"/>
            <p:cNvGrpSpPr/>
            <p:nvPr/>
          </p:nvGrpSpPr>
          <p:grpSpPr>
            <a:xfrm>
              <a:off x="2658741" y="4097347"/>
              <a:ext cx="118572" cy="294074"/>
              <a:chOff x="3343310" y="4475555"/>
              <a:chExt cx="127717" cy="316753"/>
            </a:xfrm>
          </p:grpSpPr>
          <p:sp>
            <p:nvSpPr>
              <p:cNvPr id="8914" name="Google Shape;8914;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108"/>
            <p:cNvGrpSpPr/>
            <p:nvPr/>
          </p:nvGrpSpPr>
          <p:grpSpPr>
            <a:xfrm>
              <a:off x="3815519" y="4098388"/>
              <a:ext cx="147831" cy="291991"/>
              <a:chOff x="3527539" y="4476677"/>
              <a:chExt cx="159232" cy="314510"/>
            </a:xfrm>
          </p:grpSpPr>
          <p:sp>
            <p:nvSpPr>
              <p:cNvPr id="8917" name="Google Shape;8917;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108"/>
            <p:cNvGrpSpPr/>
            <p:nvPr/>
          </p:nvGrpSpPr>
          <p:grpSpPr>
            <a:xfrm>
              <a:off x="3511696" y="4098388"/>
              <a:ext cx="147831" cy="291991"/>
              <a:chOff x="3527539" y="4476677"/>
              <a:chExt cx="159232" cy="314510"/>
            </a:xfrm>
          </p:grpSpPr>
          <p:sp>
            <p:nvSpPr>
              <p:cNvPr id="8920" name="Google Shape;8920;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108"/>
            <p:cNvGrpSpPr/>
            <p:nvPr/>
          </p:nvGrpSpPr>
          <p:grpSpPr>
            <a:xfrm>
              <a:off x="3207874" y="4098388"/>
              <a:ext cx="147831" cy="291991"/>
              <a:chOff x="3527539" y="4476677"/>
              <a:chExt cx="159232" cy="314510"/>
            </a:xfrm>
          </p:grpSpPr>
          <p:sp>
            <p:nvSpPr>
              <p:cNvPr id="8923" name="Google Shape;8923;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108"/>
            <p:cNvGrpSpPr/>
            <p:nvPr/>
          </p:nvGrpSpPr>
          <p:grpSpPr>
            <a:xfrm>
              <a:off x="2933305" y="4097347"/>
              <a:ext cx="118572" cy="294074"/>
              <a:chOff x="3343310" y="4475555"/>
              <a:chExt cx="127717" cy="316753"/>
            </a:xfrm>
          </p:grpSpPr>
          <p:sp>
            <p:nvSpPr>
              <p:cNvPr id="8926" name="Google Shape;8926;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8" name="Google Shape;8928;p108"/>
          <p:cNvGrpSpPr/>
          <p:nvPr/>
        </p:nvGrpSpPr>
        <p:grpSpPr>
          <a:xfrm>
            <a:off x="4277571" y="2080469"/>
            <a:ext cx="1433821" cy="191501"/>
            <a:chOff x="4273350" y="2080469"/>
            <a:chExt cx="1433821" cy="191501"/>
          </a:xfrm>
        </p:grpSpPr>
        <p:grpSp>
          <p:nvGrpSpPr>
            <p:cNvPr id="8929" name="Google Shape;8929;p108"/>
            <p:cNvGrpSpPr/>
            <p:nvPr/>
          </p:nvGrpSpPr>
          <p:grpSpPr>
            <a:xfrm>
              <a:off x="4273350" y="2080469"/>
              <a:ext cx="1433821" cy="0"/>
              <a:chOff x="5224975" y="2962250"/>
              <a:chExt cx="1544400" cy="0"/>
            </a:xfrm>
          </p:grpSpPr>
          <p:cxnSp>
            <p:nvCxnSpPr>
              <p:cNvPr id="8930" name="Google Shape;8930;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1" name="Google Shape;8931;p10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2" name="Google Shape;8932;p108"/>
            <p:cNvGrpSpPr/>
            <p:nvPr/>
          </p:nvGrpSpPr>
          <p:grpSpPr>
            <a:xfrm>
              <a:off x="4273350" y="2271969"/>
              <a:ext cx="1433821" cy="0"/>
              <a:chOff x="5224975" y="2962250"/>
              <a:chExt cx="1544400" cy="0"/>
            </a:xfrm>
          </p:grpSpPr>
          <p:cxnSp>
            <p:nvCxnSpPr>
              <p:cNvPr id="8933" name="Google Shape;8933;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4" name="Google Shape;8934;p10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35" name="Google Shape;8935;p108"/>
          <p:cNvGrpSpPr/>
          <p:nvPr/>
        </p:nvGrpSpPr>
        <p:grpSpPr>
          <a:xfrm>
            <a:off x="4279126" y="1183036"/>
            <a:ext cx="1430711" cy="743389"/>
            <a:chOff x="5159450" y="1919950"/>
            <a:chExt cx="1541050" cy="862500"/>
          </a:xfrm>
        </p:grpSpPr>
        <p:sp>
          <p:nvSpPr>
            <p:cNvPr id="8936" name="Google Shape;8936;p10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37" name="Google Shape;8937;p108"/>
            <p:cNvGrpSpPr/>
            <p:nvPr/>
          </p:nvGrpSpPr>
          <p:grpSpPr>
            <a:xfrm>
              <a:off x="5159450" y="1919950"/>
              <a:ext cx="1541050" cy="862500"/>
              <a:chOff x="5159450" y="1919950"/>
              <a:chExt cx="1541050" cy="862500"/>
            </a:xfrm>
          </p:grpSpPr>
          <p:cxnSp>
            <p:nvCxnSpPr>
              <p:cNvPr id="8938" name="Google Shape;8938;p10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39" name="Google Shape;8939;p10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0" name="Google Shape;8940;p108"/>
          <p:cNvGrpSpPr/>
          <p:nvPr/>
        </p:nvGrpSpPr>
        <p:grpSpPr>
          <a:xfrm>
            <a:off x="4269239" y="2406364"/>
            <a:ext cx="1450484" cy="1052087"/>
            <a:chOff x="5230575" y="1554475"/>
            <a:chExt cx="2137150" cy="1550150"/>
          </a:xfrm>
        </p:grpSpPr>
        <p:sp>
          <p:nvSpPr>
            <p:cNvPr id="8941" name="Google Shape;8941;p10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0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0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0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0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08"/>
          <p:cNvGrpSpPr/>
          <p:nvPr/>
        </p:nvGrpSpPr>
        <p:grpSpPr>
          <a:xfrm rot="10800000">
            <a:off x="4285790" y="3498553"/>
            <a:ext cx="1417383" cy="887946"/>
            <a:chOff x="5645403" y="2920021"/>
            <a:chExt cx="2650800" cy="2180614"/>
          </a:xfrm>
        </p:grpSpPr>
        <p:sp>
          <p:nvSpPr>
            <p:cNvPr id="8955" name="Google Shape;8955;p10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6" name="Google Shape;8956;p108"/>
            <p:cNvCxnSpPr>
              <a:stCxn id="895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57" name="Google Shape;8957;p10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8" name="Google Shape;8958;p108"/>
            <p:cNvCxnSpPr>
              <a:endCxn id="8957"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59" name="Google Shape;8959;p10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0" name="Google Shape;8960;p108"/>
            <p:cNvCxnSpPr>
              <a:stCxn id="8959"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1" name="Google Shape;8961;p10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2" name="Google Shape;8962;p108"/>
            <p:cNvCxnSpPr>
              <a:endCxn id="896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63" name="Google Shape;8963;p108"/>
          <p:cNvGrpSpPr/>
          <p:nvPr/>
        </p:nvGrpSpPr>
        <p:grpSpPr>
          <a:xfrm>
            <a:off x="7386150" y="2401908"/>
            <a:ext cx="1071743" cy="1021579"/>
            <a:chOff x="7189833" y="2022667"/>
            <a:chExt cx="1251159" cy="1192597"/>
          </a:xfrm>
        </p:grpSpPr>
        <p:sp>
          <p:nvSpPr>
            <p:cNvPr id="8964" name="Google Shape;8964;p10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0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0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108"/>
          <p:cNvGrpSpPr/>
          <p:nvPr/>
        </p:nvGrpSpPr>
        <p:grpSpPr>
          <a:xfrm>
            <a:off x="727421" y="2828315"/>
            <a:ext cx="1695374" cy="1560837"/>
            <a:chOff x="727421" y="2828315"/>
            <a:chExt cx="1695374" cy="1560837"/>
          </a:xfrm>
        </p:grpSpPr>
        <p:grpSp>
          <p:nvGrpSpPr>
            <p:cNvPr id="8969" name="Google Shape;8969;p108"/>
            <p:cNvGrpSpPr/>
            <p:nvPr/>
          </p:nvGrpSpPr>
          <p:grpSpPr>
            <a:xfrm>
              <a:off x="819108" y="2882501"/>
              <a:ext cx="103104" cy="1426186"/>
              <a:chOff x="4674013" y="3100904"/>
              <a:chExt cx="122758" cy="1698043"/>
            </a:xfrm>
          </p:grpSpPr>
          <p:sp>
            <p:nvSpPr>
              <p:cNvPr id="8970" name="Google Shape;8970;p10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0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0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108"/>
            <p:cNvGrpSpPr/>
            <p:nvPr/>
          </p:nvGrpSpPr>
          <p:grpSpPr>
            <a:xfrm>
              <a:off x="1062475" y="2882501"/>
              <a:ext cx="103104" cy="1426186"/>
              <a:chOff x="4940438" y="3100904"/>
              <a:chExt cx="122758" cy="1698043"/>
            </a:xfrm>
          </p:grpSpPr>
          <p:sp>
            <p:nvSpPr>
              <p:cNvPr id="8978" name="Google Shape;8978;p10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0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0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0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0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0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108"/>
            <p:cNvGrpSpPr/>
            <p:nvPr/>
          </p:nvGrpSpPr>
          <p:grpSpPr>
            <a:xfrm>
              <a:off x="1299324" y="2882501"/>
              <a:ext cx="103104" cy="1426186"/>
              <a:chOff x="5206863" y="3100904"/>
              <a:chExt cx="122758" cy="1698043"/>
            </a:xfrm>
          </p:grpSpPr>
          <p:sp>
            <p:nvSpPr>
              <p:cNvPr id="8986" name="Google Shape;8986;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108"/>
            <p:cNvGrpSpPr/>
            <p:nvPr/>
          </p:nvGrpSpPr>
          <p:grpSpPr>
            <a:xfrm>
              <a:off x="1786057" y="2882501"/>
              <a:ext cx="103104" cy="1426186"/>
              <a:chOff x="6006138" y="3143629"/>
              <a:chExt cx="122758" cy="1698043"/>
            </a:xfrm>
          </p:grpSpPr>
          <p:sp>
            <p:nvSpPr>
              <p:cNvPr id="8994" name="Google Shape;8994;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108"/>
            <p:cNvGrpSpPr/>
            <p:nvPr/>
          </p:nvGrpSpPr>
          <p:grpSpPr>
            <a:xfrm>
              <a:off x="2029422" y="2882501"/>
              <a:ext cx="103104" cy="1426186"/>
              <a:chOff x="6805413" y="3100904"/>
              <a:chExt cx="122758" cy="1698043"/>
            </a:xfrm>
          </p:grpSpPr>
          <p:sp>
            <p:nvSpPr>
              <p:cNvPr id="9002" name="Google Shape;9002;p10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0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0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0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08"/>
            <p:cNvGrpSpPr/>
            <p:nvPr/>
          </p:nvGrpSpPr>
          <p:grpSpPr>
            <a:xfrm>
              <a:off x="727421" y="2828315"/>
              <a:ext cx="1695374" cy="1560837"/>
              <a:chOff x="734799" y="2782450"/>
              <a:chExt cx="1571100" cy="1577400"/>
            </a:xfrm>
          </p:grpSpPr>
          <p:cxnSp>
            <p:nvCxnSpPr>
              <p:cNvPr id="9010" name="Google Shape;9010;p10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1" name="Google Shape;9011;p10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2" name="Google Shape;9012;p108"/>
            <p:cNvGrpSpPr/>
            <p:nvPr/>
          </p:nvGrpSpPr>
          <p:grpSpPr>
            <a:xfrm>
              <a:off x="2272795" y="2882501"/>
              <a:ext cx="103104" cy="1426186"/>
              <a:chOff x="5206863" y="3100904"/>
              <a:chExt cx="122758" cy="1698043"/>
            </a:xfrm>
          </p:grpSpPr>
          <p:sp>
            <p:nvSpPr>
              <p:cNvPr id="9013" name="Google Shape;9013;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108"/>
            <p:cNvGrpSpPr/>
            <p:nvPr/>
          </p:nvGrpSpPr>
          <p:grpSpPr>
            <a:xfrm>
              <a:off x="1542694" y="2882501"/>
              <a:ext cx="103104" cy="1426186"/>
              <a:chOff x="6006138" y="3143629"/>
              <a:chExt cx="122758" cy="1698043"/>
            </a:xfrm>
          </p:grpSpPr>
          <p:sp>
            <p:nvSpPr>
              <p:cNvPr id="9021" name="Google Shape;9021;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8" name="Google Shape;9028;p108"/>
          <p:cNvGrpSpPr/>
          <p:nvPr/>
        </p:nvGrpSpPr>
        <p:grpSpPr>
          <a:xfrm>
            <a:off x="5936000" y="2405887"/>
            <a:ext cx="1248543" cy="1025319"/>
            <a:chOff x="5183758" y="1210600"/>
            <a:chExt cx="3605380" cy="2960783"/>
          </a:xfrm>
        </p:grpSpPr>
        <p:sp>
          <p:nvSpPr>
            <p:cNvPr id="9029" name="Google Shape;9029;p10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0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3" name="Google Shape;9033;p10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34" name="Google Shape;9034;p10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35" name="Google Shape;9035;p10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36" name="Google Shape;9036;p10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37" name="Google Shape;9037;p10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108"/>
          <p:cNvGrpSpPr/>
          <p:nvPr/>
        </p:nvGrpSpPr>
        <p:grpSpPr>
          <a:xfrm>
            <a:off x="5793062" y="3544204"/>
            <a:ext cx="2664831" cy="843440"/>
            <a:chOff x="5916567" y="1099697"/>
            <a:chExt cx="2556683" cy="809211"/>
          </a:xfrm>
        </p:grpSpPr>
        <p:sp>
          <p:nvSpPr>
            <p:cNvPr id="9039" name="Google Shape;9039;p10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0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0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0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108"/>
          <p:cNvGrpSpPr/>
          <p:nvPr/>
        </p:nvGrpSpPr>
        <p:grpSpPr>
          <a:xfrm>
            <a:off x="5900602" y="1193063"/>
            <a:ext cx="1299851" cy="1023338"/>
            <a:chOff x="5900602" y="1193063"/>
            <a:chExt cx="1299851" cy="1023338"/>
          </a:xfrm>
        </p:grpSpPr>
        <p:grpSp>
          <p:nvGrpSpPr>
            <p:cNvPr id="9048" name="Google Shape;9048;p108"/>
            <p:cNvGrpSpPr/>
            <p:nvPr/>
          </p:nvGrpSpPr>
          <p:grpSpPr>
            <a:xfrm>
              <a:off x="6743564" y="1193063"/>
              <a:ext cx="456889" cy="700379"/>
              <a:chOff x="6743564" y="1193063"/>
              <a:chExt cx="456889" cy="700379"/>
            </a:xfrm>
          </p:grpSpPr>
          <p:grpSp>
            <p:nvGrpSpPr>
              <p:cNvPr id="9049" name="Google Shape;9049;p108"/>
              <p:cNvGrpSpPr/>
              <p:nvPr/>
            </p:nvGrpSpPr>
            <p:grpSpPr>
              <a:xfrm>
                <a:off x="6743564" y="1690731"/>
                <a:ext cx="214402" cy="202710"/>
                <a:chOff x="6743564" y="1690731"/>
                <a:chExt cx="214402" cy="202710"/>
              </a:xfrm>
            </p:grpSpPr>
            <p:sp>
              <p:nvSpPr>
                <p:cNvPr id="9050" name="Google Shape;9050;p10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108"/>
              <p:cNvGrpSpPr/>
              <p:nvPr/>
            </p:nvGrpSpPr>
            <p:grpSpPr>
              <a:xfrm>
                <a:off x="6915505" y="1193063"/>
                <a:ext cx="284947" cy="589637"/>
                <a:chOff x="6915505" y="1193063"/>
                <a:chExt cx="284947" cy="589637"/>
              </a:xfrm>
            </p:grpSpPr>
            <p:sp>
              <p:nvSpPr>
                <p:cNvPr id="9053" name="Google Shape;9053;p10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4" name="Google Shape;9054;p10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55" name="Google Shape;9055;p108"/>
            <p:cNvGrpSpPr/>
            <p:nvPr/>
          </p:nvGrpSpPr>
          <p:grpSpPr>
            <a:xfrm>
              <a:off x="6520337" y="1193063"/>
              <a:ext cx="341815" cy="801589"/>
              <a:chOff x="6520337" y="1193063"/>
              <a:chExt cx="341815" cy="801589"/>
            </a:xfrm>
          </p:grpSpPr>
          <p:grpSp>
            <p:nvGrpSpPr>
              <p:cNvPr id="9056" name="Google Shape;9056;p108"/>
              <p:cNvGrpSpPr/>
              <p:nvPr/>
            </p:nvGrpSpPr>
            <p:grpSpPr>
              <a:xfrm>
                <a:off x="6520337" y="1589527"/>
                <a:ext cx="213950" cy="405125"/>
                <a:chOff x="6520337" y="1589527"/>
                <a:chExt cx="213950" cy="405125"/>
              </a:xfrm>
            </p:grpSpPr>
            <p:sp>
              <p:nvSpPr>
                <p:cNvPr id="9057" name="Google Shape;9057;p10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0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108"/>
              <p:cNvGrpSpPr/>
              <p:nvPr/>
            </p:nvGrpSpPr>
            <p:grpSpPr>
              <a:xfrm>
                <a:off x="6577204" y="1193063"/>
                <a:ext cx="284947" cy="453562"/>
                <a:chOff x="6577204" y="1193063"/>
                <a:chExt cx="284947" cy="453562"/>
              </a:xfrm>
            </p:grpSpPr>
            <p:sp>
              <p:nvSpPr>
                <p:cNvPr id="9060" name="Google Shape;9060;p10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1" name="Google Shape;9061;p10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2" name="Google Shape;9062;p108"/>
            <p:cNvGrpSpPr/>
            <p:nvPr/>
          </p:nvGrpSpPr>
          <p:grpSpPr>
            <a:xfrm>
              <a:off x="6238903" y="1193063"/>
              <a:ext cx="300475" cy="901782"/>
              <a:chOff x="6238903" y="1193063"/>
              <a:chExt cx="300475" cy="901782"/>
            </a:xfrm>
          </p:grpSpPr>
          <p:grpSp>
            <p:nvGrpSpPr>
              <p:cNvPr id="9063" name="Google Shape;9063;p108"/>
              <p:cNvGrpSpPr/>
              <p:nvPr/>
            </p:nvGrpSpPr>
            <p:grpSpPr>
              <a:xfrm>
                <a:off x="6290865" y="1489315"/>
                <a:ext cx="248514" cy="605530"/>
                <a:chOff x="6290865" y="1489315"/>
                <a:chExt cx="248514" cy="605530"/>
              </a:xfrm>
            </p:grpSpPr>
            <p:sp>
              <p:nvSpPr>
                <p:cNvPr id="9064" name="Google Shape;9064;p10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0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108"/>
              <p:cNvGrpSpPr/>
              <p:nvPr/>
            </p:nvGrpSpPr>
            <p:grpSpPr>
              <a:xfrm>
                <a:off x="6238903" y="1193063"/>
                <a:ext cx="284947" cy="327512"/>
                <a:chOff x="6238903" y="1193063"/>
                <a:chExt cx="284947" cy="327512"/>
              </a:xfrm>
            </p:grpSpPr>
            <p:sp>
              <p:nvSpPr>
                <p:cNvPr id="9067" name="Google Shape;9067;p10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8" name="Google Shape;9068;p10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69" name="Google Shape;9069;p108"/>
            <p:cNvGrpSpPr/>
            <p:nvPr/>
          </p:nvGrpSpPr>
          <p:grpSpPr>
            <a:xfrm>
              <a:off x="5900602" y="1193063"/>
              <a:ext cx="444345" cy="1023338"/>
              <a:chOff x="5900602" y="1193063"/>
              <a:chExt cx="444345" cy="1023338"/>
            </a:xfrm>
          </p:grpSpPr>
          <p:grpSp>
            <p:nvGrpSpPr>
              <p:cNvPr id="9070" name="Google Shape;9070;p108"/>
              <p:cNvGrpSpPr/>
              <p:nvPr/>
            </p:nvGrpSpPr>
            <p:grpSpPr>
              <a:xfrm>
                <a:off x="6046501" y="1367785"/>
                <a:ext cx="298446" cy="848616"/>
                <a:chOff x="6046501" y="1367785"/>
                <a:chExt cx="298446" cy="848616"/>
              </a:xfrm>
            </p:grpSpPr>
            <p:sp>
              <p:nvSpPr>
                <p:cNvPr id="9071" name="Google Shape;9071;p10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0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108"/>
              <p:cNvGrpSpPr/>
              <p:nvPr/>
            </p:nvGrpSpPr>
            <p:grpSpPr>
              <a:xfrm>
                <a:off x="5900602" y="1193063"/>
                <a:ext cx="284947" cy="182312"/>
                <a:chOff x="5900602" y="1193063"/>
                <a:chExt cx="284947" cy="182312"/>
              </a:xfrm>
            </p:grpSpPr>
            <p:sp>
              <p:nvSpPr>
                <p:cNvPr id="9074" name="Google Shape;9074;p10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5" name="Google Shape;9075;p10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76" name="Google Shape;9076;p108"/>
          <p:cNvGrpSpPr/>
          <p:nvPr/>
        </p:nvGrpSpPr>
        <p:grpSpPr>
          <a:xfrm>
            <a:off x="7238484" y="1193208"/>
            <a:ext cx="1219413" cy="1051365"/>
            <a:chOff x="7287122" y="1165658"/>
            <a:chExt cx="1219413" cy="1051365"/>
          </a:xfrm>
        </p:grpSpPr>
        <p:grpSp>
          <p:nvGrpSpPr>
            <p:cNvPr id="9077" name="Google Shape;9077;p108"/>
            <p:cNvGrpSpPr/>
            <p:nvPr/>
          </p:nvGrpSpPr>
          <p:grpSpPr>
            <a:xfrm>
              <a:off x="7287122" y="1969723"/>
              <a:ext cx="1219413" cy="247300"/>
              <a:chOff x="7287122" y="1969723"/>
              <a:chExt cx="1219413" cy="247300"/>
            </a:xfrm>
          </p:grpSpPr>
          <p:sp>
            <p:nvSpPr>
              <p:cNvPr id="9078" name="Google Shape;9078;p10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108"/>
              <p:cNvGrpSpPr/>
              <p:nvPr/>
            </p:nvGrpSpPr>
            <p:grpSpPr>
              <a:xfrm>
                <a:off x="7287122" y="2063892"/>
                <a:ext cx="1151753" cy="73428"/>
                <a:chOff x="7287122" y="2063892"/>
                <a:chExt cx="1151753" cy="73428"/>
              </a:xfrm>
            </p:grpSpPr>
            <p:sp>
              <p:nvSpPr>
                <p:cNvPr id="9080" name="Google Shape;9080;p10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1" name="Google Shape;9081;p10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2" name="Google Shape;9082;p108"/>
            <p:cNvGrpSpPr/>
            <p:nvPr/>
          </p:nvGrpSpPr>
          <p:grpSpPr>
            <a:xfrm>
              <a:off x="7287122" y="1712201"/>
              <a:ext cx="1219403" cy="246767"/>
              <a:chOff x="7287122" y="1712201"/>
              <a:chExt cx="1219403" cy="246767"/>
            </a:xfrm>
          </p:grpSpPr>
          <p:sp>
            <p:nvSpPr>
              <p:cNvPr id="9083" name="Google Shape;9083;p10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108"/>
              <p:cNvGrpSpPr/>
              <p:nvPr/>
            </p:nvGrpSpPr>
            <p:grpSpPr>
              <a:xfrm>
                <a:off x="7287122" y="1842861"/>
                <a:ext cx="1005303" cy="73419"/>
                <a:chOff x="7287122" y="1842861"/>
                <a:chExt cx="1005303" cy="73419"/>
              </a:xfrm>
            </p:grpSpPr>
            <p:sp>
              <p:nvSpPr>
                <p:cNvPr id="9085" name="Google Shape;9085;p10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6" name="Google Shape;9086;p10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7" name="Google Shape;9087;p108"/>
            <p:cNvGrpSpPr/>
            <p:nvPr/>
          </p:nvGrpSpPr>
          <p:grpSpPr>
            <a:xfrm>
              <a:off x="7287122" y="1447520"/>
              <a:ext cx="1219403" cy="286667"/>
              <a:chOff x="7287122" y="1447520"/>
              <a:chExt cx="1219403" cy="286667"/>
            </a:xfrm>
          </p:grpSpPr>
          <p:sp>
            <p:nvSpPr>
              <p:cNvPr id="9088" name="Google Shape;9088;p10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9" name="Google Shape;9089;p108"/>
              <p:cNvGrpSpPr/>
              <p:nvPr/>
            </p:nvGrpSpPr>
            <p:grpSpPr>
              <a:xfrm>
                <a:off x="7287122" y="1581977"/>
                <a:ext cx="852803" cy="73428"/>
                <a:chOff x="7287122" y="1581977"/>
                <a:chExt cx="852803" cy="73428"/>
              </a:xfrm>
            </p:grpSpPr>
            <p:sp>
              <p:nvSpPr>
                <p:cNvPr id="9090" name="Google Shape;9090;p10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10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108"/>
            <p:cNvGrpSpPr/>
            <p:nvPr/>
          </p:nvGrpSpPr>
          <p:grpSpPr>
            <a:xfrm>
              <a:off x="7287122" y="1165658"/>
              <a:ext cx="1219403" cy="344253"/>
              <a:chOff x="7287122" y="1165658"/>
              <a:chExt cx="1219403" cy="344253"/>
            </a:xfrm>
          </p:grpSpPr>
          <p:sp>
            <p:nvSpPr>
              <p:cNvPr id="9093" name="Google Shape;9093;p10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108"/>
              <p:cNvGrpSpPr/>
              <p:nvPr/>
            </p:nvGrpSpPr>
            <p:grpSpPr>
              <a:xfrm>
                <a:off x="7287122" y="1341025"/>
                <a:ext cx="695703" cy="73419"/>
                <a:chOff x="7287122" y="1341025"/>
                <a:chExt cx="695703" cy="73419"/>
              </a:xfrm>
            </p:grpSpPr>
            <p:sp>
              <p:nvSpPr>
                <p:cNvPr id="9095" name="Google Shape;9095;p10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6" name="Google Shape;9096;p10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0"/>
        <p:cNvGrpSpPr/>
        <p:nvPr/>
      </p:nvGrpSpPr>
      <p:grpSpPr>
        <a:xfrm>
          <a:off x="0" y="0"/>
          <a:ext cx="0" cy="0"/>
          <a:chOff x="0" y="0"/>
          <a:chExt cx="0" cy="0"/>
        </a:xfrm>
      </p:grpSpPr>
      <p:sp>
        <p:nvSpPr>
          <p:cNvPr id="9101" name="Google Shape;9101;p10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2" name="Google Shape;9102;p10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03" name="Google Shape;9103;p109"/>
          <p:cNvGrpSpPr/>
          <p:nvPr/>
        </p:nvGrpSpPr>
        <p:grpSpPr>
          <a:xfrm>
            <a:off x="866243" y="2291587"/>
            <a:ext cx="415546" cy="355053"/>
            <a:chOff x="866243" y="2291587"/>
            <a:chExt cx="415546" cy="355053"/>
          </a:xfrm>
        </p:grpSpPr>
        <p:sp>
          <p:nvSpPr>
            <p:cNvPr id="9104" name="Google Shape;9104;p10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0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9" name="Google Shape;9109;p10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0" name="Google Shape;9110;p109"/>
          <p:cNvGrpSpPr/>
          <p:nvPr/>
        </p:nvGrpSpPr>
        <p:grpSpPr>
          <a:xfrm>
            <a:off x="1958520" y="2302574"/>
            <a:ext cx="359213" cy="327807"/>
            <a:chOff x="1958520" y="2302574"/>
            <a:chExt cx="359213" cy="327807"/>
          </a:xfrm>
        </p:grpSpPr>
        <p:sp>
          <p:nvSpPr>
            <p:cNvPr id="9111" name="Google Shape;9111;p10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0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109"/>
          <p:cNvGrpSpPr/>
          <p:nvPr/>
        </p:nvGrpSpPr>
        <p:grpSpPr>
          <a:xfrm>
            <a:off x="2579882" y="2287427"/>
            <a:ext cx="207582" cy="359594"/>
            <a:chOff x="2656082" y="2287427"/>
            <a:chExt cx="207582" cy="359594"/>
          </a:xfrm>
        </p:grpSpPr>
        <p:sp>
          <p:nvSpPr>
            <p:cNvPr id="9115" name="Google Shape;9115;p10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0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0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109"/>
          <p:cNvGrpSpPr/>
          <p:nvPr/>
        </p:nvGrpSpPr>
        <p:grpSpPr>
          <a:xfrm>
            <a:off x="3049653" y="2321468"/>
            <a:ext cx="362991" cy="290018"/>
            <a:chOff x="3049653" y="2321468"/>
            <a:chExt cx="362991" cy="290018"/>
          </a:xfrm>
        </p:grpSpPr>
        <p:sp>
          <p:nvSpPr>
            <p:cNvPr id="9120" name="Google Shape;9120;p10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0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0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109"/>
          <p:cNvGrpSpPr/>
          <p:nvPr/>
        </p:nvGrpSpPr>
        <p:grpSpPr>
          <a:xfrm>
            <a:off x="3564243" y="2289904"/>
            <a:ext cx="422342" cy="355243"/>
            <a:chOff x="3564243" y="2289904"/>
            <a:chExt cx="422342" cy="355243"/>
          </a:xfrm>
        </p:grpSpPr>
        <p:sp>
          <p:nvSpPr>
            <p:cNvPr id="9125" name="Google Shape;9125;p10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0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0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0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0" name="Google Shape;9130;p10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09"/>
          <p:cNvGrpSpPr/>
          <p:nvPr/>
        </p:nvGrpSpPr>
        <p:grpSpPr>
          <a:xfrm>
            <a:off x="4687894" y="2289713"/>
            <a:ext cx="359594" cy="353909"/>
            <a:chOff x="4687894" y="2289713"/>
            <a:chExt cx="359594" cy="353909"/>
          </a:xfrm>
        </p:grpSpPr>
        <p:sp>
          <p:nvSpPr>
            <p:cNvPr id="9132" name="Google Shape;9132;p10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10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6" name="Google Shape;9136;p109"/>
          <p:cNvGrpSpPr/>
          <p:nvPr/>
        </p:nvGrpSpPr>
        <p:grpSpPr>
          <a:xfrm>
            <a:off x="6372624" y="2308227"/>
            <a:ext cx="263567" cy="317614"/>
            <a:chOff x="6421399" y="2308227"/>
            <a:chExt cx="263567" cy="317614"/>
          </a:xfrm>
        </p:grpSpPr>
        <p:sp>
          <p:nvSpPr>
            <p:cNvPr id="9137" name="Google Shape;9137;p10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109"/>
          <p:cNvGrpSpPr/>
          <p:nvPr/>
        </p:nvGrpSpPr>
        <p:grpSpPr>
          <a:xfrm>
            <a:off x="6870193" y="2295620"/>
            <a:ext cx="360356" cy="343462"/>
            <a:chOff x="6870193" y="2295620"/>
            <a:chExt cx="360356" cy="343462"/>
          </a:xfrm>
        </p:grpSpPr>
        <p:sp>
          <p:nvSpPr>
            <p:cNvPr id="9142" name="Google Shape;9142;p10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0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109"/>
          <p:cNvGrpSpPr/>
          <p:nvPr/>
        </p:nvGrpSpPr>
        <p:grpSpPr>
          <a:xfrm>
            <a:off x="7441465" y="2302860"/>
            <a:ext cx="342192" cy="327140"/>
            <a:chOff x="7441465" y="2302860"/>
            <a:chExt cx="342192" cy="327140"/>
          </a:xfrm>
        </p:grpSpPr>
        <p:sp>
          <p:nvSpPr>
            <p:cNvPr id="9145" name="Google Shape;9145;p10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109"/>
          <p:cNvGrpSpPr/>
          <p:nvPr/>
        </p:nvGrpSpPr>
        <p:grpSpPr>
          <a:xfrm>
            <a:off x="7989683" y="2350207"/>
            <a:ext cx="332761" cy="234066"/>
            <a:chOff x="7989683" y="2350207"/>
            <a:chExt cx="332761" cy="234066"/>
          </a:xfrm>
        </p:grpSpPr>
        <p:sp>
          <p:nvSpPr>
            <p:cNvPr id="9148" name="Google Shape;9148;p10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0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0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0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109"/>
          <p:cNvGrpSpPr/>
          <p:nvPr/>
        </p:nvGrpSpPr>
        <p:grpSpPr>
          <a:xfrm>
            <a:off x="5823294" y="2309751"/>
            <a:ext cx="315327" cy="314978"/>
            <a:chOff x="5823294" y="2309751"/>
            <a:chExt cx="315327" cy="314978"/>
          </a:xfrm>
        </p:grpSpPr>
        <p:sp>
          <p:nvSpPr>
            <p:cNvPr id="9155" name="Google Shape;9155;p10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0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0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0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0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0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0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0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109"/>
          <p:cNvGrpSpPr/>
          <p:nvPr/>
        </p:nvGrpSpPr>
        <p:grpSpPr>
          <a:xfrm>
            <a:off x="2497275" y="2744159"/>
            <a:ext cx="370930" cy="370549"/>
            <a:chOff x="2497275" y="2744159"/>
            <a:chExt cx="370930" cy="370549"/>
          </a:xfrm>
        </p:grpSpPr>
        <p:sp>
          <p:nvSpPr>
            <p:cNvPr id="9173" name="Google Shape;9173;p10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0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0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09"/>
          <p:cNvGrpSpPr/>
          <p:nvPr/>
        </p:nvGrpSpPr>
        <p:grpSpPr>
          <a:xfrm>
            <a:off x="860940" y="2746477"/>
            <a:ext cx="371883" cy="365691"/>
            <a:chOff x="860940" y="2746477"/>
            <a:chExt cx="371883" cy="365691"/>
          </a:xfrm>
        </p:grpSpPr>
        <p:sp>
          <p:nvSpPr>
            <p:cNvPr id="9180" name="Google Shape;9180;p10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0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09"/>
          <p:cNvGrpSpPr/>
          <p:nvPr/>
        </p:nvGrpSpPr>
        <p:grpSpPr>
          <a:xfrm>
            <a:off x="1493849" y="2775533"/>
            <a:ext cx="283985" cy="341080"/>
            <a:chOff x="1493849" y="2775533"/>
            <a:chExt cx="283985" cy="341080"/>
          </a:xfrm>
        </p:grpSpPr>
        <p:sp>
          <p:nvSpPr>
            <p:cNvPr id="9186" name="Google Shape;9186;p10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09"/>
          <p:cNvGrpSpPr/>
          <p:nvPr/>
        </p:nvGrpSpPr>
        <p:grpSpPr>
          <a:xfrm>
            <a:off x="1952836" y="2774422"/>
            <a:ext cx="372835" cy="342573"/>
            <a:chOff x="1952836" y="2774422"/>
            <a:chExt cx="372835" cy="342573"/>
          </a:xfrm>
        </p:grpSpPr>
        <p:sp>
          <p:nvSpPr>
            <p:cNvPr id="9189" name="Google Shape;9189;p10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109"/>
          <p:cNvGrpSpPr/>
          <p:nvPr/>
        </p:nvGrpSpPr>
        <p:grpSpPr>
          <a:xfrm>
            <a:off x="3079916" y="2744477"/>
            <a:ext cx="332729" cy="372518"/>
            <a:chOff x="3079916" y="2744477"/>
            <a:chExt cx="332729" cy="372518"/>
          </a:xfrm>
        </p:grpSpPr>
        <p:sp>
          <p:nvSpPr>
            <p:cNvPr id="9193" name="Google Shape;9193;p10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0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109"/>
          <p:cNvGrpSpPr/>
          <p:nvPr/>
        </p:nvGrpSpPr>
        <p:grpSpPr>
          <a:xfrm>
            <a:off x="3620576" y="2745525"/>
            <a:ext cx="336889" cy="355592"/>
            <a:chOff x="3620576" y="2745525"/>
            <a:chExt cx="336889" cy="355592"/>
          </a:xfrm>
        </p:grpSpPr>
        <p:sp>
          <p:nvSpPr>
            <p:cNvPr id="9197" name="Google Shape;9197;p10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109"/>
          <p:cNvGrpSpPr/>
          <p:nvPr/>
        </p:nvGrpSpPr>
        <p:grpSpPr>
          <a:xfrm>
            <a:off x="4126815" y="2760704"/>
            <a:ext cx="380393" cy="363118"/>
            <a:chOff x="4126815" y="2760704"/>
            <a:chExt cx="380393" cy="363118"/>
          </a:xfrm>
        </p:grpSpPr>
        <p:sp>
          <p:nvSpPr>
            <p:cNvPr id="9200" name="Google Shape;9200;p10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0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0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109"/>
          <p:cNvGrpSpPr/>
          <p:nvPr/>
        </p:nvGrpSpPr>
        <p:grpSpPr>
          <a:xfrm>
            <a:off x="4675986" y="2745684"/>
            <a:ext cx="381346" cy="368644"/>
            <a:chOff x="4675986" y="2745684"/>
            <a:chExt cx="381346" cy="368644"/>
          </a:xfrm>
        </p:grpSpPr>
        <p:sp>
          <p:nvSpPr>
            <p:cNvPr id="9205" name="Google Shape;9205;p10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0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109"/>
          <p:cNvGrpSpPr/>
          <p:nvPr/>
        </p:nvGrpSpPr>
        <p:grpSpPr>
          <a:xfrm>
            <a:off x="5220616" y="2791061"/>
            <a:ext cx="373185" cy="302466"/>
            <a:chOff x="5220616" y="2791061"/>
            <a:chExt cx="373185" cy="302466"/>
          </a:xfrm>
        </p:grpSpPr>
        <p:sp>
          <p:nvSpPr>
            <p:cNvPr id="9208" name="Google Shape;9208;p10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0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0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0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0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0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0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0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0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0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0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109"/>
          <p:cNvGrpSpPr/>
          <p:nvPr/>
        </p:nvGrpSpPr>
        <p:grpSpPr>
          <a:xfrm>
            <a:off x="5788661" y="2772517"/>
            <a:ext cx="284366" cy="344097"/>
            <a:chOff x="5864861" y="2772517"/>
            <a:chExt cx="284366" cy="344097"/>
          </a:xfrm>
        </p:grpSpPr>
        <p:sp>
          <p:nvSpPr>
            <p:cNvPr id="9227" name="Google Shape;9227;p10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0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0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3" name="Google Shape;9233;p10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4" name="Google Shape;9234;p109"/>
          <p:cNvGrpSpPr/>
          <p:nvPr/>
        </p:nvGrpSpPr>
        <p:grpSpPr>
          <a:xfrm>
            <a:off x="6974158" y="2789537"/>
            <a:ext cx="255247" cy="327458"/>
            <a:chOff x="6974158" y="2789537"/>
            <a:chExt cx="255247" cy="327458"/>
          </a:xfrm>
        </p:grpSpPr>
        <p:sp>
          <p:nvSpPr>
            <p:cNvPr id="9235" name="Google Shape;9235;p10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0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0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109"/>
          <p:cNvGrpSpPr/>
          <p:nvPr/>
        </p:nvGrpSpPr>
        <p:grpSpPr>
          <a:xfrm>
            <a:off x="7530697" y="2790299"/>
            <a:ext cx="244291" cy="326314"/>
            <a:chOff x="7530697" y="2790299"/>
            <a:chExt cx="244291" cy="326314"/>
          </a:xfrm>
        </p:grpSpPr>
        <p:sp>
          <p:nvSpPr>
            <p:cNvPr id="9242" name="Google Shape;9242;p10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0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0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0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09"/>
          <p:cNvGrpSpPr/>
          <p:nvPr/>
        </p:nvGrpSpPr>
        <p:grpSpPr>
          <a:xfrm>
            <a:off x="7988191" y="2832248"/>
            <a:ext cx="332348" cy="283985"/>
            <a:chOff x="7988191" y="2832248"/>
            <a:chExt cx="332348" cy="283985"/>
          </a:xfrm>
        </p:grpSpPr>
        <p:sp>
          <p:nvSpPr>
            <p:cNvPr id="9249" name="Google Shape;9249;p10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0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0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2" name="Google Shape;9252;p10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109"/>
          <p:cNvGrpSpPr/>
          <p:nvPr/>
        </p:nvGrpSpPr>
        <p:grpSpPr>
          <a:xfrm>
            <a:off x="3588440" y="3258368"/>
            <a:ext cx="364484" cy="262423"/>
            <a:chOff x="3588440" y="3258368"/>
            <a:chExt cx="364484" cy="262423"/>
          </a:xfrm>
        </p:grpSpPr>
        <p:sp>
          <p:nvSpPr>
            <p:cNvPr id="9254" name="Google Shape;9254;p10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0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0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0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0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0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10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109"/>
          <p:cNvGrpSpPr/>
          <p:nvPr/>
        </p:nvGrpSpPr>
        <p:grpSpPr>
          <a:xfrm>
            <a:off x="5765817" y="3227724"/>
            <a:ext cx="364865" cy="324822"/>
            <a:chOff x="5765817" y="3227724"/>
            <a:chExt cx="364865" cy="324822"/>
          </a:xfrm>
        </p:grpSpPr>
        <p:sp>
          <p:nvSpPr>
            <p:cNvPr id="9262" name="Google Shape;9262;p10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0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0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109"/>
          <p:cNvGrpSpPr/>
          <p:nvPr/>
        </p:nvGrpSpPr>
        <p:grpSpPr>
          <a:xfrm>
            <a:off x="6228583" y="3237664"/>
            <a:ext cx="446539" cy="303895"/>
            <a:chOff x="6228583" y="3237664"/>
            <a:chExt cx="446539" cy="303895"/>
          </a:xfrm>
        </p:grpSpPr>
        <p:sp>
          <p:nvSpPr>
            <p:cNvPr id="9266" name="Google Shape;9266;p10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0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0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0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0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0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0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0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0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0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0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0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0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0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0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0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0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109"/>
          <p:cNvGrpSpPr/>
          <p:nvPr/>
        </p:nvGrpSpPr>
        <p:grpSpPr>
          <a:xfrm>
            <a:off x="865862" y="3207306"/>
            <a:ext cx="364484" cy="364897"/>
            <a:chOff x="865862" y="3207306"/>
            <a:chExt cx="364484" cy="364897"/>
          </a:xfrm>
        </p:grpSpPr>
        <p:sp>
          <p:nvSpPr>
            <p:cNvPr id="9284" name="Google Shape;9284;p10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0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0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0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0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0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0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0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0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0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0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0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0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0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09"/>
          <p:cNvGrpSpPr/>
          <p:nvPr/>
        </p:nvGrpSpPr>
        <p:grpSpPr>
          <a:xfrm>
            <a:off x="1404617" y="3226962"/>
            <a:ext cx="370168" cy="325965"/>
            <a:chOff x="1404617" y="3226962"/>
            <a:chExt cx="370168" cy="325965"/>
          </a:xfrm>
        </p:grpSpPr>
        <p:sp>
          <p:nvSpPr>
            <p:cNvPr id="9299" name="Google Shape;9299;p1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09"/>
          <p:cNvGrpSpPr/>
          <p:nvPr/>
        </p:nvGrpSpPr>
        <p:grpSpPr>
          <a:xfrm>
            <a:off x="1954741" y="3212419"/>
            <a:ext cx="366389" cy="354481"/>
            <a:chOff x="1954741" y="3212419"/>
            <a:chExt cx="366389" cy="354481"/>
          </a:xfrm>
        </p:grpSpPr>
        <p:sp>
          <p:nvSpPr>
            <p:cNvPr id="9309" name="Google Shape;9309;p10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0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0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0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0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0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0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109"/>
          <p:cNvGrpSpPr/>
          <p:nvPr/>
        </p:nvGrpSpPr>
        <p:grpSpPr>
          <a:xfrm>
            <a:off x="3043239" y="3215626"/>
            <a:ext cx="366008" cy="348670"/>
            <a:chOff x="3043239" y="3215626"/>
            <a:chExt cx="366008" cy="348670"/>
          </a:xfrm>
        </p:grpSpPr>
        <p:sp>
          <p:nvSpPr>
            <p:cNvPr id="9317" name="Google Shape;9317;p10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0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109"/>
          <p:cNvGrpSpPr/>
          <p:nvPr/>
        </p:nvGrpSpPr>
        <p:grpSpPr>
          <a:xfrm>
            <a:off x="4218333" y="3184982"/>
            <a:ext cx="209107" cy="383442"/>
            <a:chOff x="4218333" y="3184982"/>
            <a:chExt cx="209107" cy="383442"/>
          </a:xfrm>
        </p:grpSpPr>
        <p:sp>
          <p:nvSpPr>
            <p:cNvPr id="9320" name="Google Shape;9320;p10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0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2" name="Google Shape;9322;p10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109"/>
          <p:cNvGrpSpPr/>
          <p:nvPr/>
        </p:nvGrpSpPr>
        <p:grpSpPr>
          <a:xfrm>
            <a:off x="6896644" y="3216007"/>
            <a:ext cx="322917" cy="347876"/>
            <a:chOff x="6896644" y="3216007"/>
            <a:chExt cx="322917" cy="347876"/>
          </a:xfrm>
        </p:grpSpPr>
        <p:sp>
          <p:nvSpPr>
            <p:cNvPr id="9324" name="Google Shape;9324;p10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0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0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0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0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0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0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09"/>
          <p:cNvGrpSpPr/>
          <p:nvPr/>
        </p:nvGrpSpPr>
        <p:grpSpPr>
          <a:xfrm>
            <a:off x="7429366" y="3223183"/>
            <a:ext cx="334634" cy="333904"/>
            <a:chOff x="7429366" y="3223183"/>
            <a:chExt cx="334634" cy="333904"/>
          </a:xfrm>
        </p:grpSpPr>
        <p:sp>
          <p:nvSpPr>
            <p:cNvPr id="9332" name="Google Shape;9332;p10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0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0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109"/>
          <p:cNvGrpSpPr/>
          <p:nvPr/>
        </p:nvGrpSpPr>
        <p:grpSpPr>
          <a:xfrm>
            <a:off x="5216456" y="3725484"/>
            <a:ext cx="356196" cy="265631"/>
            <a:chOff x="5216456" y="3725484"/>
            <a:chExt cx="356196" cy="265631"/>
          </a:xfrm>
        </p:grpSpPr>
        <p:sp>
          <p:nvSpPr>
            <p:cNvPr id="9336" name="Google Shape;9336;p10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0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109"/>
          <p:cNvGrpSpPr/>
          <p:nvPr/>
        </p:nvGrpSpPr>
        <p:grpSpPr>
          <a:xfrm>
            <a:off x="6849393" y="3733994"/>
            <a:ext cx="355053" cy="248038"/>
            <a:chOff x="6849393" y="3733994"/>
            <a:chExt cx="355053" cy="248038"/>
          </a:xfrm>
        </p:grpSpPr>
        <p:sp>
          <p:nvSpPr>
            <p:cNvPr id="9339" name="Google Shape;9339;p10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0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0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0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0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109"/>
          <p:cNvGrpSpPr/>
          <p:nvPr/>
        </p:nvGrpSpPr>
        <p:grpSpPr>
          <a:xfrm>
            <a:off x="7918997" y="3714687"/>
            <a:ext cx="392111" cy="280206"/>
            <a:chOff x="7918997" y="3714687"/>
            <a:chExt cx="392111" cy="280206"/>
          </a:xfrm>
        </p:grpSpPr>
        <p:sp>
          <p:nvSpPr>
            <p:cNvPr id="9345" name="Google Shape;9345;p10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0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0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0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0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0" name="Google Shape;9350;p10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1" name="Google Shape;9351;p109"/>
          <p:cNvGrpSpPr/>
          <p:nvPr/>
        </p:nvGrpSpPr>
        <p:grpSpPr>
          <a:xfrm>
            <a:off x="1408777" y="3680964"/>
            <a:ext cx="357720" cy="355148"/>
            <a:chOff x="1408777" y="3680964"/>
            <a:chExt cx="357720" cy="355148"/>
          </a:xfrm>
        </p:grpSpPr>
        <p:sp>
          <p:nvSpPr>
            <p:cNvPr id="9352" name="Google Shape;9352;p10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0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0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0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0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09"/>
          <p:cNvGrpSpPr/>
          <p:nvPr/>
        </p:nvGrpSpPr>
        <p:grpSpPr>
          <a:xfrm>
            <a:off x="1952836" y="3680964"/>
            <a:ext cx="357720" cy="355148"/>
            <a:chOff x="1952836" y="3680964"/>
            <a:chExt cx="357720" cy="355148"/>
          </a:xfrm>
        </p:grpSpPr>
        <p:sp>
          <p:nvSpPr>
            <p:cNvPr id="9358" name="Google Shape;9358;p10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0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0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0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0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09"/>
          <p:cNvGrpSpPr/>
          <p:nvPr/>
        </p:nvGrpSpPr>
        <p:grpSpPr>
          <a:xfrm>
            <a:off x="2496894" y="3680964"/>
            <a:ext cx="357720" cy="355148"/>
            <a:chOff x="2496894" y="3680964"/>
            <a:chExt cx="357720" cy="355148"/>
          </a:xfrm>
        </p:grpSpPr>
        <p:sp>
          <p:nvSpPr>
            <p:cNvPr id="9364" name="Google Shape;9364;p10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0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0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0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0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09"/>
          <p:cNvGrpSpPr/>
          <p:nvPr/>
        </p:nvGrpSpPr>
        <p:grpSpPr>
          <a:xfrm>
            <a:off x="3040984" y="3681059"/>
            <a:ext cx="356164" cy="355815"/>
            <a:chOff x="3040984" y="3681059"/>
            <a:chExt cx="356164" cy="355815"/>
          </a:xfrm>
        </p:grpSpPr>
        <p:sp>
          <p:nvSpPr>
            <p:cNvPr id="9370" name="Google Shape;9370;p10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0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0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109"/>
          <p:cNvGrpSpPr/>
          <p:nvPr/>
        </p:nvGrpSpPr>
        <p:grpSpPr>
          <a:xfrm>
            <a:off x="3584280" y="3699191"/>
            <a:ext cx="358069" cy="317995"/>
            <a:chOff x="3584280" y="3699191"/>
            <a:chExt cx="358069" cy="317995"/>
          </a:xfrm>
        </p:grpSpPr>
        <p:sp>
          <p:nvSpPr>
            <p:cNvPr id="9374" name="Google Shape;9374;p10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0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0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0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109"/>
          <p:cNvGrpSpPr/>
          <p:nvPr/>
        </p:nvGrpSpPr>
        <p:grpSpPr>
          <a:xfrm>
            <a:off x="4129482" y="3681059"/>
            <a:ext cx="355402" cy="354291"/>
            <a:chOff x="4129482" y="3681059"/>
            <a:chExt cx="355402" cy="354291"/>
          </a:xfrm>
        </p:grpSpPr>
        <p:sp>
          <p:nvSpPr>
            <p:cNvPr id="9379" name="Google Shape;9379;p10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0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0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0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09"/>
          <p:cNvGrpSpPr/>
          <p:nvPr/>
        </p:nvGrpSpPr>
        <p:grpSpPr>
          <a:xfrm>
            <a:off x="4673540" y="3680297"/>
            <a:ext cx="355434" cy="355815"/>
            <a:chOff x="4673540" y="3680297"/>
            <a:chExt cx="355434" cy="355815"/>
          </a:xfrm>
        </p:grpSpPr>
        <p:sp>
          <p:nvSpPr>
            <p:cNvPr id="9384" name="Google Shape;9384;p10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0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0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109"/>
          <p:cNvGrpSpPr/>
          <p:nvPr/>
        </p:nvGrpSpPr>
        <p:grpSpPr>
          <a:xfrm>
            <a:off x="5779408" y="3699191"/>
            <a:ext cx="317645" cy="318757"/>
            <a:chOff x="5779408" y="3699191"/>
            <a:chExt cx="317645" cy="318757"/>
          </a:xfrm>
        </p:grpSpPr>
        <p:sp>
          <p:nvSpPr>
            <p:cNvPr id="9388" name="Google Shape;9388;p10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0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10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1" name="Google Shape;9391;p109"/>
          <p:cNvGrpSpPr/>
          <p:nvPr/>
        </p:nvGrpSpPr>
        <p:grpSpPr>
          <a:xfrm>
            <a:off x="7390435" y="3680868"/>
            <a:ext cx="372073" cy="355243"/>
            <a:chOff x="7390435" y="3680868"/>
            <a:chExt cx="372073" cy="355243"/>
          </a:xfrm>
        </p:grpSpPr>
        <p:sp>
          <p:nvSpPr>
            <p:cNvPr id="9392" name="Google Shape;9392;p10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0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0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0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0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0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09"/>
          <p:cNvGrpSpPr/>
          <p:nvPr/>
        </p:nvGrpSpPr>
        <p:grpSpPr>
          <a:xfrm>
            <a:off x="1421638" y="4125629"/>
            <a:ext cx="374709" cy="374010"/>
            <a:chOff x="1421638" y="4125629"/>
            <a:chExt cx="374709" cy="374010"/>
          </a:xfrm>
        </p:grpSpPr>
        <p:sp>
          <p:nvSpPr>
            <p:cNvPr id="9399" name="Google Shape;9399;p10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0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09"/>
          <p:cNvGrpSpPr/>
          <p:nvPr/>
        </p:nvGrpSpPr>
        <p:grpSpPr>
          <a:xfrm>
            <a:off x="1973254" y="4156304"/>
            <a:ext cx="357720" cy="342192"/>
            <a:chOff x="1973254" y="4156304"/>
            <a:chExt cx="357720" cy="342192"/>
          </a:xfrm>
        </p:grpSpPr>
        <p:sp>
          <p:nvSpPr>
            <p:cNvPr id="9402" name="Google Shape;9402;p10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0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0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0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0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0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109"/>
          <p:cNvGrpSpPr/>
          <p:nvPr/>
        </p:nvGrpSpPr>
        <p:grpSpPr>
          <a:xfrm>
            <a:off x="2523759" y="4135505"/>
            <a:ext cx="341049" cy="340318"/>
            <a:chOff x="2523759" y="4135505"/>
            <a:chExt cx="341049" cy="340318"/>
          </a:xfrm>
        </p:grpSpPr>
        <p:sp>
          <p:nvSpPr>
            <p:cNvPr id="9409" name="Google Shape;9409;p10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0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109"/>
          <p:cNvGrpSpPr/>
          <p:nvPr/>
        </p:nvGrpSpPr>
        <p:grpSpPr>
          <a:xfrm>
            <a:off x="3040603" y="4130360"/>
            <a:ext cx="392079" cy="350353"/>
            <a:chOff x="3040603" y="4130360"/>
            <a:chExt cx="392079" cy="350353"/>
          </a:xfrm>
        </p:grpSpPr>
        <p:sp>
          <p:nvSpPr>
            <p:cNvPr id="9412" name="Google Shape;9412;p10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0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0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0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0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0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0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0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0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0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09"/>
          <p:cNvGrpSpPr/>
          <p:nvPr/>
        </p:nvGrpSpPr>
        <p:grpSpPr>
          <a:xfrm>
            <a:off x="3662144" y="4135505"/>
            <a:ext cx="232955" cy="340318"/>
            <a:chOff x="3662144" y="4135505"/>
            <a:chExt cx="232955" cy="340318"/>
          </a:xfrm>
        </p:grpSpPr>
        <p:sp>
          <p:nvSpPr>
            <p:cNvPr id="9423" name="Google Shape;9423;p10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0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0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0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109"/>
          <p:cNvGrpSpPr/>
          <p:nvPr/>
        </p:nvGrpSpPr>
        <p:grpSpPr>
          <a:xfrm>
            <a:off x="4149138" y="4121151"/>
            <a:ext cx="344065" cy="368644"/>
            <a:chOff x="4149138" y="4121151"/>
            <a:chExt cx="344065" cy="368644"/>
          </a:xfrm>
        </p:grpSpPr>
        <p:sp>
          <p:nvSpPr>
            <p:cNvPr id="9428" name="Google Shape;9428;p10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0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0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0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0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0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0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0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0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0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0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0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0" name="Google Shape;9440;p10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109"/>
          <p:cNvGrpSpPr/>
          <p:nvPr/>
        </p:nvGrpSpPr>
        <p:grpSpPr>
          <a:xfrm>
            <a:off x="5206262" y="4174817"/>
            <a:ext cx="397763" cy="262804"/>
            <a:chOff x="5206262" y="4174817"/>
            <a:chExt cx="397763" cy="262804"/>
          </a:xfrm>
        </p:grpSpPr>
        <p:sp>
          <p:nvSpPr>
            <p:cNvPr id="9442" name="Google Shape;9442;p10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0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0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0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0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0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0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109"/>
          <p:cNvGrpSpPr/>
          <p:nvPr/>
        </p:nvGrpSpPr>
        <p:grpSpPr>
          <a:xfrm>
            <a:off x="5727616" y="4204699"/>
            <a:ext cx="440505" cy="290018"/>
            <a:chOff x="5727616" y="4204699"/>
            <a:chExt cx="440505" cy="290018"/>
          </a:xfrm>
        </p:grpSpPr>
        <p:sp>
          <p:nvSpPr>
            <p:cNvPr id="9450" name="Google Shape;9450;p10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0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0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0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0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0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0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0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109"/>
          <p:cNvGrpSpPr/>
          <p:nvPr/>
        </p:nvGrpSpPr>
        <p:grpSpPr>
          <a:xfrm>
            <a:off x="6410063" y="4135124"/>
            <a:ext cx="159950" cy="364516"/>
            <a:chOff x="6410063" y="4135124"/>
            <a:chExt cx="159950" cy="364516"/>
          </a:xfrm>
        </p:grpSpPr>
        <p:sp>
          <p:nvSpPr>
            <p:cNvPr id="9459" name="Google Shape;9459;p10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0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0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0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109"/>
          <p:cNvGrpSpPr/>
          <p:nvPr/>
        </p:nvGrpSpPr>
        <p:grpSpPr>
          <a:xfrm>
            <a:off x="6924652" y="4135505"/>
            <a:ext cx="214378" cy="364135"/>
            <a:chOff x="6924652" y="4135505"/>
            <a:chExt cx="214378" cy="364135"/>
          </a:xfrm>
        </p:grpSpPr>
        <p:sp>
          <p:nvSpPr>
            <p:cNvPr id="9464" name="Google Shape;9464;p10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0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0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0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109"/>
          <p:cNvGrpSpPr/>
          <p:nvPr/>
        </p:nvGrpSpPr>
        <p:grpSpPr>
          <a:xfrm>
            <a:off x="7384751" y="4147984"/>
            <a:ext cx="380012" cy="351274"/>
            <a:chOff x="7384751" y="4147984"/>
            <a:chExt cx="380012" cy="351274"/>
          </a:xfrm>
        </p:grpSpPr>
        <p:sp>
          <p:nvSpPr>
            <p:cNvPr id="9469" name="Google Shape;9469;p10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0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0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0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0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9477"/>
        <p:cNvGrpSpPr/>
        <p:nvPr/>
      </p:nvGrpSpPr>
      <p:grpSpPr>
        <a:xfrm>
          <a:off x="0" y="0"/>
          <a:ext cx="0" cy="0"/>
          <a:chOff x="0" y="0"/>
          <a:chExt cx="0" cy="0"/>
        </a:xfrm>
      </p:grpSpPr>
      <p:sp>
        <p:nvSpPr>
          <p:cNvPr id="9478" name="Google Shape;9478;p11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79" name="Google Shape;9479;p11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0" name="Google Shape;9480;p110"/>
          <p:cNvGrpSpPr/>
          <p:nvPr/>
        </p:nvGrpSpPr>
        <p:grpSpPr>
          <a:xfrm>
            <a:off x="1989449" y="4282269"/>
            <a:ext cx="374774" cy="346073"/>
            <a:chOff x="1989449" y="4282269"/>
            <a:chExt cx="374774" cy="346073"/>
          </a:xfrm>
        </p:grpSpPr>
        <p:sp>
          <p:nvSpPr>
            <p:cNvPr id="9481" name="Google Shape;9481;p11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110"/>
          <p:cNvGrpSpPr/>
          <p:nvPr/>
        </p:nvGrpSpPr>
        <p:grpSpPr>
          <a:xfrm>
            <a:off x="2487439" y="4280740"/>
            <a:ext cx="198775" cy="348972"/>
            <a:chOff x="2487439" y="4280740"/>
            <a:chExt cx="198775" cy="348972"/>
          </a:xfrm>
        </p:grpSpPr>
        <p:sp>
          <p:nvSpPr>
            <p:cNvPr id="9487" name="Google Shape;9487;p11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1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110"/>
          <p:cNvGrpSpPr/>
          <p:nvPr/>
        </p:nvGrpSpPr>
        <p:grpSpPr>
          <a:xfrm>
            <a:off x="2810958" y="4273923"/>
            <a:ext cx="353145" cy="361873"/>
            <a:chOff x="2810958" y="4273923"/>
            <a:chExt cx="353145" cy="361873"/>
          </a:xfrm>
        </p:grpSpPr>
        <p:sp>
          <p:nvSpPr>
            <p:cNvPr id="9492" name="Google Shape;9492;p11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1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110"/>
          <p:cNvGrpSpPr/>
          <p:nvPr/>
        </p:nvGrpSpPr>
        <p:grpSpPr>
          <a:xfrm>
            <a:off x="6275635" y="4282651"/>
            <a:ext cx="209383" cy="366778"/>
            <a:chOff x="6275635" y="4282651"/>
            <a:chExt cx="209383" cy="366778"/>
          </a:xfrm>
        </p:grpSpPr>
        <p:sp>
          <p:nvSpPr>
            <p:cNvPr id="9500" name="Google Shape;9500;p11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1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110"/>
          <p:cNvGrpSpPr/>
          <p:nvPr/>
        </p:nvGrpSpPr>
        <p:grpSpPr>
          <a:xfrm>
            <a:off x="6701186" y="4283033"/>
            <a:ext cx="280292" cy="366396"/>
            <a:chOff x="6701186" y="4283033"/>
            <a:chExt cx="280292" cy="366396"/>
          </a:xfrm>
        </p:grpSpPr>
        <p:sp>
          <p:nvSpPr>
            <p:cNvPr id="9503" name="Google Shape;9503;p11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1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110"/>
          <p:cNvGrpSpPr/>
          <p:nvPr/>
        </p:nvGrpSpPr>
        <p:grpSpPr>
          <a:xfrm>
            <a:off x="2609571" y="3824958"/>
            <a:ext cx="373627" cy="347347"/>
            <a:chOff x="2609571" y="3824958"/>
            <a:chExt cx="373627" cy="347347"/>
          </a:xfrm>
        </p:grpSpPr>
        <p:sp>
          <p:nvSpPr>
            <p:cNvPr id="9506" name="Google Shape;9506;p11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8" name="Google Shape;9508;p11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110"/>
          <p:cNvGrpSpPr/>
          <p:nvPr/>
        </p:nvGrpSpPr>
        <p:grpSpPr>
          <a:xfrm>
            <a:off x="916127" y="3807056"/>
            <a:ext cx="221902" cy="380795"/>
            <a:chOff x="916127" y="3807056"/>
            <a:chExt cx="221902" cy="380795"/>
          </a:xfrm>
        </p:grpSpPr>
        <p:sp>
          <p:nvSpPr>
            <p:cNvPr id="9510" name="Google Shape;9510;p11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11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110"/>
          <p:cNvGrpSpPr/>
          <p:nvPr/>
        </p:nvGrpSpPr>
        <p:grpSpPr>
          <a:xfrm>
            <a:off x="3513010" y="3816134"/>
            <a:ext cx="362223" cy="361108"/>
            <a:chOff x="3513010" y="3816134"/>
            <a:chExt cx="362223" cy="361108"/>
          </a:xfrm>
        </p:grpSpPr>
        <p:sp>
          <p:nvSpPr>
            <p:cNvPr id="9517" name="Google Shape;9517;p11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1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10"/>
          <p:cNvGrpSpPr/>
          <p:nvPr/>
        </p:nvGrpSpPr>
        <p:grpSpPr>
          <a:xfrm>
            <a:off x="3950316" y="3820307"/>
            <a:ext cx="369805" cy="353782"/>
            <a:chOff x="3950316" y="3820307"/>
            <a:chExt cx="369805" cy="353782"/>
          </a:xfrm>
        </p:grpSpPr>
        <p:sp>
          <p:nvSpPr>
            <p:cNvPr id="9522" name="Google Shape;9522;p11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1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1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1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110"/>
          <p:cNvGrpSpPr/>
          <p:nvPr/>
        </p:nvGrpSpPr>
        <p:grpSpPr>
          <a:xfrm>
            <a:off x="1761909" y="3811961"/>
            <a:ext cx="307974" cy="371716"/>
            <a:chOff x="1761909" y="3811961"/>
            <a:chExt cx="307974" cy="371716"/>
          </a:xfrm>
        </p:grpSpPr>
        <p:sp>
          <p:nvSpPr>
            <p:cNvPr id="9527" name="Google Shape;9527;p11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1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1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1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110"/>
          <p:cNvGrpSpPr/>
          <p:nvPr/>
        </p:nvGrpSpPr>
        <p:grpSpPr>
          <a:xfrm>
            <a:off x="5373342" y="3808935"/>
            <a:ext cx="231395" cy="353145"/>
            <a:chOff x="5373342" y="3808935"/>
            <a:chExt cx="231395" cy="353145"/>
          </a:xfrm>
        </p:grpSpPr>
        <p:sp>
          <p:nvSpPr>
            <p:cNvPr id="9538" name="Google Shape;9538;p11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7" name="Google Shape;9547;p11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8" name="Google Shape;9548;p110"/>
          <p:cNvGrpSpPr/>
          <p:nvPr/>
        </p:nvGrpSpPr>
        <p:grpSpPr>
          <a:xfrm>
            <a:off x="5833775" y="3809445"/>
            <a:ext cx="235185" cy="352253"/>
            <a:chOff x="5833775" y="3809445"/>
            <a:chExt cx="235185" cy="352253"/>
          </a:xfrm>
        </p:grpSpPr>
        <p:sp>
          <p:nvSpPr>
            <p:cNvPr id="9549" name="Google Shape;9549;p11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1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1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110"/>
          <p:cNvGrpSpPr/>
          <p:nvPr/>
        </p:nvGrpSpPr>
        <p:grpSpPr>
          <a:xfrm>
            <a:off x="4942472" y="3809318"/>
            <a:ext cx="238976" cy="352762"/>
            <a:chOff x="4942472" y="3809318"/>
            <a:chExt cx="238976" cy="352762"/>
          </a:xfrm>
        </p:grpSpPr>
        <p:sp>
          <p:nvSpPr>
            <p:cNvPr id="9553" name="Google Shape;9553;p11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1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110"/>
          <p:cNvGrpSpPr/>
          <p:nvPr/>
        </p:nvGrpSpPr>
        <p:grpSpPr>
          <a:xfrm>
            <a:off x="6266525" y="3807788"/>
            <a:ext cx="260223" cy="353527"/>
            <a:chOff x="6266525" y="3807788"/>
            <a:chExt cx="260223" cy="353527"/>
          </a:xfrm>
        </p:grpSpPr>
        <p:sp>
          <p:nvSpPr>
            <p:cNvPr id="9561" name="Google Shape;9561;p11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1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11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110"/>
          <p:cNvGrpSpPr/>
          <p:nvPr/>
        </p:nvGrpSpPr>
        <p:grpSpPr>
          <a:xfrm>
            <a:off x="7184363" y="3809604"/>
            <a:ext cx="202184" cy="352762"/>
            <a:chOff x="7184363" y="3809604"/>
            <a:chExt cx="202184" cy="352762"/>
          </a:xfrm>
        </p:grpSpPr>
        <p:sp>
          <p:nvSpPr>
            <p:cNvPr id="9567" name="Google Shape;9567;p11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110"/>
          <p:cNvGrpSpPr/>
          <p:nvPr/>
        </p:nvGrpSpPr>
        <p:grpSpPr>
          <a:xfrm>
            <a:off x="7571624" y="3808935"/>
            <a:ext cx="292047" cy="352762"/>
            <a:chOff x="7571624" y="3808935"/>
            <a:chExt cx="292047" cy="352762"/>
          </a:xfrm>
        </p:grpSpPr>
        <p:sp>
          <p:nvSpPr>
            <p:cNvPr id="9570" name="Google Shape;9570;p11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1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110"/>
          <p:cNvGrpSpPr/>
          <p:nvPr/>
        </p:nvGrpSpPr>
        <p:grpSpPr>
          <a:xfrm>
            <a:off x="2174559" y="3356116"/>
            <a:ext cx="364135" cy="359930"/>
            <a:chOff x="2174559" y="3356116"/>
            <a:chExt cx="364135" cy="359930"/>
          </a:xfrm>
        </p:grpSpPr>
        <p:sp>
          <p:nvSpPr>
            <p:cNvPr id="9577" name="Google Shape;9577;p11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110"/>
          <p:cNvGrpSpPr/>
          <p:nvPr/>
        </p:nvGrpSpPr>
        <p:grpSpPr>
          <a:xfrm>
            <a:off x="1731934" y="3355639"/>
            <a:ext cx="368371" cy="361554"/>
            <a:chOff x="1731934" y="3355639"/>
            <a:chExt cx="368371" cy="361554"/>
          </a:xfrm>
        </p:grpSpPr>
        <p:sp>
          <p:nvSpPr>
            <p:cNvPr id="9580" name="Google Shape;9580;p11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110"/>
          <p:cNvGrpSpPr/>
          <p:nvPr/>
        </p:nvGrpSpPr>
        <p:grpSpPr>
          <a:xfrm>
            <a:off x="3990517" y="3354173"/>
            <a:ext cx="279559" cy="363402"/>
            <a:chOff x="3990517" y="3354173"/>
            <a:chExt cx="279559" cy="363402"/>
          </a:xfrm>
        </p:grpSpPr>
        <p:sp>
          <p:nvSpPr>
            <p:cNvPr id="9583" name="Google Shape;9583;p11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1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10"/>
          <p:cNvGrpSpPr/>
          <p:nvPr/>
        </p:nvGrpSpPr>
        <p:grpSpPr>
          <a:xfrm>
            <a:off x="3497847" y="3417374"/>
            <a:ext cx="379680" cy="237606"/>
            <a:chOff x="3497847" y="3417374"/>
            <a:chExt cx="379680" cy="237606"/>
          </a:xfrm>
        </p:grpSpPr>
        <p:sp>
          <p:nvSpPr>
            <p:cNvPr id="9587" name="Google Shape;9587;p11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1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110"/>
          <p:cNvGrpSpPr/>
          <p:nvPr/>
        </p:nvGrpSpPr>
        <p:grpSpPr>
          <a:xfrm>
            <a:off x="2612597" y="3367075"/>
            <a:ext cx="376271" cy="337982"/>
            <a:chOff x="2612597" y="3367075"/>
            <a:chExt cx="376271" cy="337982"/>
          </a:xfrm>
        </p:grpSpPr>
        <p:sp>
          <p:nvSpPr>
            <p:cNvPr id="9592" name="Google Shape;9592;p11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10"/>
          <p:cNvGrpSpPr/>
          <p:nvPr/>
        </p:nvGrpSpPr>
        <p:grpSpPr>
          <a:xfrm>
            <a:off x="3071914" y="3364431"/>
            <a:ext cx="343652" cy="342505"/>
            <a:chOff x="3071914" y="3364431"/>
            <a:chExt cx="343652" cy="342505"/>
          </a:xfrm>
        </p:grpSpPr>
        <p:sp>
          <p:nvSpPr>
            <p:cNvPr id="9595" name="Google Shape;9595;p11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1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1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110"/>
          <p:cNvGrpSpPr/>
          <p:nvPr/>
        </p:nvGrpSpPr>
        <p:grpSpPr>
          <a:xfrm>
            <a:off x="897141" y="3359875"/>
            <a:ext cx="257962" cy="352762"/>
            <a:chOff x="897141" y="3359875"/>
            <a:chExt cx="257962" cy="352762"/>
          </a:xfrm>
        </p:grpSpPr>
        <p:sp>
          <p:nvSpPr>
            <p:cNvPr id="9601" name="Google Shape;9601;p11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1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1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1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1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1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110"/>
          <p:cNvGrpSpPr/>
          <p:nvPr/>
        </p:nvGrpSpPr>
        <p:grpSpPr>
          <a:xfrm>
            <a:off x="1333682" y="3344330"/>
            <a:ext cx="271213" cy="383088"/>
            <a:chOff x="1333682" y="3344330"/>
            <a:chExt cx="271213" cy="383088"/>
          </a:xfrm>
        </p:grpSpPr>
        <p:sp>
          <p:nvSpPr>
            <p:cNvPr id="9610" name="Google Shape;9610;p11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1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1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1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1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110"/>
          <p:cNvGrpSpPr/>
          <p:nvPr/>
        </p:nvGrpSpPr>
        <p:grpSpPr>
          <a:xfrm>
            <a:off x="6664394" y="3346974"/>
            <a:ext cx="353113" cy="351998"/>
            <a:chOff x="6664394" y="3346974"/>
            <a:chExt cx="353113" cy="351998"/>
          </a:xfrm>
        </p:grpSpPr>
        <p:sp>
          <p:nvSpPr>
            <p:cNvPr id="9622" name="Google Shape;9622;p11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1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10"/>
          <p:cNvGrpSpPr/>
          <p:nvPr/>
        </p:nvGrpSpPr>
        <p:grpSpPr>
          <a:xfrm>
            <a:off x="849741" y="1959307"/>
            <a:ext cx="399398" cy="375443"/>
            <a:chOff x="849741" y="1959307"/>
            <a:chExt cx="399398" cy="375443"/>
          </a:xfrm>
        </p:grpSpPr>
        <p:sp>
          <p:nvSpPr>
            <p:cNvPr id="9628" name="Google Shape;9628;p11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1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110"/>
          <p:cNvGrpSpPr/>
          <p:nvPr/>
        </p:nvGrpSpPr>
        <p:grpSpPr>
          <a:xfrm>
            <a:off x="1284212" y="1963766"/>
            <a:ext cx="379489" cy="366046"/>
            <a:chOff x="1284212" y="1963766"/>
            <a:chExt cx="379489" cy="366046"/>
          </a:xfrm>
        </p:grpSpPr>
        <p:sp>
          <p:nvSpPr>
            <p:cNvPr id="9631" name="Google Shape;9631;p11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1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110"/>
          <p:cNvGrpSpPr/>
          <p:nvPr/>
        </p:nvGrpSpPr>
        <p:grpSpPr>
          <a:xfrm>
            <a:off x="3037766" y="1969564"/>
            <a:ext cx="370219" cy="354928"/>
            <a:chOff x="3037766" y="1969564"/>
            <a:chExt cx="370219" cy="354928"/>
          </a:xfrm>
        </p:grpSpPr>
        <p:sp>
          <p:nvSpPr>
            <p:cNvPr id="9634" name="Google Shape;9634;p11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110"/>
          <p:cNvGrpSpPr/>
          <p:nvPr/>
        </p:nvGrpSpPr>
        <p:grpSpPr>
          <a:xfrm>
            <a:off x="3982553" y="1971730"/>
            <a:ext cx="304566" cy="350501"/>
            <a:chOff x="3982553" y="1971730"/>
            <a:chExt cx="304566" cy="350501"/>
          </a:xfrm>
        </p:grpSpPr>
        <p:sp>
          <p:nvSpPr>
            <p:cNvPr id="9639" name="Google Shape;9639;p11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110"/>
          <p:cNvGrpSpPr/>
          <p:nvPr/>
        </p:nvGrpSpPr>
        <p:grpSpPr>
          <a:xfrm>
            <a:off x="2567841" y="1994124"/>
            <a:ext cx="399812" cy="306477"/>
            <a:chOff x="2567841" y="1994124"/>
            <a:chExt cx="399812" cy="306477"/>
          </a:xfrm>
        </p:grpSpPr>
        <p:sp>
          <p:nvSpPr>
            <p:cNvPr id="9642" name="Google Shape;9642;p11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1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110"/>
          <p:cNvGrpSpPr/>
          <p:nvPr/>
        </p:nvGrpSpPr>
        <p:grpSpPr>
          <a:xfrm>
            <a:off x="2212084" y="1960358"/>
            <a:ext cx="324698" cy="372863"/>
            <a:chOff x="2212084" y="1960358"/>
            <a:chExt cx="324698" cy="372863"/>
          </a:xfrm>
        </p:grpSpPr>
        <p:sp>
          <p:nvSpPr>
            <p:cNvPr id="9646" name="Google Shape;9646;p11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10"/>
          <p:cNvGrpSpPr/>
          <p:nvPr/>
        </p:nvGrpSpPr>
        <p:grpSpPr>
          <a:xfrm>
            <a:off x="1805901" y="1960358"/>
            <a:ext cx="284847" cy="373627"/>
            <a:chOff x="1805901" y="1960358"/>
            <a:chExt cx="284847" cy="373627"/>
          </a:xfrm>
        </p:grpSpPr>
        <p:sp>
          <p:nvSpPr>
            <p:cNvPr id="9650" name="Google Shape;9650;p11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11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1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5" name="Google Shape;9655;p110"/>
          <p:cNvGrpSpPr/>
          <p:nvPr/>
        </p:nvGrpSpPr>
        <p:grpSpPr>
          <a:xfrm>
            <a:off x="6656812" y="2029388"/>
            <a:ext cx="368690" cy="245793"/>
            <a:chOff x="6656812" y="2029388"/>
            <a:chExt cx="368690" cy="245793"/>
          </a:xfrm>
        </p:grpSpPr>
        <p:sp>
          <p:nvSpPr>
            <p:cNvPr id="9656" name="Google Shape;9656;p11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1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1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110"/>
          <p:cNvGrpSpPr/>
          <p:nvPr/>
        </p:nvGrpSpPr>
        <p:grpSpPr>
          <a:xfrm>
            <a:off x="4869651" y="2012218"/>
            <a:ext cx="376654" cy="281566"/>
            <a:chOff x="4869651" y="2012218"/>
            <a:chExt cx="376654" cy="281566"/>
          </a:xfrm>
        </p:grpSpPr>
        <p:sp>
          <p:nvSpPr>
            <p:cNvPr id="9667" name="Google Shape;9667;p11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1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110"/>
          <p:cNvGrpSpPr/>
          <p:nvPr/>
        </p:nvGrpSpPr>
        <p:grpSpPr>
          <a:xfrm>
            <a:off x="5306224" y="2012313"/>
            <a:ext cx="367925" cy="281694"/>
            <a:chOff x="5306224" y="2012313"/>
            <a:chExt cx="367925" cy="281694"/>
          </a:xfrm>
        </p:grpSpPr>
        <p:sp>
          <p:nvSpPr>
            <p:cNvPr id="9672" name="Google Shape;9672;p11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4" name="Google Shape;9674;p11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110"/>
          <p:cNvGrpSpPr/>
          <p:nvPr/>
        </p:nvGrpSpPr>
        <p:grpSpPr>
          <a:xfrm>
            <a:off x="6195998" y="1983102"/>
            <a:ext cx="368308" cy="338746"/>
            <a:chOff x="6195998" y="1983102"/>
            <a:chExt cx="368308" cy="338746"/>
          </a:xfrm>
        </p:grpSpPr>
        <p:sp>
          <p:nvSpPr>
            <p:cNvPr id="9676" name="Google Shape;9676;p11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1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1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110"/>
          <p:cNvGrpSpPr/>
          <p:nvPr/>
        </p:nvGrpSpPr>
        <p:grpSpPr>
          <a:xfrm>
            <a:off x="7542031" y="2011835"/>
            <a:ext cx="369072" cy="280037"/>
            <a:chOff x="7542031" y="2011835"/>
            <a:chExt cx="369072" cy="280037"/>
          </a:xfrm>
        </p:grpSpPr>
        <p:sp>
          <p:nvSpPr>
            <p:cNvPr id="9680" name="Google Shape;9680;p11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1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1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1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110"/>
          <p:cNvGrpSpPr/>
          <p:nvPr/>
        </p:nvGrpSpPr>
        <p:grpSpPr>
          <a:xfrm>
            <a:off x="8010427" y="3348503"/>
            <a:ext cx="278795" cy="351615"/>
            <a:chOff x="8010427" y="3348503"/>
            <a:chExt cx="278795" cy="351615"/>
          </a:xfrm>
        </p:grpSpPr>
        <p:sp>
          <p:nvSpPr>
            <p:cNvPr id="9690" name="Google Shape;9690;p11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1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4" name="Google Shape;9694;p11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5" name="Google Shape;9695;p110"/>
          <p:cNvGrpSpPr/>
          <p:nvPr/>
        </p:nvGrpSpPr>
        <p:grpSpPr>
          <a:xfrm>
            <a:off x="7141900" y="3349204"/>
            <a:ext cx="281057" cy="351010"/>
            <a:chOff x="7141900" y="3349204"/>
            <a:chExt cx="281057" cy="351010"/>
          </a:xfrm>
        </p:grpSpPr>
        <p:sp>
          <p:nvSpPr>
            <p:cNvPr id="9696" name="Google Shape;9696;p11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110"/>
          <p:cNvGrpSpPr/>
          <p:nvPr/>
        </p:nvGrpSpPr>
        <p:grpSpPr>
          <a:xfrm>
            <a:off x="5314188" y="3350032"/>
            <a:ext cx="363752" cy="353113"/>
            <a:chOff x="5314188" y="3350032"/>
            <a:chExt cx="363752" cy="353113"/>
          </a:xfrm>
        </p:grpSpPr>
        <p:sp>
          <p:nvSpPr>
            <p:cNvPr id="9700" name="Google Shape;9700;p11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1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110"/>
          <p:cNvGrpSpPr/>
          <p:nvPr/>
        </p:nvGrpSpPr>
        <p:grpSpPr>
          <a:xfrm>
            <a:off x="6203579" y="3348981"/>
            <a:ext cx="351615" cy="350373"/>
            <a:chOff x="6203579" y="3348981"/>
            <a:chExt cx="351615" cy="350373"/>
          </a:xfrm>
        </p:grpSpPr>
        <p:sp>
          <p:nvSpPr>
            <p:cNvPr id="9703" name="Google Shape;9703;p11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1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1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110"/>
          <p:cNvGrpSpPr/>
          <p:nvPr/>
        </p:nvGrpSpPr>
        <p:grpSpPr>
          <a:xfrm>
            <a:off x="5829984" y="3350032"/>
            <a:ext cx="220755" cy="352348"/>
            <a:chOff x="5829984" y="3350032"/>
            <a:chExt cx="220755" cy="352348"/>
          </a:xfrm>
        </p:grpSpPr>
        <p:sp>
          <p:nvSpPr>
            <p:cNvPr id="9709" name="Google Shape;9709;p11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1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1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110"/>
          <p:cNvGrpSpPr/>
          <p:nvPr/>
        </p:nvGrpSpPr>
        <p:grpSpPr>
          <a:xfrm>
            <a:off x="4882170" y="3349841"/>
            <a:ext cx="358464" cy="352316"/>
            <a:chOff x="4882170" y="3349841"/>
            <a:chExt cx="358464" cy="352316"/>
          </a:xfrm>
        </p:grpSpPr>
        <p:sp>
          <p:nvSpPr>
            <p:cNvPr id="9714" name="Google Shape;9714;p11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1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11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110"/>
          <p:cNvGrpSpPr/>
          <p:nvPr/>
        </p:nvGrpSpPr>
        <p:grpSpPr>
          <a:xfrm>
            <a:off x="3044965" y="2435220"/>
            <a:ext cx="400194" cy="324316"/>
            <a:chOff x="3044965" y="2435220"/>
            <a:chExt cx="400194" cy="324316"/>
          </a:xfrm>
        </p:grpSpPr>
        <p:sp>
          <p:nvSpPr>
            <p:cNvPr id="9719" name="Google Shape;9719;p11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1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110"/>
          <p:cNvGrpSpPr/>
          <p:nvPr/>
        </p:nvGrpSpPr>
        <p:grpSpPr>
          <a:xfrm>
            <a:off x="4878379" y="2473892"/>
            <a:ext cx="367161" cy="287523"/>
            <a:chOff x="4878379" y="2473892"/>
            <a:chExt cx="367161" cy="287523"/>
          </a:xfrm>
        </p:grpSpPr>
        <p:sp>
          <p:nvSpPr>
            <p:cNvPr id="9723" name="Google Shape;9723;p11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1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1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1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10"/>
          <p:cNvGrpSpPr/>
          <p:nvPr/>
        </p:nvGrpSpPr>
        <p:grpSpPr>
          <a:xfrm>
            <a:off x="1325719" y="2887689"/>
            <a:ext cx="290581" cy="372481"/>
            <a:chOff x="1325719" y="2887689"/>
            <a:chExt cx="290581" cy="372481"/>
          </a:xfrm>
        </p:grpSpPr>
        <p:sp>
          <p:nvSpPr>
            <p:cNvPr id="9729" name="Google Shape;9729;p11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1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1" name="Google Shape;9731;p11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2" name="Google Shape;9732;p110"/>
          <p:cNvGrpSpPr/>
          <p:nvPr/>
        </p:nvGrpSpPr>
        <p:grpSpPr>
          <a:xfrm>
            <a:off x="3510335" y="2892499"/>
            <a:ext cx="360726" cy="361204"/>
            <a:chOff x="3510335" y="2892499"/>
            <a:chExt cx="360726" cy="361204"/>
          </a:xfrm>
        </p:grpSpPr>
        <p:sp>
          <p:nvSpPr>
            <p:cNvPr id="9733" name="Google Shape;9733;p11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1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1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110"/>
          <p:cNvGrpSpPr/>
          <p:nvPr/>
        </p:nvGrpSpPr>
        <p:grpSpPr>
          <a:xfrm>
            <a:off x="3086313" y="2877049"/>
            <a:ext cx="320143" cy="392581"/>
            <a:chOff x="3086313" y="2877049"/>
            <a:chExt cx="320143" cy="392581"/>
          </a:xfrm>
        </p:grpSpPr>
        <p:sp>
          <p:nvSpPr>
            <p:cNvPr id="9739" name="Google Shape;9739;p11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1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1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1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1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1" name="Google Shape;9751;p11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110"/>
          <p:cNvGrpSpPr/>
          <p:nvPr/>
        </p:nvGrpSpPr>
        <p:grpSpPr>
          <a:xfrm>
            <a:off x="861113" y="2885746"/>
            <a:ext cx="333809" cy="373277"/>
            <a:chOff x="861113" y="2885746"/>
            <a:chExt cx="333809" cy="373277"/>
          </a:xfrm>
        </p:grpSpPr>
        <p:sp>
          <p:nvSpPr>
            <p:cNvPr id="9753" name="Google Shape;9753;p11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6" name="Google Shape;9756;p11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8" name="Google Shape;9758;p110"/>
          <p:cNvGrpSpPr/>
          <p:nvPr/>
        </p:nvGrpSpPr>
        <p:grpSpPr>
          <a:xfrm>
            <a:off x="1297654" y="1504481"/>
            <a:ext cx="349354" cy="362223"/>
            <a:chOff x="1297654" y="1504481"/>
            <a:chExt cx="349354" cy="362223"/>
          </a:xfrm>
        </p:grpSpPr>
        <p:sp>
          <p:nvSpPr>
            <p:cNvPr id="9759" name="Google Shape;9759;p11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1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11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3" name="Google Shape;9763;p110"/>
          <p:cNvGrpSpPr/>
          <p:nvPr/>
        </p:nvGrpSpPr>
        <p:grpSpPr>
          <a:xfrm>
            <a:off x="852385" y="1510916"/>
            <a:ext cx="353145" cy="351998"/>
            <a:chOff x="852385" y="1510916"/>
            <a:chExt cx="353145" cy="351998"/>
          </a:xfrm>
        </p:grpSpPr>
        <p:sp>
          <p:nvSpPr>
            <p:cNvPr id="9764" name="Google Shape;9764;p11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110"/>
          <p:cNvGrpSpPr/>
          <p:nvPr/>
        </p:nvGrpSpPr>
        <p:grpSpPr>
          <a:xfrm>
            <a:off x="1745217" y="1515471"/>
            <a:ext cx="343269" cy="342505"/>
            <a:chOff x="1745217" y="1515471"/>
            <a:chExt cx="343269" cy="342505"/>
          </a:xfrm>
        </p:grpSpPr>
        <p:sp>
          <p:nvSpPr>
            <p:cNvPr id="9768" name="Google Shape;9768;p11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1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1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2" name="Google Shape;9772;p11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3" name="Google Shape;9773;p110"/>
          <p:cNvGrpSpPr/>
          <p:nvPr/>
        </p:nvGrpSpPr>
        <p:grpSpPr>
          <a:xfrm>
            <a:off x="3042703" y="1529137"/>
            <a:ext cx="411535" cy="315587"/>
            <a:chOff x="3042703" y="1529137"/>
            <a:chExt cx="411535" cy="315587"/>
          </a:xfrm>
        </p:grpSpPr>
        <p:sp>
          <p:nvSpPr>
            <p:cNvPr id="9774" name="Google Shape;9774;p11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1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1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110"/>
          <p:cNvGrpSpPr/>
          <p:nvPr/>
        </p:nvGrpSpPr>
        <p:grpSpPr>
          <a:xfrm>
            <a:off x="2629289" y="1544682"/>
            <a:ext cx="350501" cy="284497"/>
            <a:chOff x="2629289" y="1544682"/>
            <a:chExt cx="350501" cy="284497"/>
          </a:xfrm>
        </p:grpSpPr>
        <p:sp>
          <p:nvSpPr>
            <p:cNvPr id="9785" name="Google Shape;9785;p11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1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1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110"/>
          <p:cNvGrpSpPr/>
          <p:nvPr/>
        </p:nvGrpSpPr>
        <p:grpSpPr>
          <a:xfrm>
            <a:off x="5305077" y="1502633"/>
            <a:ext cx="367893" cy="365218"/>
            <a:chOff x="5305077" y="1502633"/>
            <a:chExt cx="367893" cy="365218"/>
          </a:xfrm>
        </p:grpSpPr>
        <p:sp>
          <p:nvSpPr>
            <p:cNvPr id="9791" name="Google Shape;9791;p11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1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110"/>
          <p:cNvGrpSpPr/>
          <p:nvPr/>
        </p:nvGrpSpPr>
        <p:grpSpPr>
          <a:xfrm>
            <a:off x="7100170" y="1500117"/>
            <a:ext cx="368308" cy="367033"/>
            <a:chOff x="7100170" y="1500117"/>
            <a:chExt cx="368308" cy="367033"/>
          </a:xfrm>
        </p:grpSpPr>
        <p:sp>
          <p:nvSpPr>
            <p:cNvPr id="9794" name="Google Shape;9794;p11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1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1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1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1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1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1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7" name="Google Shape;9807;p11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110"/>
          <p:cNvGrpSpPr/>
          <p:nvPr/>
        </p:nvGrpSpPr>
        <p:grpSpPr>
          <a:xfrm>
            <a:off x="6649231" y="1500021"/>
            <a:ext cx="390287" cy="367065"/>
            <a:chOff x="6649231" y="1500021"/>
            <a:chExt cx="390287" cy="367065"/>
          </a:xfrm>
        </p:grpSpPr>
        <p:sp>
          <p:nvSpPr>
            <p:cNvPr id="9809" name="Google Shape;9809;p11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1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1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1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1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1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1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1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110"/>
          <p:cNvGrpSpPr/>
          <p:nvPr/>
        </p:nvGrpSpPr>
        <p:grpSpPr>
          <a:xfrm>
            <a:off x="5746938" y="1543503"/>
            <a:ext cx="387261" cy="280356"/>
            <a:chOff x="5746938" y="1543503"/>
            <a:chExt cx="387261" cy="280356"/>
          </a:xfrm>
        </p:grpSpPr>
        <p:sp>
          <p:nvSpPr>
            <p:cNvPr id="9822" name="Google Shape;9822;p11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1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10"/>
          <p:cNvGrpSpPr/>
          <p:nvPr/>
        </p:nvGrpSpPr>
        <p:grpSpPr>
          <a:xfrm>
            <a:off x="6196730" y="1525346"/>
            <a:ext cx="369072" cy="317467"/>
            <a:chOff x="6196730" y="1525346"/>
            <a:chExt cx="369072" cy="317467"/>
          </a:xfrm>
        </p:grpSpPr>
        <p:sp>
          <p:nvSpPr>
            <p:cNvPr id="9825" name="Google Shape;9825;p11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110"/>
          <p:cNvGrpSpPr/>
          <p:nvPr/>
        </p:nvGrpSpPr>
        <p:grpSpPr>
          <a:xfrm>
            <a:off x="4940592" y="1500690"/>
            <a:ext cx="246558" cy="367161"/>
            <a:chOff x="4940592" y="1500690"/>
            <a:chExt cx="246558" cy="367161"/>
          </a:xfrm>
        </p:grpSpPr>
        <p:sp>
          <p:nvSpPr>
            <p:cNvPr id="9829" name="Google Shape;9829;p11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110"/>
          <p:cNvGrpSpPr/>
          <p:nvPr/>
        </p:nvGrpSpPr>
        <p:grpSpPr>
          <a:xfrm>
            <a:off x="7964906" y="1499894"/>
            <a:ext cx="380858" cy="367575"/>
            <a:chOff x="7964906" y="1499894"/>
            <a:chExt cx="380858" cy="367575"/>
          </a:xfrm>
        </p:grpSpPr>
        <p:sp>
          <p:nvSpPr>
            <p:cNvPr id="9834" name="Google Shape;9834;p11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1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7" name="Google Shape;9837;p11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8" name="Google Shape;9838;p110"/>
          <p:cNvGrpSpPr/>
          <p:nvPr/>
        </p:nvGrpSpPr>
        <p:grpSpPr>
          <a:xfrm>
            <a:off x="8007400" y="2902278"/>
            <a:ext cx="285230" cy="355597"/>
            <a:chOff x="8007400" y="2902278"/>
            <a:chExt cx="285230" cy="355597"/>
          </a:xfrm>
        </p:grpSpPr>
        <p:sp>
          <p:nvSpPr>
            <p:cNvPr id="9839" name="Google Shape;9839;p11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110"/>
          <p:cNvGrpSpPr/>
          <p:nvPr/>
        </p:nvGrpSpPr>
        <p:grpSpPr>
          <a:xfrm>
            <a:off x="6219124" y="2902788"/>
            <a:ext cx="318231" cy="355470"/>
            <a:chOff x="6219124" y="2902788"/>
            <a:chExt cx="318231" cy="355470"/>
          </a:xfrm>
        </p:grpSpPr>
        <p:sp>
          <p:nvSpPr>
            <p:cNvPr id="9842" name="Google Shape;9842;p11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1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1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110"/>
          <p:cNvGrpSpPr/>
          <p:nvPr/>
        </p:nvGrpSpPr>
        <p:grpSpPr>
          <a:xfrm>
            <a:off x="4969421" y="2902852"/>
            <a:ext cx="185109" cy="355406"/>
            <a:chOff x="4969421" y="2902852"/>
            <a:chExt cx="185109" cy="355406"/>
          </a:xfrm>
        </p:grpSpPr>
        <p:sp>
          <p:nvSpPr>
            <p:cNvPr id="9846" name="Google Shape;9846;p11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2" name="Google Shape;9852;p11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4" name="Google Shape;9854;p110"/>
          <p:cNvGrpSpPr/>
          <p:nvPr/>
        </p:nvGrpSpPr>
        <p:grpSpPr>
          <a:xfrm>
            <a:off x="6685259" y="2902852"/>
            <a:ext cx="311414" cy="355406"/>
            <a:chOff x="6685259" y="2902852"/>
            <a:chExt cx="311414" cy="355406"/>
          </a:xfrm>
        </p:grpSpPr>
        <p:sp>
          <p:nvSpPr>
            <p:cNvPr id="9855" name="Google Shape;9855;p11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110"/>
          <p:cNvGrpSpPr/>
          <p:nvPr/>
        </p:nvGrpSpPr>
        <p:grpSpPr>
          <a:xfrm>
            <a:off x="5309250" y="2903170"/>
            <a:ext cx="359579" cy="355852"/>
            <a:chOff x="5309250" y="2903170"/>
            <a:chExt cx="359579" cy="355852"/>
          </a:xfrm>
        </p:grpSpPr>
        <p:sp>
          <p:nvSpPr>
            <p:cNvPr id="9859" name="Google Shape;9859;p11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1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1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110"/>
          <p:cNvGrpSpPr/>
          <p:nvPr/>
        </p:nvGrpSpPr>
        <p:grpSpPr>
          <a:xfrm>
            <a:off x="2199565" y="2421172"/>
            <a:ext cx="312179" cy="353431"/>
            <a:chOff x="2199565" y="2421172"/>
            <a:chExt cx="312179" cy="353431"/>
          </a:xfrm>
        </p:grpSpPr>
        <p:sp>
          <p:nvSpPr>
            <p:cNvPr id="9863" name="Google Shape;9863;p11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110"/>
          <p:cNvGrpSpPr/>
          <p:nvPr/>
        </p:nvGrpSpPr>
        <p:grpSpPr>
          <a:xfrm>
            <a:off x="1750887" y="2425727"/>
            <a:ext cx="320143" cy="343269"/>
            <a:chOff x="1750887" y="2425727"/>
            <a:chExt cx="320143" cy="343269"/>
          </a:xfrm>
        </p:grpSpPr>
        <p:sp>
          <p:nvSpPr>
            <p:cNvPr id="9866" name="Google Shape;9866;p11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1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110"/>
          <p:cNvGrpSpPr/>
          <p:nvPr/>
        </p:nvGrpSpPr>
        <p:grpSpPr>
          <a:xfrm>
            <a:off x="1298037" y="2425727"/>
            <a:ext cx="338364" cy="342887"/>
            <a:chOff x="1298037" y="2425727"/>
            <a:chExt cx="338364" cy="342887"/>
          </a:xfrm>
        </p:grpSpPr>
        <p:sp>
          <p:nvSpPr>
            <p:cNvPr id="9869" name="Google Shape;9869;p11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1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1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3" name="Google Shape;9873;p11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4" name="Google Shape;9874;p110"/>
          <p:cNvGrpSpPr/>
          <p:nvPr/>
        </p:nvGrpSpPr>
        <p:grpSpPr>
          <a:xfrm>
            <a:off x="3974207" y="2429009"/>
            <a:ext cx="320143" cy="338491"/>
            <a:chOff x="3974207" y="2429009"/>
            <a:chExt cx="320143" cy="338491"/>
          </a:xfrm>
        </p:grpSpPr>
        <p:sp>
          <p:nvSpPr>
            <p:cNvPr id="9875" name="Google Shape;9875;p11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110"/>
          <p:cNvGrpSpPr/>
          <p:nvPr/>
        </p:nvGrpSpPr>
        <p:grpSpPr>
          <a:xfrm>
            <a:off x="2623237" y="2431047"/>
            <a:ext cx="355024" cy="332630"/>
            <a:chOff x="2623237" y="2431047"/>
            <a:chExt cx="355024" cy="332630"/>
          </a:xfrm>
        </p:grpSpPr>
        <p:sp>
          <p:nvSpPr>
            <p:cNvPr id="9878" name="Google Shape;9878;p11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1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1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110"/>
          <p:cNvGrpSpPr/>
          <p:nvPr/>
        </p:nvGrpSpPr>
        <p:grpSpPr>
          <a:xfrm>
            <a:off x="6657194" y="2434073"/>
            <a:ext cx="375507" cy="367925"/>
            <a:chOff x="6657194" y="2434073"/>
            <a:chExt cx="375507" cy="367925"/>
          </a:xfrm>
        </p:grpSpPr>
        <p:sp>
          <p:nvSpPr>
            <p:cNvPr id="9883" name="Google Shape;9883;p11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110"/>
          <p:cNvGrpSpPr/>
          <p:nvPr/>
        </p:nvGrpSpPr>
        <p:grpSpPr>
          <a:xfrm>
            <a:off x="7101317" y="2441655"/>
            <a:ext cx="367925" cy="352380"/>
            <a:chOff x="7101317" y="2441655"/>
            <a:chExt cx="367925" cy="352380"/>
          </a:xfrm>
        </p:grpSpPr>
        <p:sp>
          <p:nvSpPr>
            <p:cNvPr id="9887" name="Google Shape;9887;p11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1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110"/>
          <p:cNvGrpSpPr/>
          <p:nvPr/>
        </p:nvGrpSpPr>
        <p:grpSpPr>
          <a:xfrm>
            <a:off x="5756399" y="2434456"/>
            <a:ext cx="367925" cy="367161"/>
            <a:chOff x="5756399" y="2434456"/>
            <a:chExt cx="367925" cy="367161"/>
          </a:xfrm>
        </p:grpSpPr>
        <p:sp>
          <p:nvSpPr>
            <p:cNvPr id="9890" name="Google Shape;9890;p11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1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1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7" name="Google Shape;9897;p11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9" name="Google Shape;9899;p110"/>
          <p:cNvGrpSpPr/>
          <p:nvPr/>
        </p:nvGrpSpPr>
        <p:grpSpPr>
          <a:xfrm>
            <a:off x="7964906" y="2434073"/>
            <a:ext cx="373627" cy="367925"/>
            <a:chOff x="7964906" y="2434073"/>
            <a:chExt cx="373627" cy="367925"/>
          </a:xfrm>
        </p:grpSpPr>
        <p:sp>
          <p:nvSpPr>
            <p:cNvPr id="9900" name="Google Shape;9900;p11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1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110"/>
          <p:cNvGrpSpPr/>
          <p:nvPr/>
        </p:nvGrpSpPr>
        <p:grpSpPr>
          <a:xfrm>
            <a:off x="6194086" y="2437737"/>
            <a:ext cx="369837" cy="360471"/>
            <a:chOff x="6194086" y="2437737"/>
            <a:chExt cx="369837" cy="360471"/>
          </a:xfrm>
        </p:grpSpPr>
        <p:sp>
          <p:nvSpPr>
            <p:cNvPr id="9903" name="Google Shape;9903;p11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08"/>
        <p:cNvGrpSpPr/>
        <p:nvPr/>
      </p:nvGrpSpPr>
      <p:grpSpPr>
        <a:xfrm>
          <a:off x="0" y="0"/>
          <a:ext cx="0" cy="0"/>
          <a:chOff x="0" y="0"/>
          <a:chExt cx="0" cy="0"/>
        </a:xfrm>
      </p:grpSpPr>
      <p:sp>
        <p:nvSpPr>
          <p:cNvPr id="9909" name="Google Shape;9909;p11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0" name="Google Shape;9910;p11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1" name="Google Shape;9911;p111"/>
          <p:cNvGrpSpPr/>
          <p:nvPr/>
        </p:nvGrpSpPr>
        <p:grpSpPr>
          <a:xfrm>
            <a:off x="3541011" y="1508594"/>
            <a:ext cx="350166" cy="349434"/>
            <a:chOff x="3541011" y="1508594"/>
            <a:chExt cx="350166" cy="349434"/>
          </a:xfrm>
        </p:grpSpPr>
        <p:sp>
          <p:nvSpPr>
            <p:cNvPr id="9912" name="Google Shape;9912;p11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1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1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1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1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1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111"/>
          <p:cNvGrpSpPr/>
          <p:nvPr/>
        </p:nvGrpSpPr>
        <p:grpSpPr>
          <a:xfrm>
            <a:off x="3122257" y="1508594"/>
            <a:ext cx="294850" cy="349434"/>
            <a:chOff x="3122257" y="1508594"/>
            <a:chExt cx="294850" cy="349434"/>
          </a:xfrm>
        </p:grpSpPr>
        <p:sp>
          <p:nvSpPr>
            <p:cNvPr id="9926" name="Google Shape;9926;p11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111"/>
          <p:cNvGrpSpPr/>
          <p:nvPr/>
        </p:nvGrpSpPr>
        <p:grpSpPr>
          <a:xfrm>
            <a:off x="910723" y="1508212"/>
            <a:ext cx="251660" cy="350166"/>
            <a:chOff x="910723" y="1508212"/>
            <a:chExt cx="251660" cy="350166"/>
          </a:xfrm>
        </p:grpSpPr>
        <p:sp>
          <p:nvSpPr>
            <p:cNvPr id="9932" name="Google Shape;9932;p11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1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1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1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1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1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1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111"/>
          <p:cNvGrpSpPr/>
          <p:nvPr/>
        </p:nvGrpSpPr>
        <p:grpSpPr>
          <a:xfrm>
            <a:off x="1308631" y="1507830"/>
            <a:ext cx="350166" cy="350198"/>
            <a:chOff x="1308631" y="1507830"/>
            <a:chExt cx="350166" cy="350198"/>
          </a:xfrm>
        </p:grpSpPr>
        <p:sp>
          <p:nvSpPr>
            <p:cNvPr id="9950" name="Google Shape;9950;p11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111"/>
          <p:cNvGrpSpPr/>
          <p:nvPr/>
        </p:nvGrpSpPr>
        <p:grpSpPr>
          <a:xfrm>
            <a:off x="1756921" y="1509739"/>
            <a:ext cx="345997" cy="345997"/>
            <a:chOff x="1756921" y="1509739"/>
            <a:chExt cx="345997" cy="345997"/>
          </a:xfrm>
        </p:grpSpPr>
        <p:sp>
          <p:nvSpPr>
            <p:cNvPr id="9955" name="Google Shape;9955;p11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1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1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1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1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1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1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1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111"/>
          <p:cNvGrpSpPr/>
          <p:nvPr/>
        </p:nvGrpSpPr>
        <p:grpSpPr>
          <a:xfrm>
            <a:off x="2216956" y="1510503"/>
            <a:ext cx="318721" cy="345615"/>
            <a:chOff x="2216956" y="1510503"/>
            <a:chExt cx="318721" cy="345615"/>
          </a:xfrm>
        </p:grpSpPr>
        <p:sp>
          <p:nvSpPr>
            <p:cNvPr id="9973" name="Google Shape;9973;p11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1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1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11"/>
          <p:cNvGrpSpPr/>
          <p:nvPr/>
        </p:nvGrpSpPr>
        <p:grpSpPr>
          <a:xfrm>
            <a:off x="3988156" y="1568461"/>
            <a:ext cx="349052" cy="230049"/>
            <a:chOff x="3988156" y="1568461"/>
            <a:chExt cx="349052" cy="230049"/>
          </a:xfrm>
        </p:grpSpPr>
        <p:sp>
          <p:nvSpPr>
            <p:cNvPr id="9979" name="Google Shape;9979;p11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1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1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1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1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111"/>
          <p:cNvGrpSpPr/>
          <p:nvPr/>
        </p:nvGrpSpPr>
        <p:grpSpPr>
          <a:xfrm>
            <a:off x="2633037" y="1499873"/>
            <a:ext cx="379002" cy="366112"/>
            <a:chOff x="2633037" y="1499873"/>
            <a:chExt cx="379002" cy="366112"/>
          </a:xfrm>
        </p:grpSpPr>
        <p:sp>
          <p:nvSpPr>
            <p:cNvPr id="9987" name="Google Shape;9987;p11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1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1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1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1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1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111"/>
          <p:cNvGrpSpPr/>
          <p:nvPr/>
        </p:nvGrpSpPr>
        <p:grpSpPr>
          <a:xfrm>
            <a:off x="6675256" y="1516169"/>
            <a:ext cx="327823" cy="357009"/>
            <a:chOff x="6675256" y="1516169"/>
            <a:chExt cx="327823" cy="357009"/>
          </a:xfrm>
        </p:grpSpPr>
        <p:sp>
          <p:nvSpPr>
            <p:cNvPr id="9994" name="Google Shape;9994;p11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1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1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1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1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1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1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1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1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111"/>
          <p:cNvGrpSpPr/>
          <p:nvPr/>
        </p:nvGrpSpPr>
        <p:grpSpPr>
          <a:xfrm>
            <a:off x="8020159" y="1516551"/>
            <a:ext cx="300897" cy="356627"/>
            <a:chOff x="8020159" y="1516551"/>
            <a:chExt cx="300897" cy="356627"/>
          </a:xfrm>
        </p:grpSpPr>
        <p:sp>
          <p:nvSpPr>
            <p:cNvPr id="10004" name="Google Shape;10004;p11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1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1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1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1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111"/>
          <p:cNvGrpSpPr/>
          <p:nvPr/>
        </p:nvGrpSpPr>
        <p:grpSpPr>
          <a:xfrm>
            <a:off x="5377363" y="1516169"/>
            <a:ext cx="257357" cy="356627"/>
            <a:chOff x="5377363" y="1516169"/>
            <a:chExt cx="257357" cy="356627"/>
          </a:xfrm>
        </p:grpSpPr>
        <p:sp>
          <p:nvSpPr>
            <p:cNvPr id="10010" name="Google Shape;10010;p11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1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1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1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1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1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1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1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1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1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1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1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1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1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1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1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1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11"/>
          <p:cNvGrpSpPr/>
          <p:nvPr/>
        </p:nvGrpSpPr>
        <p:grpSpPr>
          <a:xfrm>
            <a:off x="4880567" y="1535870"/>
            <a:ext cx="356245" cy="317607"/>
            <a:chOff x="4880567" y="1535870"/>
            <a:chExt cx="356245" cy="317607"/>
          </a:xfrm>
        </p:grpSpPr>
        <p:sp>
          <p:nvSpPr>
            <p:cNvPr id="10028" name="Google Shape;10028;p11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1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1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1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1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111"/>
          <p:cNvGrpSpPr/>
          <p:nvPr/>
        </p:nvGrpSpPr>
        <p:grpSpPr>
          <a:xfrm>
            <a:off x="5771483" y="1515787"/>
            <a:ext cx="357359" cy="357391"/>
            <a:chOff x="5771483" y="1515787"/>
            <a:chExt cx="357359" cy="357391"/>
          </a:xfrm>
        </p:grpSpPr>
        <p:sp>
          <p:nvSpPr>
            <p:cNvPr id="10034" name="Google Shape;10034;p11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1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1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1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11"/>
          <p:cNvGrpSpPr/>
          <p:nvPr/>
        </p:nvGrpSpPr>
        <p:grpSpPr>
          <a:xfrm>
            <a:off x="7121669" y="1533610"/>
            <a:ext cx="321362" cy="321362"/>
            <a:chOff x="7121669" y="1533610"/>
            <a:chExt cx="321362" cy="321362"/>
          </a:xfrm>
        </p:grpSpPr>
        <p:sp>
          <p:nvSpPr>
            <p:cNvPr id="10039" name="Google Shape;10039;p11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1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1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1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11"/>
          <p:cNvGrpSpPr/>
          <p:nvPr/>
        </p:nvGrpSpPr>
        <p:grpSpPr>
          <a:xfrm>
            <a:off x="7562766" y="1514864"/>
            <a:ext cx="327059" cy="360192"/>
            <a:chOff x="7562766" y="1514864"/>
            <a:chExt cx="327059" cy="360192"/>
          </a:xfrm>
        </p:grpSpPr>
        <p:sp>
          <p:nvSpPr>
            <p:cNvPr id="10044" name="Google Shape;10044;p11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1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1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1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111"/>
          <p:cNvGrpSpPr/>
          <p:nvPr/>
        </p:nvGrpSpPr>
        <p:grpSpPr>
          <a:xfrm>
            <a:off x="6221229" y="1498673"/>
            <a:ext cx="361636" cy="362183"/>
            <a:chOff x="6259175" y="1559008"/>
            <a:chExt cx="271743" cy="272093"/>
          </a:xfrm>
        </p:grpSpPr>
        <p:sp>
          <p:nvSpPr>
            <p:cNvPr id="10049" name="Google Shape;10049;p11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1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1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1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1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1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1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1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1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1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1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1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1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1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1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1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1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111"/>
          <p:cNvGrpSpPr/>
          <p:nvPr/>
        </p:nvGrpSpPr>
        <p:grpSpPr>
          <a:xfrm>
            <a:off x="2661459" y="2015001"/>
            <a:ext cx="322508" cy="273494"/>
            <a:chOff x="2661459" y="2015001"/>
            <a:chExt cx="322508" cy="273494"/>
          </a:xfrm>
        </p:grpSpPr>
        <p:sp>
          <p:nvSpPr>
            <p:cNvPr id="10067" name="Google Shape;10067;p11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1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111"/>
          <p:cNvGrpSpPr/>
          <p:nvPr/>
        </p:nvGrpSpPr>
        <p:grpSpPr>
          <a:xfrm>
            <a:off x="6671087" y="2009304"/>
            <a:ext cx="332757" cy="281833"/>
            <a:chOff x="6671087" y="2009304"/>
            <a:chExt cx="332757" cy="281833"/>
          </a:xfrm>
        </p:grpSpPr>
        <p:sp>
          <p:nvSpPr>
            <p:cNvPr id="10070" name="Google Shape;10070;p11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1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11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3" name="Google Shape;10073;p111"/>
          <p:cNvGrpSpPr/>
          <p:nvPr/>
        </p:nvGrpSpPr>
        <p:grpSpPr>
          <a:xfrm>
            <a:off x="2201806" y="1976585"/>
            <a:ext cx="349784" cy="349434"/>
            <a:chOff x="2201806" y="1976585"/>
            <a:chExt cx="349784" cy="349434"/>
          </a:xfrm>
        </p:grpSpPr>
        <p:sp>
          <p:nvSpPr>
            <p:cNvPr id="10074" name="Google Shape;10074;p11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1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1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1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111"/>
          <p:cNvGrpSpPr/>
          <p:nvPr/>
        </p:nvGrpSpPr>
        <p:grpSpPr>
          <a:xfrm>
            <a:off x="3094217" y="1976585"/>
            <a:ext cx="350198" cy="350548"/>
            <a:chOff x="3094217" y="1976585"/>
            <a:chExt cx="350198" cy="350548"/>
          </a:xfrm>
        </p:grpSpPr>
        <p:sp>
          <p:nvSpPr>
            <p:cNvPr id="10079" name="Google Shape;10079;p11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1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1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1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1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1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1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1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1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1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1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1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1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111"/>
          <p:cNvGrpSpPr/>
          <p:nvPr/>
        </p:nvGrpSpPr>
        <p:grpSpPr>
          <a:xfrm>
            <a:off x="870939" y="1975821"/>
            <a:ext cx="332375" cy="350071"/>
            <a:chOff x="870939" y="1975821"/>
            <a:chExt cx="332375" cy="350071"/>
          </a:xfrm>
        </p:grpSpPr>
        <p:sp>
          <p:nvSpPr>
            <p:cNvPr id="10093" name="Google Shape;10093;p11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1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1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1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7" name="Google Shape;10097;p11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8" name="Google Shape;10098;p111"/>
          <p:cNvGrpSpPr/>
          <p:nvPr/>
        </p:nvGrpSpPr>
        <p:grpSpPr>
          <a:xfrm>
            <a:off x="3979435" y="1976585"/>
            <a:ext cx="345265" cy="349848"/>
            <a:chOff x="3979435" y="1976585"/>
            <a:chExt cx="345265" cy="349848"/>
          </a:xfrm>
        </p:grpSpPr>
        <p:sp>
          <p:nvSpPr>
            <p:cNvPr id="10099" name="Google Shape;10099;p11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1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1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1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1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1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1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1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1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1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1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1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1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1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1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1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1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11"/>
          <p:cNvGrpSpPr/>
          <p:nvPr/>
        </p:nvGrpSpPr>
        <p:grpSpPr>
          <a:xfrm>
            <a:off x="3576626" y="1975821"/>
            <a:ext cx="284251" cy="351694"/>
            <a:chOff x="3576626" y="1975821"/>
            <a:chExt cx="284251" cy="351694"/>
          </a:xfrm>
        </p:grpSpPr>
        <p:sp>
          <p:nvSpPr>
            <p:cNvPr id="10117" name="Google Shape;10117;p11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1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1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111"/>
          <p:cNvGrpSpPr/>
          <p:nvPr/>
        </p:nvGrpSpPr>
        <p:grpSpPr>
          <a:xfrm>
            <a:off x="2722090" y="2890162"/>
            <a:ext cx="238770" cy="371841"/>
            <a:chOff x="2722090" y="2890162"/>
            <a:chExt cx="238770" cy="371841"/>
          </a:xfrm>
        </p:grpSpPr>
        <p:sp>
          <p:nvSpPr>
            <p:cNvPr id="10121" name="Google Shape;10121;p11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1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1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4" name="Google Shape;10124;p11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5" name="Google Shape;10125;p111"/>
          <p:cNvGrpSpPr/>
          <p:nvPr/>
        </p:nvGrpSpPr>
        <p:grpSpPr>
          <a:xfrm>
            <a:off x="6216367" y="1970156"/>
            <a:ext cx="361147" cy="361147"/>
            <a:chOff x="6216367" y="1970156"/>
            <a:chExt cx="361147" cy="361147"/>
          </a:xfrm>
        </p:grpSpPr>
        <p:sp>
          <p:nvSpPr>
            <p:cNvPr id="10126" name="Google Shape;10126;p11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1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1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1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111"/>
          <p:cNvGrpSpPr/>
          <p:nvPr/>
        </p:nvGrpSpPr>
        <p:grpSpPr>
          <a:xfrm>
            <a:off x="1289311" y="2926222"/>
            <a:ext cx="408156" cy="299783"/>
            <a:chOff x="1289311" y="2926222"/>
            <a:chExt cx="408156" cy="299783"/>
          </a:xfrm>
        </p:grpSpPr>
        <p:sp>
          <p:nvSpPr>
            <p:cNvPr id="10131" name="Google Shape;10131;p11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1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111"/>
          <p:cNvGrpSpPr/>
          <p:nvPr/>
        </p:nvGrpSpPr>
        <p:grpSpPr>
          <a:xfrm>
            <a:off x="7978465" y="1969392"/>
            <a:ext cx="361147" cy="360797"/>
            <a:chOff x="7978465" y="1969392"/>
            <a:chExt cx="361147" cy="360797"/>
          </a:xfrm>
        </p:grpSpPr>
        <p:sp>
          <p:nvSpPr>
            <p:cNvPr id="10134" name="Google Shape;10134;p11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1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1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1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1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1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1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1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1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3" name="Google Shape;10143;p11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111"/>
          <p:cNvGrpSpPr/>
          <p:nvPr/>
        </p:nvGrpSpPr>
        <p:grpSpPr>
          <a:xfrm>
            <a:off x="854261" y="2908813"/>
            <a:ext cx="377474" cy="335748"/>
            <a:chOff x="854261" y="2908813"/>
            <a:chExt cx="377474" cy="335748"/>
          </a:xfrm>
        </p:grpSpPr>
        <p:sp>
          <p:nvSpPr>
            <p:cNvPr id="10145" name="Google Shape;10145;p11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1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1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1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1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111"/>
          <p:cNvGrpSpPr/>
          <p:nvPr/>
        </p:nvGrpSpPr>
        <p:grpSpPr>
          <a:xfrm>
            <a:off x="1749728" y="2894777"/>
            <a:ext cx="386927" cy="363438"/>
            <a:chOff x="1749728" y="2894777"/>
            <a:chExt cx="386927" cy="363438"/>
          </a:xfrm>
        </p:grpSpPr>
        <p:sp>
          <p:nvSpPr>
            <p:cNvPr id="10151" name="Google Shape;10151;p11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1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1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1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1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1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1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111"/>
          <p:cNvGrpSpPr/>
          <p:nvPr/>
        </p:nvGrpSpPr>
        <p:grpSpPr>
          <a:xfrm>
            <a:off x="7098912" y="1969392"/>
            <a:ext cx="359651" cy="361560"/>
            <a:chOff x="7098912" y="1969392"/>
            <a:chExt cx="359651" cy="361560"/>
          </a:xfrm>
        </p:grpSpPr>
        <p:sp>
          <p:nvSpPr>
            <p:cNvPr id="10159" name="Google Shape;10159;p11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1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1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1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1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1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1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1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1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1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1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1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1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2" name="Google Shape;10172;p11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111"/>
          <p:cNvGrpSpPr/>
          <p:nvPr/>
        </p:nvGrpSpPr>
        <p:grpSpPr>
          <a:xfrm>
            <a:off x="5352728" y="1990239"/>
            <a:ext cx="327091" cy="322508"/>
            <a:chOff x="5352728" y="1990239"/>
            <a:chExt cx="327091" cy="322508"/>
          </a:xfrm>
        </p:grpSpPr>
        <p:sp>
          <p:nvSpPr>
            <p:cNvPr id="10174" name="Google Shape;10174;p11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1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1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11"/>
          <p:cNvGrpSpPr/>
          <p:nvPr/>
        </p:nvGrpSpPr>
        <p:grpSpPr>
          <a:xfrm>
            <a:off x="7538896" y="1970156"/>
            <a:ext cx="361147" cy="361529"/>
            <a:chOff x="7538896" y="1970156"/>
            <a:chExt cx="361147" cy="361529"/>
          </a:xfrm>
        </p:grpSpPr>
        <p:sp>
          <p:nvSpPr>
            <p:cNvPr id="10178" name="Google Shape;10178;p11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1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1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1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1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1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111"/>
          <p:cNvGrpSpPr/>
          <p:nvPr/>
        </p:nvGrpSpPr>
        <p:grpSpPr>
          <a:xfrm>
            <a:off x="4896099" y="1970920"/>
            <a:ext cx="358155" cy="358123"/>
            <a:chOff x="4896099" y="1970920"/>
            <a:chExt cx="358155" cy="358123"/>
          </a:xfrm>
        </p:grpSpPr>
        <p:sp>
          <p:nvSpPr>
            <p:cNvPr id="10185" name="Google Shape;10185;p11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1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1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11"/>
          <p:cNvGrpSpPr/>
          <p:nvPr/>
        </p:nvGrpSpPr>
        <p:grpSpPr>
          <a:xfrm>
            <a:off x="4048787" y="2977019"/>
            <a:ext cx="283488" cy="198604"/>
            <a:chOff x="4048787" y="2977019"/>
            <a:chExt cx="283488" cy="198604"/>
          </a:xfrm>
        </p:grpSpPr>
        <p:sp>
          <p:nvSpPr>
            <p:cNvPr id="10189" name="Google Shape;10189;p11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1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1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1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1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1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11"/>
          <p:cNvGrpSpPr/>
          <p:nvPr/>
        </p:nvGrpSpPr>
        <p:grpSpPr>
          <a:xfrm>
            <a:off x="4054103" y="2430191"/>
            <a:ext cx="218687" cy="349052"/>
            <a:chOff x="4054103" y="2430191"/>
            <a:chExt cx="218687" cy="349052"/>
          </a:xfrm>
        </p:grpSpPr>
        <p:sp>
          <p:nvSpPr>
            <p:cNvPr id="10196" name="Google Shape;10196;p11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1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11"/>
          <p:cNvGrpSpPr/>
          <p:nvPr/>
        </p:nvGrpSpPr>
        <p:grpSpPr>
          <a:xfrm>
            <a:off x="2185128" y="2427549"/>
            <a:ext cx="382758" cy="356595"/>
            <a:chOff x="2185128" y="2427549"/>
            <a:chExt cx="382758" cy="356595"/>
          </a:xfrm>
        </p:grpSpPr>
        <p:sp>
          <p:nvSpPr>
            <p:cNvPr id="10199" name="Google Shape;10199;p11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1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1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1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111"/>
          <p:cNvGrpSpPr/>
          <p:nvPr/>
        </p:nvGrpSpPr>
        <p:grpSpPr>
          <a:xfrm>
            <a:off x="3539102" y="2427549"/>
            <a:ext cx="355099" cy="355481"/>
            <a:chOff x="3539102" y="2427549"/>
            <a:chExt cx="355099" cy="355481"/>
          </a:xfrm>
        </p:grpSpPr>
        <p:sp>
          <p:nvSpPr>
            <p:cNvPr id="10204" name="Google Shape;10204;p11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1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111"/>
          <p:cNvGrpSpPr/>
          <p:nvPr/>
        </p:nvGrpSpPr>
        <p:grpSpPr>
          <a:xfrm>
            <a:off x="2656907" y="2439293"/>
            <a:ext cx="332757" cy="332343"/>
            <a:chOff x="2656907" y="2439293"/>
            <a:chExt cx="332757" cy="332343"/>
          </a:xfrm>
        </p:grpSpPr>
        <p:sp>
          <p:nvSpPr>
            <p:cNvPr id="10207" name="Google Shape;10207;p11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1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1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1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1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1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1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11"/>
          <p:cNvGrpSpPr/>
          <p:nvPr/>
        </p:nvGrpSpPr>
        <p:grpSpPr>
          <a:xfrm>
            <a:off x="1731523" y="2422616"/>
            <a:ext cx="399435" cy="365698"/>
            <a:chOff x="1731523" y="2422616"/>
            <a:chExt cx="399435" cy="365698"/>
          </a:xfrm>
        </p:grpSpPr>
        <p:sp>
          <p:nvSpPr>
            <p:cNvPr id="10215" name="Google Shape;10215;p11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1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1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111"/>
          <p:cNvGrpSpPr/>
          <p:nvPr/>
        </p:nvGrpSpPr>
        <p:grpSpPr>
          <a:xfrm>
            <a:off x="3097241" y="2433564"/>
            <a:ext cx="344883" cy="343387"/>
            <a:chOff x="3097241" y="2433564"/>
            <a:chExt cx="344883" cy="343387"/>
          </a:xfrm>
        </p:grpSpPr>
        <p:sp>
          <p:nvSpPr>
            <p:cNvPr id="10219" name="Google Shape;10219;p11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1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1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1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1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1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1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1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1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11"/>
          <p:cNvGrpSpPr/>
          <p:nvPr/>
        </p:nvGrpSpPr>
        <p:grpSpPr>
          <a:xfrm>
            <a:off x="1278299" y="2439293"/>
            <a:ext cx="410829" cy="332343"/>
            <a:chOff x="1278299" y="2439293"/>
            <a:chExt cx="410829" cy="332343"/>
          </a:xfrm>
        </p:grpSpPr>
        <p:sp>
          <p:nvSpPr>
            <p:cNvPr id="10229" name="Google Shape;10229;p11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1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1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1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1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1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1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1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111"/>
          <p:cNvGrpSpPr/>
          <p:nvPr/>
        </p:nvGrpSpPr>
        <p:grpSpPr>
          <a:xfrm>
            <a:off x="870939" y="2439293"/>
            <a:ext cx="331993" cy="331993"/>
            <a:chOff x="870939" y="2439293"/>
            <a:chExt cx="331993" cy="331993"/>
          </a:xfrm>
        </p:grpSpPr>
        <p:sp>
          <p:nvSpPr>
            <p:cNvPr id="10238" name="Google Shape;10238;p11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1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1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1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1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1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1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1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1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1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1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1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1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1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1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1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11"/>
          <p:cNvGrpSpPr/>
          <p:nvPr/>
        </p:nvGrpSpPr>
        <p:grpSpPr>
          <a:xfrm>
            <a:off x="6644957" y="2456353"/>
            <a:ext cx="371395" cy="278904"/>
            <a:chOff x="6644957" y="2456353"/>
            <a:chExt cx="371395" cy="278904"/>
          </a:xfrm>
        </p:grpSpPr>
        <p:sp>
          <p:nvSpPr>
            <p:cNvPr id="10255" name="Google Shape;10255;p11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1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1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1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1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11"/>
          <p:cNvGrpSpPr/>
          <p:nvPr/>
        </p:nvGrpSpPr>
        <p:grpSpPr>
          <a:xfrm>
            <a:off x="5388757" y="2414659"/>
            <a:ext cx="260349" cy="362292"/>
            <a:chOff x="5388757" y="2414659"/>
            <a:chExt cx="260349" cy="362292"/>
          </a:xfrm>
        </p:grpSpPr>
        <p:sp>
          <p:nvSpPr>
            <p:cNvPr id="10261" name="Google Shape;10261;p11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1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1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1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1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1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1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1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1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1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1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1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1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1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1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1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1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1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1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1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11"/>
          <p:cNvGrpSpPr/>
          <p:nvPr/>
        </p:nvGrpSpPr>
        <p:grpSpPr>
          <a:xfrm>
            <a:off x="3567142" y="2905757"/>
            <a:ext cx="348288" cy="340331"/>
            <a:chOff x="3567142" y="2905757"/>
            <a:chExt cx="348288" cy="340331"/>
          </a:xfrm>
        </p:grpSpPr>
        <p:sp>
          <p:nvSpPr>
            <p:cNvPr id="10282" name="Google Shape;10282;p11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1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1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1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1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111"/>
          <p:cNvGrpSpPr/>
          <p:nvPr/>
        </p:nvGrpSpPr>
        <p:grpSpPr>
          <a:xfrm>
            <a:off x="7967103" y="2415041"/>
            <a:ext cx="355863" cy="361911"/>
            <a:chOff x="7967103" y="2415041"/>
            <a:chExt cx="355863" cy="361911"/>
          </a:xfrm>
        </p:grpSpPr>
        <p:sp>
          <p:nvSpPr>
            <p:cNvPr id="10288" name="Google Shape;10288;p11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1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1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1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1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1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1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1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1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1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1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111"/>
          <p:cNvGrpSpPr/>
          <p:nvPr/>
        </p:nvGrpSpPr>
        <p:grpSpPr>
          <a:xfrm>
            <a:off x="7529411" y="2414659"/>
            <a:ext cx="355863" cy="362292"/>
            <a:chOff x="7529411" y="2414659"/>
            <a:chExt cx="355863" cy="362292"/>
          </a:xfrm>
        </p:grpSpPr>
        <p:sp>
          <p:nvSpPr>
            <p:cNvPr id="10300" name="Google Shape;10300;p11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1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1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1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1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1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1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1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1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1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1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1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111"/>
          <p:cNvGrpSpPr/>
          <p:nvPr/>
        </p:nvGrpSpPr>
        <p:grpSpPr>
          <a:xfrm>
            <a:off x="5733194" y="2431718"/>
            <a:ext cx="446826" cy="327059"/>
            <a:chOff x="5733194" y="2431718"/>
            <a:chExt cx="446826" cy="327059"/>
          </a:xfrm>
        </p:grpSpPr>
        <p:sp>
          <p:nvSpPr>
            <p:cNvPr id="10313" name="Google Shape;10313;p11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1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1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111"/>
          <p:cNvGrpSpPr/>
          <p:nvPr/>
        </p:nvGrpSpPr>
        <p:grpSpPr>
          <a:xfrm>
            <a:off x="4876780" y="2418064"/>
            <a:ext cx="407774" cy="356627"/>
            <a:chOff x="4876780" y="2418064"/>
            <a:chExt cx="407774" cy="356627"/>
          </a:xfrm>
        </p:grpSpPr>
        <p:sp>
          <p:nvSpPr>
            <p:cNvPr id="10317" name="Google Shape;10317;p11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1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1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1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1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1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1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1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111"/>
          <p:cNvGrpSpPr/>
          <p:nvPr/>
        </p:nvGrpSpPr>
        <p:grpSpPr>
          <a:xfrm>
            <a:off x="7070872" y="2410871"/>
            <a:ext cx="398321" cy="371013"/>
            <a:chOff x="7070872" y="2410871"/>
            <a:chExt cx="398321" cy="371013"/>
          </a:xfrm>
        </p:grpSpPr>
        <p:sp>
          <p:nvSpPr>
            <p:cNvPr id="10326" name="Google Shape;10326;p11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1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1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1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0" name="Google Shape;10330;p11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111"/>
          <p:cNvGrpSpPr/>
          <p:nvPr/>
        </p:nvGrpSpPr>
        <p:grpSpPr>
          <a:xfrm>
            <a:off x="5318259" y="2982111"/>
            <a:ext cx="371013" cy="220787"/>
            <a:chOff x="5318259" y="2982111"/>
            <a:chExt cx="371013" cy="220787"/>
          </a:xfrm>
        </p:grpSpPr>
        <p:sp>
          <p:nvSpPr>
            <p:cNvPr id="10332" name="Google Shape;10332;p11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1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1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1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1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1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1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1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111"/>
          <p:cNvGrpSpPr/>
          <p:nvPr/>
        </p:nvGrpSpPr>
        <p:grpSpPr>
          <a:xfrm>
            <a:off x="7073928" y="2905757"/>
            <a:ext cx="371395" cy="371809"/>
            <a:chOff x="7073928" y="2905757"/>
            <a:chExt cx="371395" cy="371809"/>
          </a:xfrm>
        </p:grpSpPr>
        <p:sp>
          <p:nvSpPr>
            <p:cNvPr id="10341" name="Google Shape;10341;p11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1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1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111"/>
          <p:cNvGrpSpPr/>
          <p:nvPr/>
        </p:nvGrpSpPr>
        <p:grpSpPr>
          <a:xfrm>
            <a:off x="6188327" y="2955408"/>
            <a:ext cx="371395" cy="272857"/>
            <a:chOff x="6188327" y="2955408"/>
            <a:chExt cx="371395" cy="272857"/>
          </a:xfrm>
        </p:grpSpPr>
        <p:sp>
          <p:nvSpPr>
            <p:cNvPr id="10345" name="Google Shape;10345;p11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1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11"/>
          <p:cNvGrpSpPr/>
          <p:nvPr/>
        </p:nvGrpSpPr>
        <p:grpSpPr>
          <a:xfrm>
            <a:off x="7521454" y="2906139"/>
            <a:ext cx="359651" cy="371013"/>
            <a:chOff x="7521454" y="2906139"/>
            <a:chExt cx="359651" cy="371013"/>
          </a:xfrm>
        </p:grpSpPr>
        <p:sp>
          <p:nvSpPr>
            <p:cNvPr id="10348" name="Google Shape;10348;p11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1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1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1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1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111"/>
          <p:cNvGrpSpPr/>
          <p:nvPr/>
        </p:nvGrpSpPr>
        <p:grpSpPr>
          <a:xfrm>
            <a:off x="5782845" y="2906521"/>
            <a:ext cx="301661" cy="371013"/>
            <a:chOff x="5782845" y="2906521"/>
            <a:chExt cx="301661" cy="371013"/>
          </a:xfrm>
        </p:grpSpPr>
        <p:sp>
          <p:nvSpPr>
            <p:cNvPr id="10354" name="Google Shape;10354;p11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1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1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11"/>
          <p:cNvGrpSpPr/>
          <p:nvPr/>
        </p:nvGrpSpPr>
        <p:grpSpPr>
          <a:xfrm>
            <a:off x="6630539" y="2917502"/>
            <a:ext cx="371777" cy="349434"/>
            <a:chOff x="6630539" y="2917502"/>
            <a:chExt cx="371777" cy="349434"/>
          </a:xfrm>
        </p:grpSpPr>
        <p:sp>
          <p:nvSpPr>
            <p:cNvPr id="10358" name="Google Shape;10358;p11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1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1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1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1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1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1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111"/>
          <p:cNvGrpSpPr/>
          <p:nvPr/>
        </p:nvGrpSpPr>
        <p:grpSpPr>
          <a:xfrm>
            <a:off x="2171474" y="3369229"/>
            <a:ext cx="408156" cy="343737"/>
            <a:chOff x="2171474" y="3369229"/>
            <a:chExt cx="408156" cy="343737"/>
          </a:xfrm>
        </p:grpSpPr>
        <p:sp>
          <p:nvSpPr>
            <p:cNvPr id="10366" name="Google Shape;10366;p11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1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1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1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11"/>
          <p:cNvGrpSpPr/>
          <p:nvPr/>
        </p:nvGrpSpPr>
        <p:grpSpPr>
          <a:xfrm>
            <a:off x="4891198" y="2925108"/>
            <a:ext cx="334634" cy="334634"/>
            <a:chOff x="4891198" y="2925108"/>
            <a:chExt cx="334634" cy="334634"/>
          </a:xfrm>
        </p:grpSpPr>
        <p:sp>
          <p:nvSpPr>
            <p:cNvPr id="10371" name="Google Shape;10371;p11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1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1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1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1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1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1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1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111"/>
          <p:cNvGrpSpPr/>
          <p:nvPr/>
        </p:nvGrpSpPr>
        <p:grpSpPr>
          <a:xfrm>
            <a:off x="7976174" y="2925108"/>
            <a:ext cx="334666" cy="334634"/>
            <a:chOff x="7976174" y="2925108"/>
            <a:chExt cx="334666" cy="334634"/>
          </a:xfrm>
        </p:grpSpPr>
        <p:sp>
          <p:nvSpPr>
            <p:cNvPr id="10380" name="Google Shape;10380;p11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1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1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1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1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1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1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1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1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111"/>
          <p:cNvGrpSpPr/>
          <p:nvPr/>
        </p:nvGrpSpPr>
        <p:grpSpPr>
          <a:xfrm>
            <a:off x="3091957" y="3374131"/>
            <a:ext cx="354717" cy="332757"/>
            <a:chOff x="3091957" y="3374131"/>
            <a:chExt cx="354717" cy="332757"/>
          </a:xfrm>
        </p:grpSpPr>
        <p:sp>
          <p:nvSpPr>
            <p:cNvPr id="10390" name="Google Shape;10390;p11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1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1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1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1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1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111"/>
          <p:cNvGrpSpPr/>
          <p:nvPr/>
        </p:nvGrpSpPr>
        <p:grpSpPr>
          <a:xfrm>
            <a:off x="3988156" y="3380210"/>
            <a:ext cx="353954" cy="318880"/>
            <a:chOff x="3988156" y="3380210"/>
            <a:chExt cx="353954" cy="318880"/>
          </a:xfrm>
        </p:grpSpPr>
        <p:sp>
          <p:nvSpPr>
            <p:cNvPr id="10397" name="Google Shape;10397;p11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1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1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1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1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111"/>
          <p:cNvGrpSpPr/>
          <p:nvPr/>
        </p:nvGrpSpPr>
        <p:grpSpPr>
          <a:xfrm>
            <a:off x="3541011" y="3367320"/>
            <a:ext cx="348257" cy="346188"/>
            <a:chOff x="3541011" y="3367320"/>
            <a:chExt cx="348257" cy="346188"/>
          </a:xfrm>
        </p:grpSpPr>
        <p:sp>
          <p:nvSpPr>
            <p:cNvPr id="10403" name="Google Shape;10403;p11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1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1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1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111"/>
          <p:cNvGrpSpPr/>
          <p:nvPr/>
        </p:nvGrpSpPr>
        <p:grpSpPr>
          <a:xfrm>
            <a:off x="850092" y="3352934"/>
            <a:ext cx="369517" cy="375660"/>
            <a:chOff x="850092" y="3352934"/>
            <a:chExt cx="369517" cy="375660"/>
          </a:xfrm>
        </p:grpSpPr>
        <p:sp>
          <p:nvSpPr>
            <p:cNvPr id="10408" name="Google Shape;10408;p11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1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1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1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1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11"/>
          <p:cNvGrpSpPr/>
          <p:nvPr/>
        </p:nvGrpSpPr>
        <p:grpSpPr>
          <a:xfrm>
            <a:off x="1314678" y="3358217"/>
            <a:ext cx="334666" cy="365348"/>
            <a:chOff x="1314678" y="3358217"/>
            <a:chExt cx="334666" cy="365348"/>
          </a:xfrm>
        </p:grpSpPr>
        <p:sp>
          <p:nvSpPr>
            <p:cNvPr id="10414" name="Google Shape;10414;p11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1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1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1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1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111"/>
          <p:cNvGrpSpPr/>
          <p:nvPr/>
        </p:nvGrpSpPr>
        <p:grpSpPr>
          <a:xfrm>
            <a:off x="1748582" y="3372635"/>
            <a:ext cx="359269" cy="335780"/>
            <a:chOff x="1748582" y="3372635"/>
            <a:chExt cx="359269" cy="335780"/>
          </a:xfrm>
        </p:grpSpPr>
        <p:sp>
          <p:nvSpPr>
            <p:cNvPr id="10420" name="Google Shape;10420;p11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1" name="Google Shape;10421;p111"/>
            <p:cNvGrpSpPr/>
            <p:nvPr/>
          </p:nvGrpSpPr>
          <p:grpSpPr>
            <a:xfrm>
              <a:off x="1748582" y="3372635"/>
              <a:ext cx="333520" cy="335780"/>
              <a:chOff x="1748582" y="3372635"/>
              <a:chExt cx="333520" cy="335780"/>
            </a:xfrm>
          </p:grpSpPr>
          <p:sp>
            <p:nvSpPr>
              <p:cNvPr id="10422" name="Google Shape;10422;p11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1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1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111"/>
          <p:cNvGrpSpPr/>
          <p:nvPr/>
        </p:nvGrpSpPr>
        <p:grpSpPr>
          <a:xfrm>
            <a:off x="2640993" y="3357835"/>
            <a:ext cx="365348" cy="364966"/>
            <a:chOff x="2640993" y="3357835"/>
            <a:chExt cx="365348" cy="364966"/>
          </a:xfrm>
        </p:grpSpPr>
        <p:sp>
          <p:nvSpPr>
            <p:cNvPr id="10426" name="Google Shape;10426;p11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1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1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1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1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1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1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1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1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1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11"/>
          <p:cNvGrpSpPr/>
          <p:nvPr/>
        </p:nvGrpSpPr>
        <p:grpSpPr>
          <a:xfrm>
            <a:off x="4886264" y="3366174"/>
            <a:ext cx="350548" cy="350198"/>
            <a:chOff x="4886264" y="3366174"/>
            <a:chExt cx="350548" cy="350198"/>
          </a:xfrm>
        </p:grpSpPr>
        <p:sp>
          <p:nvSpPr>
            <p:cNvPr id="10437" name="Google Shape;10437;p11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1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1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1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1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1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1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1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1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1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1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1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1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11"/>
          <p:cNvGrpSpPr/>
          <p:nvPr/>
        </p:nvGrpSpPr>
        <p:grpSpPr>
          <a:xfrm>
            <a:off x="5331913" y="3413947"/>
            <a:ext cx="347143" cy="254684"/>
            <a:chOff x="5331913" y="3413947"/>
            <a:chExt cx="347143" cy="254684"/>
          </a:xfrm>
        </p:grpSpPr>
        <p:sp>
          <p:nvSpPr>
            <p:cNvPr id="10451" name="Google Shape;10451;p11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1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1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1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1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1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111"/>
          <p:cNvGrpSpPr/>
          <p:nvPr/>
        </p:nvGrpSpPr>
        <p:grpSpPr>
          <a:xfrm>
            <a:off x="5776798" y="3409778"/>
            <a:ext cx="346379" cy="264518"/>
            <a:chOff x="5776798" y="3409778"/>
            <a:chExt cx="346379" cy="264518"/>
          </a:xfrm>
        </p:grpSpPr>
        <p:sp>
          <p:nvSpPr>
            <p:cNvPr id="10458" name="Google Shape;10458;p11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1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1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1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1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1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111"/>
          <p:cNvGrpSpPr/>
          <p:nvPr/>
        </p:nvGrpSpPr>
        <p:grpSpPr>
          <a:xfrm>
            <a:off x="7108015" y="3396505"/>
            <a:ext cx="344883" cy="290299"/>
            <a:chOff x="7108015" y="3396505"/>
            <a:chExt cx="344883" cy="290299"/>
          </a:xfrm>
        </p:grpSpPr>
        <p:sp>
          <p:nvSpPr>
            <p:cNvPr id="10465" name="Google Shape;10465;p11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1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1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1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111"/>
          <p:cNvGrpSpPr/>
          <p:nvPr/>
        </p:nvGrpSpPr>
        <p:grpSpPr>
          <a:xfrm>
            <a:off x="7551754" y="3390808"/>
            <a:ext cx="344883" cy="301311"/>
            <a:chOff x="7551754" y="3390808"/>
            <a:chExt cx="344883" cy="301311"/>
          </a:xfrm>
        </p:grpSpPr>
        <p:sp>
          <p:nvSpPr>
            <p:cNvPr id="10470" name="Google Shape;10470;p11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1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1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1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1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1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1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1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1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1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1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11"/>
          <p:cNvGrpSpPr/>
          <p:nvPr/>
        </p:nvGrpSpPr>
        <p:grpSpPr>
          <a:xfrm>
            <a:off x="6707084" y="3387403"/>
            <a:ext cx="261145" cy="308504"/>
            <a:chOff x="6707084" y="3387403"/>
            <a:chExt cx="261145" cy="308504"/>
          </a:xfrm>
        </p:grpSpPr>
        <p:sp>
          <p:nvSpPr>
            <p:cNvPr id="10482" name="Google Shape;10482;p11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1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1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1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11"/>
          <p:cNvGrpSpPr/>
          <p:nvPr/>
        </p:nvGrpSpPr>
        <p:grpSpPr>
          <a:xfrm>
            <a:off x="848978" y="4297637"/>
            <a:ext cx="377824" cy="324418"/>
            <a:chOff x="848978" y="4297637"/>
            <a:chExt cx="377824" cy="324418"/>
          </a:xfrm>
        </p:grpSpPr>
        <p:sp>
          <p:nvSpPr>
            <p:cNvPr id="10487" name="Google Shape;10487;p11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1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111"/>
          <p:cNvGrpSpPr/>
          <p:nvPr/>
        </p:nvGrpSpPr>
        <p:grpSpPr>
          <a:xfrm>
            <a:off x="1754279" y="4286593"/>
            <a:ext cx="351439" cy="345965"/>
            <a:chOff x="1754279" y="4286593"/>
            <a:chExt cx="351439" cy="345965"/>
          </a:xfrm>
        </p:grpSpPr>
        <p:sp>
          <p:nvSpPr>
            <p:cNvPr id="10490" name="Google Shape;10490;p11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1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1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1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1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11"/>
          <p:cNvGrpSpPr/>
          <p:nvPr/>
        </p:nvGrpSpPr>
        <p:grpSpPr>
          <a:xfrm>
            <a:off x="3996113" y="4291176"/>
            <a:ext cx="336512" cy="335048"/>
            <a:chOff x="3996113" y="4291176"/>
            <a:chExt cx="336512" cy="335048"/>
          </a:xfrm>
        </p:grpSpPr>
        <p:sp>
          <p:nvSpPr>
            <p:cNvPr id="10496" name="Google Shape;10496;p11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1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1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11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111"/>
          <p:cNvGrpSpPr/>
          <p:nvPr/>
        </p:nvGrpSpPr>
        <p:grpSpPr>
          <a:xfrm>
            <a:off x="2179081" y="4285511"/>
            <a:ext cx="397525" cy="348670"/>
            <a:chOff x="2179081" y="4285511"/>
            <a:chExt cx="397525" cy="348670"/>
          </a:xfrm>
        </p:grpSpPr>
        <p:sp>
          <p:nvSpPr>
            <p:cNvPr id="10501" name="Google Shape;10501;p11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1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111"/>
          <p:cNvGrpSpPr/>
          <p:nvPr/>
        </p:nvGrpSpPr>
        <p:grpSpPr>
          <a:xfrm>
            <a:off x="3584201" y="4294996"/>
            <a:ext cx="267574" cy="329415"/>
            <a:chOff x="3584201" y="4294996"/>
            <a:chExt cx="267574" cy="329415"/>
          </a:xfrm>
        </p:grpSpPr>
        <p:sp>
          <p:nvSpPr>
            <p:cNvPr id="10504" name="Google Shape;10504;p11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1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1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1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111"/>
          <p:cNvGrpSpPr/>
          <p:nvPr/>
        </p:nvGrpSpPr>
        <p:grpSpPr>
          <a:xfrm>
            <a:off x="3082855" y="4295728"/>
            <a:ext cx="375946" cy="327823"/>
            <a:chOff x="3082855" y="4295728"/>
            <a:chExt cx="375946" cy="327823"/>
          </a:xfrm>
        </p:grpSpPr>
        <p:sp>
          <p:nvSpPr>
            <p:cNvPr id="10509" name="Google Shape;10509;p11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1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1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1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1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1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1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1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1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1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1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111"/>
          <p:cNvGrpSpPr/>
          <p:nvPr/>
        </p:nvGrpSpPr>
        <p:grpSpPr>
          <a:xfrm>
            <a:off x="2749016" y="4291176"/>
            <a:ext cx="150831" cy="336926"/>
            <a:chOff x="2749016" y="4291176"/>
            <a:chExt cx="150831" cy="336926"/>
          </a:xfrm>
        </p:grpSpPr>
        <p:sp>
          <p:nvSpPr>
            <p:cNvPr id="10521" name="Google Shape;10521;p11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1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1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1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11"/>
          <p:cNvGrpSpPr/>
          <p:nvPr/>
        </p:nvGrpSpPr>
        <p:grpSpPr>
          <a:xfrm>
            <a:off x="7127716" y="4279432"/>
            <a:ext cx="248254" cy="361942"/>
            <a:chOff x="7127716" y="4279432"/>
            <a:chExt cx="248254" cy="361942"/>
          </a:xfrm>
        </p:grpSpPr>
        <p:sp>
          <p:nvSpPr>
            <p:cNvPr id="10526" name="Google Shape;10526;p11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1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1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1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1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1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1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1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1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111"/>
          <p:cNvGrpSpPr/>
          <p:nvPr/>
        </p:nvGrpSpPr>
        <p:grpSpPr>
          <a:xfrm>
            <a:off x="7565408" y="4279432"/>
            <a:ext cx="248255" cy="361942"/>
            <a:chOff x="7565408" y="4279432"/>
            <a:chExt cx="248255" cy="361942"/>
          </a:xfrm>
        </p:grpSpPr>
        <p:sp>
          <p:nvSpPr>
            <p:cNvPr id="10536" name="Google Shape;10536;p11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1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1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1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1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1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1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1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111"/>
          <p:cNvGrpSpPr/>
          <p:nvPr/>
        </p:nvGrpSpPr>
        <p:grpSpPr>
          <a:xfrm>
            <a:off x="6264109" y="4279432"/>
            <a:ext cx="225498" cy="361560"/>
            <a:chOff x="6264109" y="4279432"/>
            <a:chExt cx="225498" cy="361560"/>
          </a:xfrm>
        </p:grpSpPr>
        <p:sp>
          <p:nvSpPr>
            <p:cNvPr id="10545" name="Google Shape;10545;p11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1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111"/>
          <p:cNvGrpSpPr/>
          <p:nvPr/>
        </p:nvGrpSpPr>
        <p:grpSpPr>
          <a:xfrm>
            <a:off x="7929578" y="4284365"/>
            <a:ext cx="395266" cy="351312"/>
            <a:chOff x="7929578" y="4284365"/>
            <a:chExt cx="395266" cy="351312"/>
          </a:xfrm>
        </p:grpSpPr>
        <p:sp>
          <p:nvSpPr>
            <p:cNvPr id="10548" name="Google Shape;10548;p11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1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1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1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11"/>
          <p:cNvGrpSpPr/>
          <p:nvPr/>
        </p:nvGrpSpPr>
        <p:grpSpPr>
          <a:xfrm>
            <a:off x="6595502" y="4323777"/>
            <a:ext cx="426315" cy="332826"/>
            <a:chOff x="6639652" y="4323777"/>
            <a:chExt cx="426315" cy="332826"/>
          </a:xfrm>
        </p:grpSpPr>
        <p:sp>
          <p:nvSpPr>
            <p:cNvPr id="10553" name="Google Shape;10553;p11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1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1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1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1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1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1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1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1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1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111"/>
          <p:cNvGrpSpPr/>
          <p:nvPr/>
        </p:nvGrpSpPr>
        <p:grpSpPr>
          <a:xfrm>
            <a:off x="5357662" y="4297637"/>
            <a:ext cx="287275" cy="326296"/>
            <a:chOff x="5357662" y="4297637"/>
            <a:chExt cx="287275" cy="326296"/>
          </a:xfrm>
        </p:grpSpPr>
        <p:sp>
          <p:nvSpPr>
            <p:cNvPr id="10564" name="Google Shape;10564;p11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1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1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1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1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111"/>
          <p:cNvGrpSpPr/>
          <p:nvPr/>
        </p:nvGrpSpPr>
        <p:grpSpPr>
          <a:xfrm>
            <a:off x="5774124" y="4294550"/>
            <a:ext cx="331611" cy="331674"/>
            <a:chOff x="5774124" y="4294550"/>
            <a:chExt cx="331611" cy="331674"/>
          </a:xfrm>
        </p:grpSpPr>
        <p:sp>
          <p:nvSpPr>
            <p:cNvPr id="10570" name="Google Shape;10570;p11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1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111"/>
          <p:cNvGrpSpPr/>
          <p:nvPr/>
        </p:nvGrpSpPr>
        <p:grpSpPr>
          <a:xfrm>
            <a:off x="4890434" y="4287389"/>
            <a:ext cx="345997" cy="346029"/>
            <a:chOff x="4890434" y="4287389"/>
            <a:chExt cx="345997" cy="346029"/>
          </a:xfrm>
        </p:grpSpPr>
        <p:sp>
          <p:nvSpPr>
            <p:cNvPr id="10573" name="Google Shape;10573;p11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1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1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1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1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1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1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11"/>
          <p:cNvGrpSpPr/>
          <p:nvPr/>
        </p:nvGrpSpPr>
        <p:grpSpPr>
          <a:xfrm>
            <a:off x="2165809" y="3811059"/>
            <a:ext cx="422542" cy="342973"/>
            <a:chOff x="2165809" y="3811059"/>
            <a:chExt cx="422542" cy="342973"/>
          </a:xfrm>
        </p:grpSpPr>
        <p:sp>
          <p:nvSpPr>
            <p:cNvPr id="10581" name="Google Shape;10581;p11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1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1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1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1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1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1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1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1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1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1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1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1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1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1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1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1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1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11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0" name="Google Shape;10600;p111"/>
          <p:cNvGrpSpPr/>
          <p:nvPr/>
        </p:nvGrpSpPr>
        <p:grpSpPr>
          <a:xfrm>
            <a:off x="903530" y="3806125"/>
            <a:ext cx="264550" cy="353222"/>
            <a:chOff x="903530" y="3806125"/>
            <a:chExt cx="264550" cy="353222"/>
          </a:xfrm>
        </p:grpSpPr>
        <p:sp>
          <p:nvSpPr>
            <p:cNvPr id="10601" name="Google Shape;10601;p11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1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1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1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111"/>
          <p:cNvGrpSpPr/>
          <p:nvPr/>
        </p:nvGrpSpPr>
        <p:grpSpPr>
          <a:xfrm>
            <a:off x="2611458" y="3816374"/>
            <a:ext cx="426329" cy="332375"/>
            <a:chOff x="2611458" y="3816374"/>
            <a:chExt cx="426329" cy="332375"/>
          </a:xfrm>
        </p:grpSpPr>
        <p:sp>
          <p:nvSpPr>
            <p:cNvPr id="10606" name="Google Shape;10606;p11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1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1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1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1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1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1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1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1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1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6" name="Google Shape;10616;p11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7" name="Google Shape;10617;p111"/>
          <p:cNvGrpSpPr/>
          <p:nvPr/>
        </p:nvGrpSpPr>
        <p:grpSpPr>
          <a:xfrm>
            <a:off x="4019984" y="3805393"/>
            <a:ext cx="293704" cy="353954"/>
            <a:chOff x="4019984" y="3805393"/>
            <a:chExt cx="293704" cy="353954"/>
          </a:xfrm>
        </p:grpSpPr>
        <p:sp>
          <p:nvSpPr>
            <p:cNvPr id="10618" name="Google Shape;10618;p11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1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111"/>
          <p:cNvGrpSpPr/>
          <p:nvPr/>
        </p:nvGrpSpPr>
        <p:grpSpPr>
          <a:xfrm>
            <a:off x="8006505" y="3390044"/>
            <a:ext cx="323654" cy="303189"/>
            <a:chOff x="8006505" y="3390044"/>
            <a:chExt cx="323654" cy="303189"/>
          </a:xfrm>
        </p:grpSpPr>
        <p:sp>
          <p:nvSpPr>
            <p:cNvPr id="10621" name="Google Shape;10621;p11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1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1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1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1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1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11"/>
          <p:cNvGrpSpPr/>
          <p:nvPr/>
        </p:nvGrpSpPr>
        <p:grpSpPr>
          <a:xfrm>
            <a:off x="1299146" y="3806507"/>
            <a:ext cx="367990" cy="351312"/>
            <a:chOff x="1299146" y="3806507"/>
            <a:chExt cx="367990" cy="351312"/>
          </a:xfrm>
        </p:grpSpPr>
        <p:sp>
          <p:nvSpPr>
            <p:cNvPr id="10628" name="Google Shape;10628;p11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1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0" name="Google Shape;10630;p11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111"/>
          <p:cNvGrpSpPr/>
          <p:nvPr/>
        </p:nvGrpSpPr>
        <p:grpSpPr>
          <a:xfrm>
            <a:off x="3095745" y="3805393"/>
            <a:ext cx="352840" cy="354717"/>
            <a:chOff x="3095745" y="3805393"/>
            <a:chExt cx="352840" cy="354717"/>
          </a:xfrm>
        </p:grpSpPr>
        <p:sp>
          <p:nvSpPr>
            <p:cNvPr id="10632" name="Google Shape;10632;p11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1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1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1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1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1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111"/>
          <p:cNvGrpSpPr/>
          <p:nvPr/>
        </p:nvGrpSpPr>
        <p:grpSpPr>
          <a:xfrm>
            <a:off x="7550258" y="3832670"/>
            <a:ext cx="371395" cy="301279"/>
            <a:chOff x="7550258" y="3832670"/>
            <a:chExt cx="371395" cy="301279"/>
          </a:xfrm>
        </p:grpSpPr>
        <p:sp>
          <p:nvSpPr>
            <p:cNvPr id="10639" name="Google Shape;10639;p11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1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1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1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1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1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1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1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1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1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1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1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1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1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1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1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1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1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7" name="Google Shape;10657;p11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8" name="Google Shape;10658;p111"/>
          <p:cNvGrpSpPr/>
          <p:nvPr/>
        </p:nvGrpSpPr>
        <p:grpSpPr>
          <a:xfrm>
            <a:off x="6659725" y="3808035"/>
            <a:ext cx="367608" cy="350548"/>
            <a:chOff x="6659725" y="3808035"/>
            <a:chExt cx="367608" cy="350548"/>
          </a:xfrm>
        </p:grpSpPr>
        <p:sp>
          <p:nvSpPr>
            <p:cNvPr id="10659" name="Google Shape;10659;p11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1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111"/>
          <p:cNvGrpSpPr/>
          <p:nvPr/>
        </p:nvGrpSpPr>
        <p:grpSpPr>
          <a:xfrm>
            <a:off x="6219391" y="3816756"/>
            <a:ext cx="356627" cy="334252"/>
            <a:chOff x="6219391" y="3816756"/>
            <a:chExt cx="356627" cy="334252"/>
          </a:xfrm>
        </p:grpSpPr>
        <p:sp>
          <p:nvSpPr>
            <p:cNvPr id="10662" name="Google Shape;10662;p11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1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1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1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111"/>
          <p:cNvGrpSpPr/>
          <p:nvPr/>
        </p:nvGrpSpPr>
        <p:grpSpPr>
          <a:xfrm>
            <a:off x="5778676" y="3826972"/>
            <a:ext cx="349052" cy="313055"/>
            <a:chOff x="5778676" y="3826972"/>
            <a:chExt cx="349052" cy="313055"/>
          </a:xfrm>
        </p:grpSpPr>
        <p:sp>
          <p:nvSpPr>
            <p:cNvPr id="10667" name="Google Shape;10667;p11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1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1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1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1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11"/>
          <p:cNvGrpSpPr/>
          <p:nvPr/>
        </p:nvGrpSpPr>
        <p:grpSpPr>
          <a:xfrm>
            <a:off x="5355784" y="3834547"/>
            <a:ext cx="299019" cy="297905"/>
            <a:chOff x="5355784" y="3834547"/>
            <a:chExt cx="299019" cy="297905"/>
          </a:xfrm>
        </p:grpSpPr>
        <p:sp>
          <p:nvSpPr>
            <p:cNvPr id="10673" name="Google Shape;10673;p11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1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1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1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111"/>
          <p:cNvGrpSpPr/>
          <p:nvPr/>
        </p:nvGrpSpPr>
        <p:grpSpPr>
          <a:xfrm>
            <a:off x="8036455" y="3807271"/>
            <a:ext cx="292176" cy="353985"/>
            <a:chOff x="8036455" y="3807271"/>
            <a:chExt cx="292176" cy="353985"/>
          </a:xfrm>
        </p:grpSpPr>
        <p:sp>
          <p:nvSpPr>
            <p:cNvPr id="10678" name="Google Shape;10678;p11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1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111"/>
          <p:cNvGrpSpPr/>
          <p:nvPr/>
        </p:nvGrpSpPr>
        <p:grpSpPr>
          <a:xfrm>
            <a:off x="4874902" y="3808799"/>
            <a:ext cx="345615" cy="350835"/>
            <a:chOff x="4874902" y="3808799"/>
            <a:chExt cx="345615" cy="350835"/>
          </a:xfrm>
        </p:grpSpPr>
        <p:sp>
          <p:nvSpPr>
            <p:cNvPr id="10681" name="Google Shape;10681;p11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1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1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1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1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1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1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1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1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1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1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1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1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1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1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1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1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1"/>
        <p:cNvGrpSpPr/>
        <p:nvPr/>
      </p:nvGrpSpPr>
      <p:grpSpPr>
        <a:xfrm>
          <a:off x="0" y="0"/>
          <a:ext cx="0" cy="0"/>
          <a:chOff x="0" y="0"/>
          <a:chExt cx="0" cy="0"/>
        </a:xfrm>
      </p:grpSpPr>
      <p:sp>
        <p:nvSpPr>
          <p:cNvPr id="10702" name="Google Shape;10702;p11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3" name="Google Shape;10703;p11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04" name="Google Shape;10704;p112"/>
          <p:cNvGrpSpPr/>
          <p:nvPr/>
        </p:nvGrpSpPr>
        <p:grpSpPr>
          <a:xfrm>
            <a:off x="2704005" y="4258781"/>
            <a:ext cx="342144" cy="362704"/>
            <a:chOff x="2704005" y="4258781"/>
            <a:chExt cx="342144" cy="362704"/>
          </a:xfrm>
        </p:grpSpPr>
        <p:sp>
          <p:nvSpPr>
            <p:cNvPr id="10705" name="Google Shape;10705;p11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1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1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1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1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1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1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112"/>
          <p:cNvGrpSpPr/>
          <p:nvPr/>
        </p:nvGrpSpPr>
        <p:grpSpPr>
          <a:xfrm>
            <a:off x="2157462" y="4258496"/>
            <a:ext cx="347435" cy="363370"/>
            <a:chOff x="2157462" y="4258496"/>
            <a:chExt cx="347435" cy="363370"/>
          </a:xfrm>
        </p:grpSpPr>
        <p:sp>
          <p:nvSpPr>
            <p:cNvPr id="10713" name="Google Shape;10713;p11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1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1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112"/>
          <p:cNvGrpSpPr/>
          <p:nvPr/>
        </p:nvGrpSpPr>
        <p:grpSpPr>
          <a:xfrm>
            <a:off x="4010963" y="3763781"/>
            <a:ext cx="343665" cy="363211"/>
            <a:chOff x="4010963" y="3763781"/>
            <a:chExt cx="343665" cy="363211"/>
          </a:xfrm>
        </p:grpSpPr>
        <p:sp>
          <p:nvSpPr>
            <p:cNvPr id="10717" name="Google Shape;10717;p11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1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1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1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1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112"/>
          <p:cNvGrpSpPr/>
          <p:nvPr/>
        </p:nvGrpSpPr>
        <p:grpSpPr>
          <a:xfrm>
            <a:off x="2214042" y="3810509"/>
            <a:ext cx="368153" cy="311193"/>
            <a:chOff x="2214042" y="3810509"/>
            <a:chExt cx="368153" cy="311193"/>
          </a:xfrm>
        </p:grpSpPr>
        <p:sp>
          <p:nvSpPr>
            <p:cNvPr id="10723" name="Google Shape;10723;p11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1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112"/>
          <p:cNvGrpSpPr/>
          <p:nvPr/>
        </p:nvGrpSpPr>
        <p:grpSpPr>
          <a:xfrm>
            <a:off x="1768938" y="3782219"/>
            <a:ext cx="367805" cy="367773"/>
            <a:chOff x="1768938" y="3782219"/>
            <a:chExt cx="367805" cy="367773"/>
          </a:xfrm>
        </p:grpSpPr>
        <p:sp>
          <p:nvSpPr>
            <p:cNvPr id="10726" name="Google Shape;10726;p11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1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1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1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1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12"/>
          <p:cNvGrpSpPr/>
          <p:nvPr/>
        </p:nvGrpSpPr>
        <p:grpSpPr>
          <a:xfrm>
            <a:off x="2681385" y="3798439"/>
            <a:ext cx="325544" cy="327413"/>
            <a:chOff x="2681385" y="3798439"/>
            <a:chExt cx="325544" cy="327413"/>
          </a:xfrm>
        </p:grpSpPr>
        <p:sp>
          <p:nvSpPr>
            <p:cNvPr id="10732" name="Google Shape;10732;p11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1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1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1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1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1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1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112"/>
          <p:cNvGrpSpPr/>
          <p:nvPr/>
        </p:nvGrpSpPr>
        <p:grpSpPr>
          <a:xfrm>
            <a:off x="6243928" y="4263502"/>
            <a:ext cx="274254" cy="350824"/>
            <a:chOff x="6243928" y="4263502"/>
            <a:chExt cx="274254" cy="350824"/>
          </a:xfrm>
        </p:grpSpPr>
        <p:sp>
          <p:nvSpPr>
            <p:cNvPr id="10740" name="Google Shape;10740;p11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1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1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1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1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1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1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1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12"/>
          <p:cNvGrpSpPr/>
          <p:nvPr/>
        </p:nvGrpSpPr>
        <p:grpSpPr>
          <a:xfrm>
            <a:off x="3560600" y="3763338"/>
            <a:ext cx="352345" cy="363655"/>
            <a:chOff x="3560600" y="3763338"/>
            <a:chExt cx="352345" cy="363655"/>
          </a:xfrm>
        </p:grpSpPr>
        <p:sp>
          <p:nvSpPr>
            <p:cNvPr id="10749" name="Google Shape;10749;p11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1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1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112"/>
          <p:cNvGrpSpPr/>
          <p:nvPr/>
        </p:nvGrpSpPr>
        <p:grpSpPr>
          <a:xfrm>
            <a:off x="5790556" y="4261252"/>
            <a:ext cx="279513" cy="356083"/>
            <a:chOff x="5790556" y="4261252"/>
            <a:chExt cx="279513" cy="356083"/>
          </a:xfrm>
        </p:grpSpPr>
        <p:sp>
          <p:nvSpPr>
            <p:cNvPr id="10753" name="Google Shape;10753;p11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1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1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1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1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1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1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112"/>
          <p:cNvGrpSpPr/>
          <p:nvPr/>
        </p:nvGrpSpPr>
        <p:grpSpPr>
          <a:xfrm>
            <a:off x="5341333" y="4261252"/>
            <a:ext cx="278752" cy="356463"/>
            <a:chOff x="5341333" y="4261252"/>
            <a:chExt cx="278752" cy="356463"/>
          </a:xfrm>
        </p:grpSpPr>
        <p:sp>
          <p:nvSpPr>
            <p:cNvPr id="10761" name="Google Shape;10761;p11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1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1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1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1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1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1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8" name="Google Shape;10768;p11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9" name="Google Shape;10769;p112"/>
          <p:cNvGrpSpPr/>
          <p:nvPr/>
        </p:nvGrpSpPr>
        <p:grpSpPr>
          <a:xfrm>
            <a:off x="3103646" y="3766076"/>
            <a:ext cx="360233" cy="362451"/>
            <a:chOff x="3107608" y="3763401"/>
            <a:chExt cx="360233" cy="362451"/>
          </a:xfrm>
        </p:grpSpPr>
        <p:sp>
          <p:nvSpPr>
            <p:cNvPr id="10770" name="Google Shape;10770;p11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1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1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112"/>
          <p:cNvGrpSpPr/>
          <p:nvPr/>
        </p:nvGrpSpPr>
        <p:grpSpPr>
          <a:xfrm>
            <a:off x="889343" y="3801227"/>
            <a:ext cx="351585" cy="339705"/>
            <a:chOff x="889343" y="3801227"/>
            <a:chExt cx="351585" cy="339705"/>
          </a:xfrm>
        </p:grpSpPr>
        <p:sp>
          <p:nvSpPr>
            <p:cNvPr id="10774" name="Google Shape;10774;p11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1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1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1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1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12"/>
          <p:cNvGrpSpPr/>
          <p:nvPr/>
        </p:nvGrpSpPr>
        <p:grpSpPr>
          <a:xfrm>
            <a:off x="4896609" y="4260872"/>
            <a:ext cx="278784" cy="355323"/>
            <a:chOff x="4896609" y="4260872"/>
            <a:chExt cx="278784" cy="355323"/>
          </a:xfrm>
        </p:grpSpPr>
        <p:sp>
          <p:nvSpPr>
            <p:cNvPr id="10780" name="Google Shape;10780;p11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1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1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1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1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1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112"/>
          <p:cNvGrpSpPr/>
          <p:nvPr/>
        </p:nvGrpSpPr>
        <p:grpSpPr>
          <a:xfrm>
            <a:off x="7598438" y="4266131"/>
            <a:ext cx="260283" cy="345914"/>
            <a:chOff x="7598438" y="4266131"/>
            <a:chExt cx="260283" cy="345914"/>
          </a:xfrm>
        </p:grpSpPr>
        <p:sp>
          <p:nvSpPr>
            <p:cNvPr id="10787" name="Google Shape;10787;p11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1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1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1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1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1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1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112"/>
          <p:cNvGrpSpPr/>
          <p:nvPr/>
        </p:nvGrpSpPr>
        <p:grpSpPr>
          <a:xfrm>
            <a:off x="1767069" y="3360146"/>
            <a:ext cx="286324" cy="348163"/>
            <a:chOff x="1767069" y="3360146"/>
            <a:chExt cx="286324" cy="348163"/>
          </a:xfrm>
        </p:grpSpPr>
        <p:sp>
          <p:nvSpPr>
            <p:cNvPr id="10795" name="Google Shape;10795;p11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1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1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1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1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1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1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112"/>
          <p:cNvGrpSpPr/>
          <p:nvPr/>
        </p:nvGrpSpPr>
        <p:grpSpPr>
          <a:xfrm>
            <a:off x="7149944" y="4266131"/>
            <a:ext cx="260283" cy="345914"/>
            <a:chOff x="7149944" y="4266131"/>
            <a:chExt cx="260283" cy="345914"/>
          </a:xfrm>
        </p:grpSpPr>
        <p:sp>
          <p:nvSpPr>
            <p:cNvPr id="10803" name="Google Shape;10803;p11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1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1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1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1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1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12"/>
          <p:cNvGrpSpPr/>
          <p:nvPr/>
        </p:nvGrpSpPr>
        <p:grpSpPr>
          <a:xfrm>
            <a:off x="6695051" y="4259351"/>
            <a:ext cx="270104" cy="360233"/>
            <a:chOff x="6695051" y="4259351"/>
            <a:chExt cx="270104" cy="360233"/>
          </a:xfrm>
        </p:grpSpPr>
        <p:sp>
          <p:nvSpPr>
            <p:cNvPr id="10810" name="Google Shape;10810;p11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1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1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1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12"/>
          <p:cNvGrpSpPr/>
          <p:nvPr/>
        </p:nvGrpSpPr>
        <p:grpSpPr>
          <a:xfrm>
            <a:off x="8047661" y="4257451"/>
            <a:ext cx="277263" cy="362514"/>
            <a:chOff x="8047661" y="4257451"/>
            <a:chExt cx="277263" cy="362514"/>
          </a:xfrm>
        </p:grpSpPr>
        <p:sp>
          <p:nvSpPr>
            <p:cNvPr id="10815" name="Google Shape;10815;p11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1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1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1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112"/>
          <p:cNvGrpSpPr/>
          <p:nvPr/>
        </p:nvGrpSpPr>
        <p:grpSpPr>
          <a:xfrm>
            <a:off x="6248078" y="3784468"/>
            <a:ext cx="277263" cy="356115"/>
            <a:chOff x="6248078" y="3784468"/>
            <a:chExt cx="277263" cy="356115"/>
          </a:xfrm>
        </p:grpSpPr>
        <p:sp>
          <p:nvSpPr>
            <p:cNvPr id="10820" name="Google Shape;10820;p11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1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1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1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1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112"/>
          <p:cNvGrpSpPr/>
          <p:nvPr/>
        </p:nvGrpSpPr>
        <p:grpSpPr>
          <a:xfrm>
            <a:off x="5800725" y="3785989"/>
            <a:ext cx="277644" cy="354594"/>
            <a:chOff x="5800725" y="3785989"/>
            <a:chExt cx="277644" cy="354594"/>
          </a:xfrm>
        </p:grpSpPr>
        <p:sp>
          <p:nvSpPr>
            <p:cNvPr id="10826" name="Google Shape;10826;p11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1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1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1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1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1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1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12"/>
          <p:cNvGrpSpPr/>
          <p:nvPr/>
        </p:nvGrpSpPr>
        <p:grpSpPr>
          <a:xfrm>
            <a:off x="2206122" y="3360748"/>
            <a:ext cx="308183" cy="347561"/>
            <a:chOff x="2206122" y="3360748"/>
            <a:chExt cx="308183" cy="347561"/>
          </a:xfrm>
        </p:grpSpPr>
        <p:sp>
          <p:nvSpPr>
            <p:cNvPr id="10834" name="Google Shape;10834;p11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1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1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1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1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12"/>
          <p:cNvGrpSpPr/>
          <p:nvPr/>
        </p:nvGrpSpPr>
        <p:grpSpPr>
          <a:xfrm>
            <a:off x="5353403" y="3785609"/>
            <a:ext cx="277992" cy="354974"/>
            <a:chOff x="5353403" y="3785609"/>
            <a:chExt cx="277992" cy="354974"/>
          </a:xfrm>
        </p:grpSpPr>
        <p:sp>
          <p:nvSpPr>
            <p:cNvPr id="10840" name="Google Shape;10840;p11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1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1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1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1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1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112"/>
          <p:cNvGrpSpPr/>
          <p:nvPr/>
        </p:nvGrpSpPr>
        <p:grpSpPr>
          <a:xfrm>
            <a:off x="4896229" y="3785989"/>
            <a:ext cx="278784" cy="354594"/>
            <a:chOff x="4896229" y="3785989"/>
            <a:chExt cx="278784" cy="354594"/>
          </a:xfrm>
        </p:grpSpPr>
        <p:sp>
          <p:nvSpPr>
            <p:cNvPr id="10847" name="Google Shape;10847;p11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1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1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1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1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1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112"/>
          <p:cNvGrpSpPr/>
          <p:nvPr/>
        </p:nvGrpSpPr>
        <p:grpSpPr>
          <a:xfrm>
            <a:off x="7592387" y="3787858"/>
            <a:ext cx="273874" cy="351204"/>
            <a:chOff x="7592387" y="3787858"/>
            <a:chExt cx="273874" cy="351204"/>
          </a:xfrm>
        </p:grpSpPr>
        <p:sp>
          <p:nvSpPr>
            <p:cNvPr id="10854" name="Google Shape;10854;p11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1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1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1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112"/>
          <p:cNvGrpSpPr/>
          <p:nvPr/>
        </p:nvGrpSpPr>
        <p:grpSpPr>
          <a:xfrm>
            <a:off x="7145794" y="3787858"/>
            <a:ext cx="274254" cy="350444"/>
            <a:chOff x="7145794" y="3787858"/>
            <a:chExt cx="274254" cy="350444"/>
          </a:xfrm>
        </p:grpSpPr>
        <p:sp>
          <p:nvSpPr>
            <p:cNvPr id="10859" name="Google Shape;10859;p11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1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1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1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1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1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112"/>
          <p:cNvGrpSpPr/>
          <p:nvPr/>
        </p:nvGrpSpPr>
        <p:grpSpPr>
          <a:xfrm>
            <a:off x="8054060" y="3787098"/>
            <a:ext cx="266334" cy="353834"/>
            <a:chOff x="8054060" y="3787098"/>
            <a:chExt cx="266334" cy="353834"/>
          </a:xfrm>
        </p:grpSpPr>
        <p:sp>
          <p:nvSpPr>
            <p:cNvPr id="10866" name="Google Shape;10866;p11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1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1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1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112"/>
          <p:cNvGrpSpPr/>
          <p:nvPr/>
        </p:nvGrpSpPr>
        <p:grpSpPr>
          <a:xfrm>
            <a:off x="6702211" y="3782599"/>
            <a:ext cx="270104" cy="361754"/>
            <a:chOff x="6702211" y="3782599"/>
            <a:chExt cx="270104" cy="361754"/>
          </a:xfrm>
        </p:grpSpPr>
        <p:sp>
          <p:nvSpPr>
            <p:cNvPr id="10871" name="Google Shape;10871;p11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1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1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1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1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12"/>
          <p:cNvGrpSpPr/>
          <p:nvPr/>
        </p:nvGrpSpPr>
        <p:grpSpPr>
          <a:xfrm>
            <a:off x="3516886" y="3438727"/>
            <a:ext cx="391854" cy="269922"/>
            <a:chOff x="3516850" y="3406526"/>
            <a:chExt cx="369674" cy="254644"/>
          </a:xfrm>
        </p:grpSpPr>
        <p:sp>
          <p:nvSpPr>
            <p:cNvPr id="10877" name="Google Shape;10877;p11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1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1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1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112"/>
          <p:cNvGrpSpPr/>
          <p:nvPr/>
        </p:nvGrpSpPr>
        <p:grpSpPr>
          <a:xfrm>
            <a:off x="1310655" y="3360527"/>
            <a:ext cx="306314" cy="347403"/>
            <a:chOff x="1310655" y="3360527"/>
            <a:chExt cx="306314" cy="347403"/>
          </a:xfrm>
        </p:grpSpPr>
        <p:sp>
          <p:nvSpPr>
            <p:cNvPr id="10882" name="Google Shape;10882;p11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1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1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1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1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12"/>
          <p:cNvGrpSpPr/>
          <p:nvPr/>
        </p:nvGrpSpPr>
        <p:grpSpPr>
          <a:xfrm>
            <a:off x="3119678" y="3360146"/>
            <a:ext cx="269343" cy="348543"/>
            <a:chOff x="3119678" y="3360146"/>
            <a:chExt cx="269343" cy="348543"/>
          </a:xfrm>
        </p:grpSpPr>
        <p:sp>
          <p:nvSpPr>
            <p:cNvPr id="10888" name="Google Shape;10888;p11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1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1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1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1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1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1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12"/>
          <p:cNvGrpSpPr/>
          <p:nvPr/>
        </p:nvGrpSpPr>
        <p:grpSpPr>
          <a:xfrm>
            <a:off x="3967213" y="3356947"/>
            <a:ext cx="368185" cy="354753"/>
            <a:chOff x="3967213" y="3356947"/>
            <a:chExt cx="368185" cy="354753"/>
          </a:xfrm>
        </p:grpSpPr>
        <p:sp>
          <p:nvSpPr>
            <p:cNvPr id="10896" name="Google Shape;10896;p11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1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1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1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1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112"/>
          <p:cNvGrpSpPr/>
          <p:nvPr/>
        </p:nvGrpSpPr>
        <p:grpSpPr>
          <a:xfrm>
            <a:off x="871254" y="3360146"/>
            <a:ext cx="285183" cy="347023"/>
            <a:chOff x="871254" y="3360146"/>
            <a:chExt cx="285183" cy="347023"/>
          </a:xfrm>
        </p:grpSpPr>
        <p:sp>
          <p:nvSpPr>
            <p:cNvPr id="10902" name="Google Shape;10902;p11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1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1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1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112"/>
          <p:cNvGrpSpPr/>
          <p:nvPr/>
        </p:nvGrpSpPr>
        <p:grpSpPr>
          <a:xfrm>
            <a:off x="2665165" y="3360146"/>
            <a:ext cx="281794" cy="349684"/>
            <a:chOff x="2665165" y="3360146"/>
            <a:chExt cx="281794" cy="349684"/>
          </a:xfrm>
        </p:grpSpPr>
        <p:sp>
          <p:nvSpPr>
            <p:cNvPr id="10907" name="Google Shape;10907;p11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1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1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1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1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112"/>
          <p:cNvGrpSpPr/>
          <p:nvPr/>
        </p:nvGrpSpPr>
        <p:grpSpPr>
          <a:xfrm>
            <a:off x="7156344" y="3347696"/>
            <a:ext cx="264465" cy="353074"/>
            <a:chOff x="7156344" y="3347696"/>
            <a:chExt cx="264465" cy="353074"/>
          </a:xfrm>
        </p:grpSpPr>
        <p:sp>
          <p:nvSpPr>
            <p:cNvPr id="10913" name="Google Shape;10913;p11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1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1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1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1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112"/>
          <p:cNvGrpSpPr/>
          <p:nvPr/>
        </p:nvGrpSpPr>
        <p:grpSpPr>
          <a:xfrm>
            <a:off x="6703732" y="3346936"/>
            <a:ext cx="264813" cy="352693"/>
            <a:chOff x="6703732" y="3346936"/>
            <a:chExt cx="264813" cy="352693"/>
          </a:xfrm>
        </p:grpSpPr>
        <p:sp>
          <p:nvSpPr>
            <p:cNvPr id="10919" name="Google Shape;10919;p11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1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1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1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1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112"/>
          <p:cNvGrpSpPr/>
          <p:nvPr/>
        </p:nvGrpSpPr>
        <p:grpSpPr>
          <a:xfrm>
            <a:off x="6252228" y="3346936"/>
            <a:ext cx="265193" cy="352693"/>
            <a:chOff x="6252228" y="3346936"/>
            <a:chExt cx="265193" cy="352693"/>
          </a:xfrm>
        </p:grpSpPr>
        <p:sp>
          <p:nvSpPr>
            <p:cNvPr id="10925" name="Google Shape;10925;p11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1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1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112"/>
          <p:cNvGrpSpPr/>
          <p:nvPr/>
        </p:nvGrpSpPr>
        <p:grpSpPr>
          <a:xfrm>
            <a:off x="5801105" y="3347696"/>
            <a:ext cx="264813" cy="351933"/>
            <a:chOff x="5801105" y="3347696"/>
            <a:chExt cx="264813" cy="351933"/>
          </a:xfrm>
        </p:grpSpPr>
        <p:sp>
          <p:nvSpPr>
            <p:cNvPr id="10929" name="Google Shape;10929;p11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1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1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1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112"/>
          <p:cNvGrpSpPr/>
          <p:nvPr/>
        </p:nvGrpSpPr>
        <p:grpSpPr>
          <a:xfrm>
            <a:off x="5349253" y="3346936"/>
            <a:ext cx="265922" cy="352693"/>
            <a:chOff x="5349253" y="3346936"/>
            <a:chExt cx="265922" cy="352693"/>
          </a:xfrm>
        </p:grpSpPr>
        <p:sp>
          <p:nvSpPr>
            <p:cNvPr id="10934" name="Google Shape;10934;p11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1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1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1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1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1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12"/>
          <p:cNvGrpSpPr/>
          <p:nvPr/>
        </p:nvGrpSpPr>
        <p:grpSpPr>
          <a:xfrm>
            <a:off x="4907159" y="3346936"/>
            <a:ext cx="264845" cy="354214"/>
            <a:chOff x="4907159" y="3346936"/>
            <a:chExt cx="264845" cy="354214"/>
          </a:xfrm>
        </p:grpSpPr>
        <p:sp>
          <p:nvSpPr>
            <p:cNvPr id="10941" name="Google Shape;10941;p11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1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112"/>
          <p:cNvGrpSpPr/>
          <p:nvPr/>
        </p:nvGrpSpPr>
        <p:grpSpPr>
          <a:xfrm>
            <a:off x="8048421" y="3334486"/>
            <a:ext cx="276503" cy="369674"/>
            <a:chOff x="8048421" y="3334486"/>
            <a:chExt cx="276503" cy="369674"/>
          </a:xfrm>
        </p:grpSpPr>
        <p:sp>
          <p:nvSpPr>
            <p:cNvPr id="10944" name="Google Shape;10944;p11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1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1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1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1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1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112"/>
          <p:cNvGrpSpPr/>
          <p:nvPr/>
        </p:nvGrpSpPr>
        <p:grpSpPr>
          <a:xfrm>
            <a:off x="7575787" y="3329955"/>
            <a:ext cx="295384" cy="376834"/>
            <a:chOff x="7575787" y="3329955"/>
            <a:chExt cx="295384" cy="376834"/>
          </a:xfrm>
        </p:grpSpPr>
        <p:sp>
          <p:nvSpPr>
            <p:cNvPr id="10951" name="Google Shape;10951;p11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1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1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1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1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1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112"/>
          <p:cNvGrpSpPr/>
          <p:nvPr/>
        </p:nvGrpSpPr>
        <p:grpSpPr>
          <a:xfrm>
            <a:off x="864062" y="2884503"/>
            <a:ext cx="264084" cy="347783"/>
            <a:chOff x="864062" y="2884503"/>
            <a:chExt cx="264084" cy="347783"/>
          </a:xfrm>
        </p:grpSpPr>
        <p:sp>
          <p:nvSpPr>
            <p:cNvPr id="10958" name="Google Shape;10958;p11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1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1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1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1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1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1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1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1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1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112"/>
          <p:cNvGrpSpPr/>
          <p:nvPr/>
        </p:nvGrpSpPr>
        <p:grpSpPr>
          <a:xfrm>
            <a:off x="3978523" y="2884661"/>
            <a:ext cx="348955" cy="346516"/>
            <a:chOff x="3978523" y="2884661"/>
            <a:chExt cx="348955" cy="346516"/>
          </a:xfrm>
        </p:grpSpPr>
        <p:sp>
          <p:nvSpPr>
            <p:cNvPr id="10969" name="Google Shape;10969;p11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1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1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1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1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1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1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1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12"/>
          <p:cNvGrpSpPr/>
          <p:nvPr/>
        </p:nvGrpSpPr>
        <p:grpSpPr>
          <a:xfrm>
            <a:off x="3527780" y="2885263"/>
            <a:ext cx="347435" cy="345534"/>
            <a:chOff x="3527780" y="2885263"/>
            <a:chExt cx="347435" cy="345534"/>
          </a:xfrm>
        </p:grpSpPr>
        <p:sp>
          <p:nvSpPr>
            <p:cNvPr id="10978" name="Google Shape;10978;p11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1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1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1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1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1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1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1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1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1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1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1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1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1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1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1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1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1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1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1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1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1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1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112"/>
          <p:cNvGrpSpPr/>
          <p:nvPr/>
        </p:nvGrpSpPr>
        <p:grpSpPr>
          <a:xfrm>
            <a:off x="2239671" y="2884503"/>
            <a:ext cx="218053" cy="348543"/>
            <a:chOff x="2239671" y="2884503"/>
            <a:chExt cx="218053" cy="348543"/>
          </a:xfrm>
        </p:grpSpPr>
        <p:sp>
          <p:nvSpPr>
            <p:cNvPr id="11002" name="Google Shape;11002;p11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1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1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1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1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12"/>
          <p:cNvGrpSpPr/>
          <p:nvPr/>
        </p:nvGrpSpPr>
        <p:grpSpPr>
          <a:xfrm>
            <a:off x="2691555" y="2884503"/>
            <a:ext cx="215044" cy="348924"/>
            <a:chOff x="2691555" y="2884503"/>
            <a:chExt cx="215044" cy="348924"/>
          </a:xfrm>
        </p:grpSpPr>
        <p:sp>
          <p:nvSpPr>
            <p:cNvPr id="11008" name="Google Shape;11008;p11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1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1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12"/>
          <p:cNvGrpSpPr/>
          <p:nvPr/>
        </p:nvGrpSpPr>
        <p:grpSpPr>
          <a:xfrm>
            <a:off x="1770459" y="2884503"/>
            <a:ext cx="254644" cy="348828"/>
            <a:chOff x="1770459" y="2884503"/>
            <a:chExt cx="254644" cy="348828"/>
          </a:xfrm>
        </p:grpSpPr>
        <p:sp>
          <p:nvSpPr>
            <p:cNvPr id="11012" name="Google Shape;11012;p11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1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1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1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1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1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1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1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12"/>
          <p:cNvGrpSpPr/>
          <p:nvPr/>
        </p:nvGrpSpPr>
        <p:grpSpPr>
          <a:xfrm>
            <a:off x="1317466" y="2884883"/>
            <a:ext cx="258382" cy="348543"/>
            <a:chOff x="1317466" y="2884883"/>
            <a:chExt cx="258382" cy="348543"/>
          </a:xfrm>
        </p:grpSpPr>
        <p:sp>
          <p:nvSpPr>
            <p:cNvPr id="11021" name="Google Shape;11021;p11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1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1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1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1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1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1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1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112"/>
          <p:cNvGrpSpPr/>
          <p:nvPr/>
        </p:nvGrpSpPr>
        <p:grpSpPr>
          <a:xfrm>
            <a:off x="3121167" y="2884883"/>
            <a:ext cx="258414" cy="348543"/>
            <a:chOff x="3121167" y="2884883"/>
            <a:chExt cx="258414" cy="348543"/>
          </a:xfrm>
        </p:grpSpPr>
        <p:sp>
          <p:nvSpPr>
            <p:cNvPr id="11030" name="Google Shape;11030;p11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1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1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1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1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1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1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1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112"/>
          <p:cNvGrpSpPr/>
          <p:nvPr/>
        </p:nvGrpSpPr>
        <p:grpSpPr>
          <a:xfrm>
            <a:off x="4899999" y="2882095"/>
            <a:ext cx="271244" cy="346801"/>
            <a:chOff x="4899999" y="2882095"/>
            <a:chExt cx="271244" cy="346801"/>
          </a:xfrm>
        </p:grpSpPr>
        <p:sp>
          <p:nvSpPr>
            <p:cNvPr id="11039" name="Google Shape;11039;p11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1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1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1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1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1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1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1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1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1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12"/>
          <p:cNvGrpSpPr/>
          <p:nvPr/>
        </p:nvGrpSpPr>
        <p:grpSpPr>
          <a:xfrm>
            <a:off x="7162775" y="2881113"/>
            <a:ext cx="259523" cy="346294"/>
            <a:chOff x="7162775" y="2881113"/>
            <a:chExt cx="259523" cy="346294"/>
          </a:xfrm>
        </p:grpSpPr>
        <p:sp>
          <p:nvSpPr>
            <p:cNvPr id="11050" name="Google Shape;11050;p11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1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1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1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1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1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112"/>
          <p:cNvGrpSpPr/>
          <p:nvPr/>
        </p:nvGrpSpPr>
        <p:grpSpPr>
          <a:xfrm>
            <a:off x="6709751" y="2881842"/>
            <a:ext cx="261075" cy="347815"/>
            <a:chOff x="6709751" y="2881842"/>
            <a:chExt cx="261075" cy="347815"/>
          </a:xfrm>
        </p:grpSpPr>
        <p:sp>
          <p:nvSpPr>
            <p:cNvPr id="11057" name="Google Shape;11057;p11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1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1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1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1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1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12"/>
          <p:cNvGrpSpPr/>
          <p:nvPr/>
        </p:nvGrpSpPr>
        <p:grpSpPr>
          <a:xfrm>
            <a:off x="5807156" y="2881113"/>
            <a:ext cx="261043" cy="348163"/>
            <a:chOff x="5807156" y="2881113"/>
            <a:chExt cx="261043" cy="348163"/>
          </a:xfrm>
        </p:grpSpPr>
        <p:sp>
          <p:nvSpPr>
            <p:cNvPr id="11064" name="Google Shape;11064;p11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1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1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1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1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112"/>
          <p:cNvGrpSpPr/>
          <p:nvPr/>
        </p:nvGrpSpPr>
        <p:grpSpPr>
          <a:xfrm>
            <a:off x="5355653" y="2881493"/>
            <a:ext cx="262184" cy="346643"/>
            <a:chOff x="5355653" y="2881493"/>
            <a:chExt cx="262184" cy="346643"/>
          </a:xfrm>
        </p:grpSpPr>
        <p:sp>
          <p:nvSpPr>
            <p:cNvPr id="11070" name="Google Shape;11070;p11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1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1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1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1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12"/>
          <p:cNvGrpSpPr/>
          <p:nvPr/>
        </p:nvGrpSpPr>
        <p:grpSpPr>
          <a:xfrm>
            <a:off x="8055961" y="2881842"/>
            <a:ext cx="260283" cy="345914"/>
            <a:chOff x="8055961" y="2881842"/>
            <a:chExt cx="260283" cy="345914"/>
          </a:xfrm>
        </p:grpSpPr>
        <p:sp>
          <p:nvSpPr>
            <p:cNvPr id="11076" name="Google Shape;11076;p11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1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1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1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112"/>
          <p:cNvGrpSpPr/>
          <p:nvPr/>
        </p:nvGrpSpPr>
        <p:grpSpPr>
          <a:xfrm>
            <a:off x="7609368" y="2893912"/>
            <a:ext cx="264813" cy="353105"/>
            <a:chOff x="7609368" y="2893912"/>
            <a:chExt cx="264813" cy="353105"/>
          </a:xfrm>
        </p:grpSpPr>
        <p:sp>
          <p:nvSpPr>
            <p:cNvPr id="11081" name="Google Shape;11081;p11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1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1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1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1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1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12"/>
          <p:cNvGrpSpPr/>
          <p:nvPr/>
        </p:nvGrpSpPr>
        <p:grpSpPr>
          <a:xfrm>
            <a:off x="6248458" y="2869772"/>
            <a:ext cx="270864" cy="360645"/>
            <a:chOff x="6248458" y="2869772"/>
            <a:chExt cx="270864" cy="360645"/>
          </a:xfrm>
        </p:grpSpPr>
        <p:sp>
          <p:nvSpPr>
            <p:cNvPr id="11088" name="Google Shape;11088;p11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1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1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1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1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112"/>
          <p:cNvGrpSpPr/>
          <p:nvPr/>
        </p:nvGrpSpPr>
        <p:grpSpPr>
          <a:xfrm>
            <a:off x="3075928" y="2445798"/>
            <a:ext cx="363243" cy="300675"/>
            <a:chOff x="3075928" y="2445798"/>
            <a:chExt cx="363243" cy="300675"/>
          </a:xfrm>
        </p:grpSpPr>
        <p:sp>
          <p:nvSpPr>
            <p:cNvPr id="11094" name="Google Shape;11094;p11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1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1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1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1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1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1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1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1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1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1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12"/>
          <p:cNvGrpSpPr/>
          <p:nvPr/>
        </p:nvGrpSpPr>
        <p:grpSpPr>
          <a:xfrm>
            <a:off x="2633105" y="2431859"/>
            <a:ext cx="363243" cy="328585"/>
            <a:chOff x="2633105" y="2431859"/>
            <a:chExt cx="363243" cy="328585"/>
          </a:xfrm>
        </p:grpSpPr>
        <p:sp>
          <p:nvSpPr>
            <p:cNvPr id="11106" name="Google Shape;11106;p11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1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1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1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1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1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1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1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112"/>
          <p:cNvGrpSpPr/>
          <p:nvPr/>
        </p:nvGrpSpPr>
        <p:grpSpPr>
          <a:xfrm>
            <a:off x="2189142" y="2421310"/>
            <a:ext cx="365904" cy="350064"/>
            <a:chOff x="2189142" y="2421310"/>
            <a:chExt cx="365904" cy="350064"/>
          </a:xfrm>
        </p:grpSpPr>
        <p:sp>
          <p:nvSpPr>
            <p:cNvPr id="11115" name="Google Shape;11115;p11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1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1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1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1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1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1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1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1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4" name="Google Shape;11124;p11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5" name="Google Shape;11125;p112"/>
          <p:cNvGrpSpPr/>
          <p:nvPr/>
        </p:nvGrpSpPr>
        <p:grpSpPr>
          <a:xfrm>
            <a:off x="3961923" y="2486317"/>
            <a:ext cx="364415" cy="220936"/>
            <a:chOff x="3961923" y="2486317"/>
            <a:chExt cx="364415" cy="220936"/>
          </a:xfrm>
        </p:grpSpPr>
        <p:sp>
          <p:nvSpPr>
            <p:cNvPr id="11126" name="Google Shape;11126;p11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1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1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1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0" name="Google Shape;11130;p11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1" name="Google Shape;11131;p112"/>
          <p:cNvGrpSpPr/>
          <p:nvPr/>
        </p:nvGrpSpPr>
        <p:grpSpPr>
          <a:xfrm>
            <a:off x="1303876" y="2419377"/>
            <a:ext cx="363275" cy="354626"/>
            <a:chOff x="1303876" y="2419377"/>
            <a:chExt cx="363275" cy="354626"/>
          </a:xfrm>
        </p:grpSpPr>
        <p:sp>
          <p:nvSpPr>
            <p:cNvPr id="11132" name="Google Shape;11132;p11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1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1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1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1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1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1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1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112"/>
          <p:cNvGrpSpPr/>
          <p:nvPr/>
        </p:nvGrpSpPr>
        <p:grpSpPr>
          <a:xfrm>
            <a:off x="861053" y="2414910"/>
            <a:ext cx="362134" cy="363623"/>
            <a:chOff x="861053" y="2414910"/>
            <a:chExt cx="362134" cy="363623"/>
          </a:xfrm>
        </p:grpSpPr>
        <p:sp>
          <p:nvSpPr>
            <p:cNvPr id="11141" name="Google Shape;11141;p11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1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1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1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1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112"/>
          <p:cNvGrpSpPr/>
          <p:nvPr/>
        </p:nvGrpSpPr>
        <p:grpSpPr>
          <a:xfrm>
            <a:off x="7594288" y="2415259"/>
            <a:ext cx="279513" cy="355735"/>
            <a:chOff x="7594288" y="2415259"/>
            <a:chExt cx="279513" cy="355735"/>
          </a:xfrm>
        </p:grpSpPr>
        <p:sp>
          <p:nvSpPr>
            <p:cNvPr id="11147" name="Google Shape;11147;p11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1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1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1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1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1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112"/>
          <p:cNvGrpSpPr/>
          <p:nvPr/>
        </p:nvGrpSpPr>
        <p:grpSpPr>
          <a:xfrm>
            <a:off x="7145794" y="2415639"/>
            <a:ext cx="278784" cy="355735"/>
            <a:chOff x="7145794" y="2415639"/>
            <a:chExt cx="278784" cy="355735"/>
          </a:xfrm>
        </p:grpSpPr>
        <p:sp>
          <p:nvSpPr>
            <p:cNvPr id="11154" name="Google Shape;11154;p11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1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1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1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1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1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1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1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1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1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112"/>
          <p:cNvGrpSpPr/>
          <p:nvPr/>
        </p:nvGrpSpPr>
        <p:grpSpPr>
          <a:xfrm>
            <a:off x="6698441" y="2414530"/>
            <a:ext cx="277644" cy="357984"/>
            <a:chOff x="6698441" y="2414530"/>
            <a:chExt cx="277644" cy="357984"/>
          </a:xfrm>
        </p:grpSpPr>
        <p:sp>
          <p:nvSpPr>
            <p:cNvPr id="11165" name="Google Shape;11165;p11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1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1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1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1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1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112"/>
          <p:cNvGrpSpPr/>
          <p:nvPr/>
        </p:nvGrpSpPr>
        <p:grpSpPr>
          <a:xfrm>
            <a:off x="4897750" y="2415639"/>
            <a:ext cx="279513" cy="357255"/>
            <a:chOff x="4897750" y="2415639"/>
            <a:chExt cx="279513" cy="357255"/>
          </a:xfrm>
        </p:grpSpPr>
        <p:sp>
          <p:nvSpPr>
            <p:cNvPr id="11172" name="Google Shape;11172;p11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1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1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1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1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1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1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1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112"/>
          <p:cNvGrpSpPr/>
          <p:nvPr/>
        </p:nvGrpSpPr>
        <p:grpSpPr>
          <a:xfrm>
            <a:off x="5812066" y="2416019"/>
            <a:ext cx="264813" cy="353454"/>
            <a:chOff x="5812066" y="2416019"/>
            <a:chExt cx="264813" cy="353454"/>
          </a:xfrm>
        </p:grpSpPr>
        <p:sp>
          <p:nvSpPr>
            <p:cNvPr id="11181" name="Google Shape;11181;p11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1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1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1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1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1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1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12"/>
          <p:cNvGrpSpPr/>
          <p:nvPr/>
        </p:nvGrpSpPr>
        <p:grpSpPr>
          <a:xfrm>
            <a:off x="8054820" y="2416399"/>
            <a:ext cx="264433" cy="353454"/>
            <a:chOff x="8054820" y="2416399"/>
            <a:chExt cx="264433" cy="353454"/>
          </a:xfrm>
        </p:grpSpPr>
        <p:sp>
          <p:nvSpPr>
            <p:cNvPr id="11189" name="Google Shape;11189;p11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1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1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1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1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1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112"/>
          <p:cNvGrpSpPr/>
          <p:nvPr/>
        </p:nvGrpSpPr>
        <p:grpSpPr>
          <a:xfrm>
            <a:off x="5356413" y="2413390"/>
            <a:ext cx="271212" cy="361374"/>
            <a:chOff x="5356413" y="2413390"/>
            <a:chExt cx="271212" cy="361374"/>
          </a:xfrm>
        </p:grpSpPr>
        <p:sp>
          <p:nvSpPr>
            <p:cNvPr id="11196" name="Google Shape;11196;p11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1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1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1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1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112"/>
          <p:cNvGrpSpPr/>
          <p:nvPr/>
        </p:nvGrpSpPr>
        <p:grpSpPr>
          <a:xfrm>
            <a:off x="6255238" y="2412249"/>
            <a:ext cx="271244" cy="360994"/>
            <a:chOff x="6255238" y="2412249"/>
            <a:chExt cx="271244" cy="360994"/>
          </a:xfrm>
        </p:grpSpPr>
        <p:sp>
          <p:nvSpPr>
            <p:cNvPr id="11202" name="Google Shape;11202;p11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1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1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1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1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1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112"/>
          <p:cNvGrpSpPr/>
          <p:nvPr/>
        </p:nvGrpSpPr>
        <p:grpSpPr>
          <a:xfrm>
            <a:off x="2185372" y="1957799"/>
            <a:ext cx="366664" cy="366981"/>
            <a:chOff x="2185372" y="1957799"/>
            <a:chExt cx="366664" cy="366981"/>
          </a:xfrm>
        </p:grpSpPr>
        <p:sp>
          <p:nvSpPr>
            <p:cNvPr id="11209" name="Google Shape;11209;p11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1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1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1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1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1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1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1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112"/>
          <p:cNvGrpSpPr/>
          <p:nvPr/>
        </p:nvGrpSpPr>
        <p:grpSpPr>
          <a:xfrm>
            <a:off x="1737258" y="1988371"/>
            <a:ext cx="370814" cy="307359"/>
            <a:chOff x="1737258" y="1988371"/>
            <a:chExt cx="370814" cy="307359"/>
          </a:xfrm>
        </p:grpSpPr>
        <p:sp>
          <p:nvSpPr>
            <p:cNvPr id="11218" name="Google Shape;11218;p11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1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1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1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112"/>
          <p:cNvGrpSpPr/>
          <p:nvPr/>
        </p:nvGrpSpPr>
        <p:grpSpPr>
          <a:xfrm>
            <a:off x="848983" y="1989511"/>
            <a:ext cx="369294" cy="304350"/>
            <a:chOff x="848983" y="1989511"/>
            <a:chExt cx="369294" cy="304350"/>
          </a:xfrm>
        </p:grpSpPr>
        <p:sp>
          <p:nvSpPr>
            <p:cNvPr id="11223" name="Google Shape;11223;p11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1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1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1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1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12"/>
          <p:cNvGrpSpPr/>
          <p:nvPr/>
        </p:nvGrpSpPr>
        <p:grpSpPr>
          <a:xfrm>
            <a:off x="3074027" y="1983777"/>
            <a:ext cx="380604" cy="313854"/>
            <a:chOff x="3074027" y="1983777"/>
            <a:chExt cx="380604" cy="313854"/>
          </a:xfrm>
        </p:grpSpPr>
        <p:sp>
          <p:nvSpPr>
            <p:cNvPr id="11229" name="Google Shape;11229;p11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1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1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1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1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112"/>
          <p:cNvGrpSpPr/>
          <p:nvPr/>
        </p:nvGrpSpPr>
        <p:grpSpPr>
          <a:xfrm>
            <a:off x="3522521" y="1975857"/>
            <a:ext cx="367013" cy="331278"/>
            <a:chOff x="3522521" y="1975857"/>
            <a:chExt cx="367013" cy="331278"/>
          </a:xfrm>
        </p:grpSpPr>
        <p:sp>
          <p:nvSpPr>
            <p:cNvPr id="11235" name="Google Shape;11235;p11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1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1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1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1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1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1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112"/>
          <p:cNvGrpSpPr/>
          <p:nvPr/>
        </p:nvGrpSpPr>
        <p:grpSpPr>
          <a:xfrm>
            <a:off x="2630824" y="1976966"/>
            <a:ext cx="368185" cy="330454"/>
            <a:chOff x="2630824" y="1976966"/>
            <a:chExt cx="368185" cy="330454"/>
          </a:xfrm>
        </p:grpSpPr>
        <p:sp>
          <p:nvSpPr>
            <p:cNvPr id="11243" name="Google Shape;11243;p11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1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1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1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1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1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1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1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12"/>
          <p:cNvGrpSpPr/>
          <p:nvPr/>
        </p:nvGrpSpPr>
        <p:grpSpPr>
          <a:xfrm>
            <a:off x="1293706" y="1966416"/>
            <a:ext cx="369294" cy="350444"/>
            <a:chOff x="1293706" y="1966416"/>
            <a:chExt cx="369294" cy="350444"/>
          </a:xfrm>
        </p:grpSpPr>
        <p:sp>
          <p:nvSpPr>
            <p:cNvPr id="11252" name="Google Shape;11252;p11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1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1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1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1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1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1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1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12"/>
          <p:cNvGrpSpPr/>
          <p:nvPr/>
        </p:nvGrpSpPr>
        <p:grpSpPr>
          <a:xfrm>
            <a:off x="3967213" y="1975477"/>
            <a:ext cx="368185" cy="331816"/>
            <a:chOff x="3967213" y="1975477"/>
            <a:chExt cx="368185" cy="331816"/>
          </a:xfrm>
        </p:grpSpPr>
        <p:sp>
          <p:nvSpPr>
            <p:cNvPr id="11261" name="Google Shape;11261;p11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1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1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112"/>
          <p:cNvGrpSpPr/>
          <p:nvPr/>
        </p:nvGrpSpPr>
        <p:grpSpPr>
          <a:xfrm>
            <a:off x="8047661" y="1969046"/>
            <a:ext cx="279132" cy="356875"/>
            <a:chOff x="8047661" y="1969046"/>
            <a:chExt cx="279132" cy="356875"/>
          </a:xfrm>
        </p:grpSpPr>
        <p:sp>
          <p:nvSpPr>
            <p:cNvPr id="11265" name="Google Shape;11265;p11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1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1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1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112"/>
          <p:cNvGrpSpPr/>
          <p:nvPr/>
        </p:nvGrpSpPr>
        <p:grpSpPr>
          <a:xfrm>
            <a:off x="7596157" y="1968159"/>
            <a:ext cx="279544" cy="358142"/>
            <a:chOff x="7596157" y="1968159"/>
            <a:chExt cx="279544" cy="358142"/>
          </a:xfrm>
        </p:grpSpPr>
        <p:sp>
          <p:nvSpPr>
            <p:cNvPr id="11270" name="Google Shape;11270;p11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1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1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1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1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1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112"/>
          <p:cNvGrpSpPr/>
          <p:nvPr/>
        </p:nvGrpSpPr>
        <p:grpSpPr>
          <a:xfrm>
            <a:off x="7147315" y="1969046"/>
            <a:ext cx="279513" cy="357636"/>
            <a:chOff x="7147315" y="1969046"/>
            <a:chExt cx="279513" cy="357636"/>
          </a:xfrm>
        </p:grpSpPr>
        <p:sp>
          <p:nvSpPr>
            <p:cNvPr id="11277" name="Google Shape;11277;p11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1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1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1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1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1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1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112"/>
          <p:cNvGrpSpPr/>
          <p:nvPr/>
        </p:nvGrpSpPr>
        <p:grpSpPr>
          <a:xfrm>
            <a:off x="6697681" y="1968317"/>
            <a:ext cx="280305" cy="359093"/>
            <a:chOff x="6697681" y="1968317"/>
            <a:chExt cx="280305" cy="359093"/>
          </a:xfrm>
        </p:grpSpPr>
        <p:sp>
          <p:nvSpPr>
            <p:cNvPr id="11285" name="Google Shape;11285;p11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1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1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1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1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1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1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112"/>
          <p:cNvGrpSpPr/>
          <p:nvPr/>
        </p:nvGrpSpPr>
        <p:grpSpPr>
          <a:xfrm>
            <a:off x="6248839" y="1967937"/>
            <a:ext cx="280273" cy="358744"/>
            <a:chOff x="6248839" y="1967937"/>
            <a:chExt cx="280273" cy="358744"/>
          </a:xfrm>
        </p:grpSpPr>
        <p:sp>
          <p:nvSpPr>
            <p:cNvPr id="11293" name="Google Shape;11293;p11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1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1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1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1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1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112"/>
          <p:cNvGrpSpPr/>
          <p:nvPr/>
        </p:nvGrpSpPr>
        <p:grpSpPr>
          <a:xfrm>
            <a:off x="5801485" y="1969046"/>
            <a:ext cx="279164" cy="357794"/>
            <a:chOff x="5801485" y="1969046"/>
            <a:chExt cx="279164" cy="357794"/>
          </a:xfrm>
        </p:grpSpPr>
        <p:sp>
          <p:nvSpPr>
            <p:cNvPr id="11300" name="Google Shape;11300;p11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1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1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1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1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1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1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1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1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1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1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1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1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12"/>
          <p:cNvGrpSpPr/>
          <p:nvPr/>
        </p:nvGrpSpPr>
        <p:grpSpPr>
          <a:xfrm>
            <a:off x="5352643" y="1969046"/>
            <a:ext cx="278404" cy="358364"/>
            <a:chOff x="5352643" y="1969046"/>
            <a:chExt cx="278404" cy="358364"/>
          </a:xfrm>
        </p:grpSpPr>
        <p:sp>
          <p:nvSpPr>
            <p:cNvPr id="11314" name="Google Shape;11314;p11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1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1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1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112"/>
          <p:cNvGrpSpPr/>
          <p:nvPr/>
        </p:nvGrpSpPr>
        <p:grpSpPr>
          <a:xfrm>
            <a:off x="4897750" y="1968317"/>
            <a:ext cx="279132" cy="358364"/>
            <a:chOff x="4897750" y="1968317"/>
            <a:chExt cx="279132" cy="358364"/>
          </a:xfrm>
        </p:grpSpPr>
        <p:sp>
          <p:nvSpPr>
            <p:cNvPr id="11319" name="Google Shape;11319;p11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1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1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1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1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1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1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1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1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1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1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1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1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1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112"/>
          <p:cNvGrpSpPr/>
          <p:nvPr/>
        </p:nvGrpSpPr>
        <p:grpSpPr>
          <a:xfrm>
            <a:off x="1767449" y="1513044"/>
            <a:ext cx="324403" cy="347783"/>
            <a:chOff x="1767449" y="1513044"/>
            <a:chExt cx="324403" cy="347783"/>
          </a:xfrm>
        </p:grpSpPr>
        <p:sp>
          <p:nvSpPr>
            <p:cNvPr id="11334" name="Google Shape;11334;p11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1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1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1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1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1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1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1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1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112"/>
          <p:cNvGrpSpPr/>
          <p:nvPr/>
        </p:nvGrpSpPr>
        <p:grpSpPr>
          <a:xfrm>
            <a:off x="4007193" y="1512727"/>
            <a:ext cx="320633" cy="348100"/>
            <a:chOff x="4007193" y="1512727"/>
            <a:chExt cx="320633" cy="348100"/>
          </a:xfrm>
        </p:grpSpPr>
        <p:sp>
          <p:nvSpPr>
            <p:cNvPr id="11344" name="Google Shape;11344;p11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1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1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1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1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12"/>
          <p:cNvGrpSpPr/>
          <p:nvPr/>
        </p:nvGrpSpPr>
        <p:grpSpPr>
          <a:xfrm>
            <a:off x="3530425" y="1508747"/>
            <a:ext cx="368175" cy="344594"/>
            <a:chOff x="3530425" y="1508747"/>
            <a:chExt cx="368175" cy="344594"/>
          </a:xfrm>
        </p:grpSpPr>
        <p:sp>
          <p:nvSpPr>
            <p:cNvPr id="11350" name="Google Shape;11350;p11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1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1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1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112"/>
          <p:cNvGrpSpPr/>
          <p:nvPr/>
        </p:nvGrpSpPr>
        <p:grpSpPr>
          <a:xfrm>
            <a:off x="3127598" y="1513234"/>
            <a:ext cx="289714" cy="347593"/>
            <a:chOff x="3127598" y="1513234"/>
            <a:chExt cx="289714" cy="347593"/>
          </a:xfrm>
        </p:grpSpPr>
        <p:sp>
          <p:nvSpPr>
            <p:cNvPr id="11355" name="Google Shape;11355;p11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1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1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1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1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112"/>
          <p:cNvGrpSpPr/>
          <p:nvPr/>
        </p:nvGrpSpPr>
        <p:grpSpPr>
          <a:xfrm>
            <a:off x="2662884" y="1513044"/>
            <a:ext cx="322914" cy="348543"/>
            <a:chOff x="2662884" y="1513044"/>
            <a:chExt cx="322914" cy="348543"/>
          </a:xfrm>
        </p:grpSpPr>
        <p:sp>
          <p:nvSpPr>
            <p:cNvPr id="11361" name="Google Shape;11361;p11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1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1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1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1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1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1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1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1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1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112"/>
          <p:cNvGrpSpPr/>
          <p:nvPr/>
        </p:nvGrpSpPr>
        <p:grpSpPr>
          <a:xfrm>
            <a:off x="2232511" y="1512759"/>
            <a:ext cx="299534" cy="348068"/>
            <a:chOff x="2232511" y="1512759"/>
            <a:chExt cx="299534" cy="348068"/>
          </a:xfrm>
        </p:grpSpPr>
        <p:sp>
          <p:nvSpPr>
            <p:cNvPr id="11372" name="Google Shape;11372;p11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1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1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1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1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1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1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1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1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1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1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112"/>
          <p:cNvGrpSpPr/>
          <p:nvPr/>
        </p:nvGrpSpPr>
        <p:grpSpPr>
          <a:xfrm>
            <a:off x="1331406" y="1513361"/>
            <a:ext cx="301784" cy="348607"/>
            <a:chOff x="1331406" y="1513361"/>
            <a:chExt cx="301784" cy="348607"/>
          </a:xfrm>
        </p:grpSpPr>
        <p:sp>
          <p:nvSpPr>
            <p:cNvPr id="11384" name="Google Shape;11384;p11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1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1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1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112"/>
          <p:cNvGrpSpPr/>
          <p:nvPr/>
        </p:nvGrpSpPr>
        <p:grpSpPr>
          <a:xfrm>
            <a:off x="7144274" y="1500214"/>
            <a:ext cx="282174" cy="355735"/>
            <a:chOff x="7144274" y="1500214"/>
            <a:chExt cx="282174" cy="355735"/>
          </a:xfrm>
        </p:grpSpPr>
        <p:sp>
          <p:nvSpPr>
            <p:cNvPr id="11389" name="Google Shape;11389;p11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1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1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1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1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1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112"/>
          <p:cNvGrpSpPr/>
          <p:nvPr/>
        </p:nvGrpSpPr>
        <p:grpSpPr>
          <a:xfrm>
            <a:off x="6685262" y="1500214"/>
            <a:ext cx="289682" cy="354594"/>
            <a:chOff x="6685262" y="1500214"/>
            <a:chExt cx="289682" cy="354594"/>
          </a:xfrm>
        </p:grpSpPr>
        <p:sp>
          <p:nvSpPr>
            <p:cNvPr id="11396" name="Google Shape;11396;p11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1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1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1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112"/>
          <p:cNvGrpSpPr/>
          <p:nvPr/>
        </p:nvGrpSpPr>
        <p:grpSpPr>
          <a:xfrm>
            <a:off x="6200938" y="1500594"/>
            <a:ext cx="322154" cy="355355"/>
            <a:chOff x="6200938" y="1500594"/>
            <a:chExt cx="322154" cy="355355"/>
          </a:xfrm>
        </p:grpSpPr>
        <p:sp>
          <p:nvSpPr>
            <p:cNvPr id="11401" name="Google Shape;11401;p11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1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1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1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1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112"/>
          <p:cNvGrpSpPr/>
          <p:nvPr/>
        </p:nvGrpSpPr>
        <p:grpSpPr>
          <a:xfrm>
            <a:off x="5289631" y="1500214"/>
            <a:ext cx="332355" cy="354974"/>
            <a:chOff x="5289631" y="1500214"/>
            <a:chExt cx="332355" cy="354974"/>
          </a:xfrm>
        </p:grpSpPr>
        <p:sp>
          <p:nvSpPr>
            <p:cNvPr id="11407" name="Google Shape;11407;p11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1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1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1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1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1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112"/>
          <p:cNvGrpSpPr/>
          <p:nvPr/>
        </p:nvGrpSpPr>
        <p:grpSpPr>
          <a:xfrm>
            <a:off x="5748295" y="1499833"/>
            <a:ext cx="323294" cy="356115"/>
            <a:chOff x="5748295" y="1499833"/>
            <a:chExt cx="323294" cy="356115"/>
          </a:xfrm>
        </p:grpSpPr>
        <p:sp>
          <p:nvSpPr>
            <p:cNvPr id="11414" name="Google Shape;11414;p11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1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1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1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1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1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1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12"/>
          <p:cNvGrpSpPr/>
          <p:nvPr/>
        </p:nvGrpSpPr>
        <p:grpSpPr>
          <a:xfrm>
            <a:off x="8047661" y="1501037"/>
            <a:ext cx="278404" cy="355260"/>
            <a:chOff x="8047661" y="1501037"/>
            <a:chExt cx="278404" cy="355260"/>
          </a:xfrm>
        </p:grpSpPr>
        <p:sp>
          <p:nvSpPr>
            <p:cNvPr id="11422" name="Google Shape;11422;p11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1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1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1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112"/>
          <p:cNvGrpSpPr/>
          <p:nvPr/>
        </p:nvGrpSpPr>
        <p:grpSpPr>
          <a:xfrm>
            <a:off x="4903389" y="1500214"/>
            <a:ext cx="267854" cy="355735"/>
            <a:chOff x="4903389" y="1500214"/>
            <a:chExt cx="267854" cy="355735"/>
          </a:xfrm>
        </p:grpSpPr>
        <p:sp>
          <p:nvSpPr>
            <p:cNvPr id="11427" name="Google Shape;11427;p11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1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1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1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1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112"/>
          <p:cNvGrpSpPr/>
          <p:nvPr/>
        </p:nvGrpSpPr>
        <p:grpSpPr>
          <a:xfrm>
            <a:off x="7613518" y="1501354"/>
            <a:ext cx="264433" cy="353074"/>
            <a:chOff x="7613518" y="1501354"/>
            <a:chExt cx="264433" cy="353074"/>
          </a:xfrm>
        </p:grpSpPr>
        <p:sp>
          <p:nvSpPr>
            <p:cNvPr id="11433" name="Google Shape;11433;p11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1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1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1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1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1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3" name="Google Shape;223;p34"/>
          <p:cNvSpPr txBox="1">
            <a:spLocks noGrp="1"/>
          </p:cNvSpPr>
          <p:nvPr>
            <p:ph type="title"/>
          </p:nvPr>
        </p:nvSpPr>
        <p:spPr>
          <a:xfrm rot="21359454">
            <a:off x="498081" y="399220"/>
            <a:ext cx="3110944" cy="851251"/>
          </a:xfrm>
          <a:prstGeom prst="rect">
            <a:avLst/>
          </a:prstGeom>
        </p:spPr>
        <p:txBody>
          <a:bodyPr spcFirstLastPara="1" wrap="square" lIns="91425" tIns="91425" rIns="91425" bIns="91425" anchor="t" anchorCtr="0">
            <a:noAutofit/>
          </a:bodyPr>
          <a:lstStyle/>
          <a:p>
            <a:r>
              <a:rPr lang="nl-NL" sz="1800" i="1" dirty="0">
                <a:solidFill>
                  <a:schemeClr val="accent4">
                    <a:lumMod val="75000"/>
                  </a:schemeClr>
                </a:solidFill>
                <a:latin typeface="Times New Roman" panose="02020603050405020304" pitchFamily="18" charset="0"/>
                <a:cs typeface="Times New Roman" panose="02020603050405020304" pitchFamily="18" charset="0"/>
              </a:rPr>
              <a:t>Nói tên hoạt động sản xuất công nghiệp trong mỗi hình và cho biết hoạt động đó làm ra sản phẩm gì</a:t>
            </a:r>
            <a:r>
              <a:rPr lang="en-US" sz="1800" dirty="0">
                <a:solidFill>
                  <a:schemeClr val="accent4">
                    <a:lumMod val="75000"/>
                  </a:schemeClr>
                </a:solidFill>
                <a:latin typeface="Times New Roman" panose="02020603050405020304" pitchFamily="18" charset="0"/>
                <a:cs typeface="Times New Roman" panose="02020603050405020304" pitchFamily="18" charset="0"/>
              </a:rPr>
              <a:t/>
            </a:r>
            <a:br>
              <a:rPr lang="en-US" sz="1800" dirty="0">
                <a:solidFill>
                  <a:schemeClr val="accent4">
                    <a:lumMod val="75000"/>
                  </a:schemeClr>
                </a:solidFill>
                <a:latin typeface="Times New Roman" panose="02020603050405020304" pitchFamily="18" charset="0"/>
                <a:cs typeface="Times New Roman" panose="02020603050405020304" pitchFamily="18" charset="0"/>
              </a:rPr>
            </a:br>
            <a:endParaRPr sz="1800" dirty="0">
              <a:solidFill>
                <a:schemeClr val="accent4">
                  <a:lumMod val="75000"/>
                </a:schemeClr>
              </a:solidFill>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 xmlns:a16="http://schemas.microsoft.com/office/drawing/2014/main" id="{D849784B-2BB2-4C9B-B889-E27E8F230EA5}"/>
              </a:ext>
            </a:extLst>
          </p:cNvPr>
          <p:cNvPicPr>
            <a:picLocks noChangeAspect="1"/>
          </p:cNvPicPr>
          <p:nvPr/>
        </p:nvPicPr>
        <p:blipFill>
          <a:blip r:embed="rId3"/>
          <a:stretch>
            <a:fillRect/>
          </a:stretch>
        </p:blipFill>
        <p:spPr>
          <a:xfrm>
            <a:off x="486233" y="1598362"/>
            <a:ext cx="1653564" cy="1216612"/>
          </a:xfrm>
          <a:prstGeom prst="rect">
            <a:avLst/>
          </a:prstGeom>
        </p:spPr>
      </p:pic>
      <p:pic>
        <p:nvPicPr>
          <p:cNvPr id="5" name="Picture 4">
            <a:extLst>
              <a:ext uri="{FF2B5EF4-FFF2-40B4-BE49-F238E27FC236}">
                <a16:creationId xmlns="" xmlns:a16="http://schemas.microsoft.com/office/drawing/2014/main" id="{85A30611-41CF-48C4-A588-0A4298F557D9}"/>
              </a:ext>
            </a:extLst>
          </p:cNvPr>
          <p:cNvPicPr>
            <a:picLocks noChangeAspect="1"/>
          </p:cNvPicPr>
          <p:nvPr/>
        </p:nvPicPr>
        <p:blipFill>
          <a:blip r:embed="rId4"/>
          <a:stretch>
            <a:fillRect/>
          </a:stretch>
        </p:blipFill>
        <p:spPr>
          <a:xfrm>
            <a:off x="2653673" y="1573971"/>
            <a:ext cx="1657848" cy="1212328"/>
          </a:xfrm>
          <a:prstGeom prst="rect">
            <a:avLst/>
          </a:prstGeom>
        </p:spPr>
      </p:pic>
      <p:pic>
        <p:nvPicPr>
          <p:cNvPr id="7" name="Picture 6">
            <a:extLst>
              <a:ext uri="{FF2B5EF4-FFF2-40B4-BE49-F238E27FC236}">
                <a16:creationId xmlns="" xmlns:a16="http://schemas.microsoft.com/office/drawing/2014/main" id="{0287D0E4-C5C4-42CA-A24A-8D7EFFA7508B}"/>
              </a:ext>
            </a:extLst>
          </p:cNvPr>
          <p:cNvPicPr>
            <a:picLocks noChangeAspect="1"/>
          </p:cNvPicPr>
          <p:nvPr/>
        </p:nvPicPr>
        <p:blipFill>
          <a:blip r:embed="rId5">
            <a:extLst>
              <a:ext uri="{BEBA8EAE-BF5A-486C-A8C5-ECC9F3942E4B}">
                <a14:imgProps xmlns:a14="http://schemas.microsoft.com/office/drawing/2010/main">
                  <a14:imgLayer r:embed="rId6">
                    <a14:imgEffect>
                      <a14:saturation sat="200000"/>
                    </a14:imgEffect>
                  </a14:imgLayer>
                </a14:imgProps>
              </a:ext>
            </a:extLst>
          </a:blip>
          <a:stretch>
            <a:fillRect/>
          </a:stretch>
        </p:blipFill>
        <p:spPr>
          <a:xfrm>
            <a:off x="516504" y="3040230"/>
            <a:ext cx="1640712" cy="1199476"/>
          </a:xfrm>
          <a:prstGeom prst="rect">
            <a:avLst/>
          </a:prstGeom>
        </p:spPr>
      </p:pic>
      <p:pic>
        <p:nvPicPr>
          <p:cNvPr id="9" name="Picture 8">
            <a:extLst>
              <a:ext uri="{FF2B5EF4-FFF2-40B4-BE49-F238E27FC236}">
                <a16:creationId xmlns="" xmlns:a16="http://schemas.microsoft.com/office/drawing/2014/main" id="{8C1F31E0-B3A6-4AE7-BC08-328BBD740973}"/>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contrast="40000"/>
                    </a14:imgEffect>
                  </a14:imgLayer>
                </a14:imgProps>
              </a:ext>
            </a:extLst>
          </a:blip>
          <a:stretch>
            <a:fillRect/>
          </a:stretch>
        </p:blipFill>
        <p:spPr>
          <a:xfrm>
            <a:off x="2689293" y="3023094"/>
            <a:ext cx="1649280" cy="1216612"/>
          </a:xfrm>
          <a:prstGeom prst="rect">
            <a:avLst/>
          </a:prstGeom>
        </p:spPr>
      </p:pic>
      <p:pic>
        <p:nvPicPr>
          <p:cNvPr id="19" name="Google Shape;230;p34">
            <a:extLst>
              <a:ext uri="{FF2B5EF4-FFF2-40B4-BE49-F238E27FC236}">
                <a16:creationId xmlns="" xmlns:a16="http://schemas.microsoft.com/office/drawing/2014/main" id="{0CB29429-9873-4713-8F44-12821424AFA2}"/>
              </a:ext>
            </a:extLst>
          </p:cNvPr>
          <p:cNvPicPr preferRelativeResize="0"/>
          <p:nvPr/>
        </p:nvPicPr>
        <p:blipFill>
          <a:blip r:embed="rId9">
            <a:alphaModFix amt="80000"/>
          </a:blip>
          <a:stretch>
            <a:fillRect/>
          </a:stretch>
        </p:blipFill>
        <p:spPr>
          <a:xfrm rot="10530753" flipH="1">
            <a:off x="1797267" y="1360352"/>
            <a:ext cx="1342382" cy="446169"/>
          </a:xfrm>
          <a:prstGeom prst="rect">
            <a:avLst/>
          </a:prstGeom>
          <a:noFill/>
          <a:ln>
            <a:noFill/>
          </a:ln>
        </p:spPr>
      </p:pic>
      <p:pic>
        <p:nvPicPr>
          <p:cNvPr id="20" name="Google Shape;230;p34">
            <a:extLst>
              <a:ext uri="{FF2B5EF4-FFF2-40B4-BE49-F238E27FC236}">
                <a16:creationId xmlns="" xmlns:a16="http://schemas.microsoft.com/office/drawing/2014/main" id="{554A5FE7-BDBF-4998-9CA9-5D4D53CC563F}"/>
              </a:ext>
            </a:extLst>
          </p:cNvPr>
          <p:cNvPicPr preferRelativeResize="0"/>
          <p:nvPr/>
        </p:nvPicPr>
        <p:blipFill>
          <a:blip r:embed="rId9">
            <a:alphaModFix amt="80000"/>
          </a:blip>
          <a:stretch>
            <a:fillRect/>
          </a:stretch>
        </p:blipFill>
        <p:spPr>
          <a:xfrm rot="262318" flipH="1">
            <a:off x="1948592" y="3915861"/>
            <a:ext cx="940179" cy="514013"/>
          </a:xfrm>
          <a:prstGeom prst="rect">
            <a:avLst/>
          </a:prstGeom>
          <a:noFill/>
          <a:ln>
            <a:noFill/>
          </a:ln>
        </p:spPr>
      </p:pic>
      <p:graphicFrame>
        <p:nvGraphicFramePr>
          <p:cNvPr id="10" name="Table 9">
            <a:extLst>
              <a:ext uri="{FF2B5EF4-FFF2-40B4-BE49-F238E27FC236}">
                <a16:creationId xmlns="" xmlns:a16="http://schemas.microsoft.com/office/drawing/2014/main" id="{39514EC0-CA18-48C0-923B-27EA3E346E05}"/>
              </a:ext>
            </a:extLst>
          </p:cNvPr>
          <p:cNvGraphicFramePr>
            <a:graphicFrameLocks noGrp="1"/>
          </p:cNvGraphicFramePr>
          <p:nvPr>
            <p:extLst>
              <p:ext uri="{D42A27DB-BD31-4B8C-83A1-F6EECF244321}">
                <p14:modId xmlns:p14="http://schemas.microsoft.com/office/powerpoint/2010/main" val="3300470548"/>
              </p:ext>
            </p:extLst>
          </p:nvPr>
        </p:nvGraphicFramePr>
        <p:xfrm>
          <a:off x="4870650" y="572060"/>
          <a:ext cx="3662296" cy="3629497"/>
        </p:xfrm>
        <a:graphic>
          <a:graphicData uri="http://schemas.openxmlformats.org/drawingml/2006/table">
            <a:tbl>
              <a:tblPr firstRow="1" firstCol="1" bandRow="1">
                <a:tableStyleId>{5940675A-B579-460E-94D1-54222C63F5DA}</a:tableStyleId>
              </a:tblPr>
              <a:tblGrid>
                <a:gridCol w="797706">
                  <a:extLst>
                    <a:ext uri="{9D8B030D-6E8A-4147-A177-3AD203B41FA5}">
                      <a16:colId xmlns="" xmlns:a16="http://schemas.microsoft.com/office/drawing/2014/main" val="21069104"/>
                    </a:ext>
                  </a:extLst>
                </a:gridCol>
                <a:gridCol w="1389669">
                  <a:extLst>
                    <a:ext uri="{9D8B030D-6E8A-4147-A177-3AD203B41FA5}">
                      <a16:colId xmlns="" xmlns:a16="http://schemas.microsoft.com/office/drawing/2014/main" val="1441270604"/>
                    </a:ext>
                  </a:extLst>
                </a:gridCol>
                <a:gridCol w="1474921">
                  <a:extLst>
                    <a:ext uri="{9D8B030D-6E8A-4147-A177-3AD203B41FA5}">
                      <a16:colId xmlns="" xmlns:a16="http://schemas.microsoft.com/office/drawing/2014/main" val="876786859"/>
                    </a:ext>
                  </a:extLst>
                </a:gridCol>
              </a:tblGrid>
              <a:tr h="961465">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4049783681"/>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2015145778"/>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428646683"/>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2376640750"/>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3865683397"/>
                  </a:ext>
                </a:extLst>
              </a:tr>
            </a:tbl>
          </a:graphicData>
        </a:graphic>
      </p:graphicFrame>
      <p:sp>
        <p:nvSpPr>
          <p:cNvPr id="13" name="TextBox 12">
            <a:extLst>
              <a:ext uri="{FF2B5EF4-FFF2-40B4-BE49-F238E27FC236}">
                <a16:creationId xmlns="" xmlns:a16="http://schemas.microsoft.com/office/drawing/2014/main" id="{2EC0093B-B6BB-438C-B07D-6D074E5CEF7B}"/>
              </a:ext>
            </a:extLst>
          </p:cNvPr>
          <p:cNvSpPr txBox="1"/>
          <p:nvPr/>
        </p:nvSpPr>
        <p:spPr>
          <a:xfrm>
            <a:off x="5788629" y="1573971"/>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Chế biến thực phẩm</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 xmlns:a16="http://schemas.microsoft.com/office/drawing/2014/main" id="{E4B6B6FF-6E42-4D01-A2F0-98D9FA825373}"/>
              </a:ext>
            </a:extLst>
          </p:cNvPr>
          <p:cNvSpPr txBox="1"/>
          <p:nvPr/>
        </p:nvSpPr>
        <p:spPr>
          <a:xfrm>
            <a:off x="5006295" y="1574327"/>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12</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6" name="TextBox 25">
            <a:extLst>
              <a:ext uri="{FF2B5EF4-FFF2-40B4-BE49-F238E27FC236}">
                <a16:creationId xmlns="" xmlns:a16="http://schemas.microsoft.com/office/drawing/2014/main" id="{625C20A4-BEF3-4EBC-8DAD-EF24AF2E2C3D}"/>
              </a:ext>
            </a:extLst>
          </p:cNvPr>
          <p:cNvSpPr txBox="1"/>
          <p:nvPr/>
        </p:nvSpPr>
        <p:spPr>
          <a:xfrm>
            <a:off x="5005184" y="2304492"/>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13</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 xmlns:a16="http://schemas.microsoft.com/office/drawing/2014/main" id="{E41929F9-E77B-4D31-ABD8-7A51FF39A4A9}"/>
              </a:ext>
            </a:extLst>
          </p:cNvPr>
          <p:cNvSpPr txBox="1"/>
          <p:nvPr/>
        </p:nvSpPr>
        <p:spPr>
          <a:xfrm>
            <a:off x="5005184" y="2999059"/>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14</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8" name="TextBox 27">
            <a:extLst>
              <a:ext uri="{FF2B5EF4-FFF2-40B4-BE49-F238E27FC236}">
                <a16:creationId xmlns="" xmlns:a16="http://schemas.microsoft.com/office/drawing/2014/main" id="{668E9C83-1855-4FD6-86C5-2AD143ED9070}"/>
              </a:ext>
            </a:extLst>
          </p:cNvPr>
          <p:cNvSpPr txBox="1"/>
          <p:nvPr/>
        </p:nvSpPr>
        <p:spPr>
          <a:xfrm>
            <a:off x="5005184" y="3675214"/>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15</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 xmlns:a16="http://schemas.microsoft.com/office/drawing/2014/main" id="{34BE083B-7075-4716-BEC5-794307B1C23D}"/>
              </a:ext>
            </a:extLst>
          </p:cNvPr>
          <p:cNvSpPr txBox="1"/>
          <p:nvPr/>
        </p:nvSpPr>
        <p:spPr>
          <a:xfrm>
            <a:off x="4818697" y="836074"/>
            <a:ext cx="804454" cy="400110"/>
          </a:xfrm>
          <a:prstGeom prst="rect">
            <a:avLst/>
          </a:prstGeom>
          <a:noFill/>
        </p:spPr>
        <p:txBody>
          <a:bodyPr wrap="square" rtlCol="0">
            <a:spAutoFit/>
          </a:bodyPr>
          <a:lstStyle/>
          <a:p>
            <a:pPr algn="ctr"/>
            <a:r>
              <a:rPr lang="nl-NL" sz="2000" b="1" dirty="0">
                <a:solidFill>
                  <a:srgbClr val="002060"/>
                </a:solidFill>
                <a:latin typeface="Times New Roman" panose="02020603050405020304" pitchFamily="18" charset="0"/>
                <a:cs typeface="Times New Roman" panose="02020603050405020304" pitchFamily="18" charset="0"/>
              </a:rPr>
              <a:t>Hình</a:t>
            </a:r>
            <a:endParaRPr lang="en-US" sz="2000" b="1" dirty="0">
              <a:solidFill>
                <a:srgbClr val="002060"/>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 xmlns:a16="http://schemas.microsoft.com/office/drawing/2014/main" id="{6B089E03-C717-476F-ADD0-E8268E4FD086}"/>
              </a:ext>
            </a:extLst>
          </p:cNvPr>
          <p:cNvSpPr txBox="1"/>
          <p:nvPr/>
        </p:nvSpPr>
        <p:spPr>
          <a:xfrm>
            <a:off x="5565266" y="595086"/>
            <a:ext cx="1477108" cy="923330"/>
          </a:xfrm>
          <a:prstGeom prst="rect">
            <a:avLst/>
          </a:prstGeom>
          <a:noFill/>
        </p:spPr>
        <p:txBody>
          <a:bodyPr wrap="square" rtlCol="0">
            <a:spAutoFit/>
          </a:bodyPr>
          <a:lstStyle/>
          <a:p>
            <a:pPr algn="ctr"/>
            <a:r>
              <a:rPr lang="nl-NL" sz="1800" b="1" dirty="0">
                <a:solidFill>
                  <a:srgbClr val="002060"/>
                </a:solidFill>
                <a:latin typeface="Times New Roman" panose="02020603050405020304" pitchFamily="18" charset="0"/>
                <a:cs typeface="Times New Roman" panose="02020603050405020304" pitchFamily="18" charset="0"/>
              </a:rPr>
              <a:t>Tên </a:t>
            </a:r>
          </a:p>
          <a:p>
            <a:pPr algn="ctr"/>
            <a:r>
              <a:rPr lang="nl-NL" sz="1800" b="1" dirty="0">
                <a:solidFill>
                  <a:srgbClr val="002060"/>
                </a:solidFill>
                <a:latin typeface="Times New Roman" panose="02020603050405020304" pitchFamily="18" charset="0"/>
                <a:cs typeface="Times New Roman" panose="02020603050405020304" pitchFamily="18" charset="0"/>
              </a:rPr>
              <a:t>hoạt động công nghiệp</a:t>
            </a:r>
            <a:endParaRPr lang="en-US" sz="1800" b="1" dirty="0">
              <a:solidFill>
                <a:srgbClr val="002060"/>
              </a:solidFill>
              <a:latin typeface="Times New Roman" panose="02020603050405020304" pitchFamily="18" charset="0"/>
              <a:cs typeface="Times New Roman" panose="02020603050405020304" pitchFamily="18" charset="0"/>
            </a:endParaRPr>
          </a:p>
        </p:txBody>
      </p:sp>
      <p:sp>
        <p:nvSpPr>
          <p:cNvPr id="31" name="TextBox 30">
            <a:extLst>
              <a:ext uri="{FF2B5EF4-FFF2-40B4-BE49-F238E27FC236}">
                <a16:creationId xmlns="" xmlns:a16="http://schemas.microsoft.com/office/drawing/2014/main" id="{F7611ABA-A6FA-4D5B-900C-F7D17893C71F}"/>
              </a:ext>
            </a:extLst>
          </p:cNvPr>
          <p:cNvSpPr txBox="1"/>
          <p:nvPr/>
        </p:nvSpPr>
        <p:spPr>
          <a:xfrm>
            <a:off x="7172325" y="862821"/>
            <a:ext cx="1374473" cy="400110"/>
          </a:xfrm>
          <a:prstGeom prst="rect">
            <a:avLst/>
          </a:prstGeom>
          <a:noFill/>
        </p:spPr>
        <p:txBody>
          <a:bodyPr wrap="square" rtlCol="0">
            <a:spAutoFit/>
          </a:bodyPr>
          <a:lstStyle/>
          <a:p>
            <a:r>
              <a:rPr lang="nl-NL" sz="2000" b="1" dirty="0">
                <a:solidFill>
                  <a:srgbClr val="002060"/>
                </a:solidFill>
                <a:latin typeface="Times New Roman" panose="02020603050405020304" pitchFamily="18" charset="0"/>
                <a:cs typeface="Times New Roman" panose="02020603050405020304" pitchFamily="18" charset="0"/>
              </a:rPr>
              <a:t>Sản phẩm</a:t>
            </a:r>
            <a:endParaRPr lang="en-US" sz="2000" b="1" dirty="0">
              <a:solidFill>
                <a:srgbClr val="002060"/>
              </a:solidFill>
              <a:latin typeface="Times New Roman" panose="02020603050405020304" pitchFamily="18" charset="0"/>
              <a:cs typeface="Times New Roman" panose="02020603050405020304" pitchFamily="18" charset="0"/>
            </a:endParaRPr>
          </a:p>
        </p:txBody>
      </p:sp>
      <p:sp>
        <p:nvSpPr>
          <p:cNvPr id="32" name="TextBox 31">
            <a:extLst>
              <a:ext uri="{FF2B5EF4-FFF2-40B4-BE49-F238E27FC236}">
                <a16:creationId xmlns="" xmlns:a16="http://schemas.microsoft.com/office/drawing/2014/main" id="{4BF83683-9571-4706-914F-D92965EAAB06}"/>
              </a:ext>
            </a:extLst>
          </p:cNvPr>
          <p:cNvSpPr txBox="1"/>
          <p:nvPr/>
        </p:nvSpPr>
        <p:spPr>
          <a:xfrm>
            <a:off x="7042374" y="1489020"/>
            <a:ext cx="1615392" cy="738664"/>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Thực phẩm đóng hộp (thịt hộp, cá hộp, ...)</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3" name="TextBox 32">
            <a:extLst>
              <a:ext uri="{FF2B5EF4-FFF2-40B4-BE49-F238E27FC236}">
                <a16:creationId xmlns="" xmlns:a16="http://schemas.microsoft.com/office/drawing/2014/main" id="{73BCD6A7-0B2F-45F1-AEB4-15D3FB539607}"/>
              </a:ext>
            </a:extLst>
          </p:cNvPr>
          <p:cNvSpPr txBox="1"/>
          <p:nvPr/>
        </p:nvSpPr>
        <p:spPr>
          <a:xfrm>
            <a:off x="5788629" y="2291754"/>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Sản xuất gang thép</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4" name="TextBox 33">
            <a:extLst>
              <a:ext uri="{FF2B5EF4-FFF2-40B4-BE49-F238E27FC236}">
                <a16:creationId xmlns="" xmlns:a16="http://schemas.microsoft.com/office/drawing/2014/main" id="{AC133B42-0C5C-42DB-90C8-1ACDAB07531E}"/>
              </a:ext>
            </a:extLst>
          </p:cNvPr>
          <p:cNvSpPr txBox="1"/>
          <p:nvPr/>
        </p:nvSpPr>
        <p:spPr>
          <a:xfrm>
            <a:off x="5788629" y="3023094"/>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Dệt may</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5" name="TextBox 34">
            <a:extLst>
              <a:ext uri="{FF2B5EF4-FFF2-40B4-BE49-F238E27FC236}">
                <a16:creationId xmlns="" xmlns:a16="http://schemas.microsoft.com/office/drawing/2014/main" id="{CDB40B91-3775-4DF6-A808-187A57703B48}"/>
              </a:ext>
            </a:extLst>
          </p:cNvPr>
          <p:cNvSpPr txBox="1"/>
          <p:nvPr/>
        </p:nvSpPr>
        <p:spPr>
          <a:xfrm>
            <a:off x="5788629" y="3639968"/>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Khai thác dầu thô</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6" name="TextBox 35">
            <a:extLst>
              <a:ext uri="{FF2B5EF4-FFF2-40B4-BE49-F238E27FC236}">
                <a16:creationId xmlns="" xmlns:a16="http://schemas.microsoft.com/office/drawing/2014/main" id="{2C08BA22-B7EB-4025-A759-CA597496A99F}"/>
              </a:ext>
            </a:extLst>
          </p:cNvPr>
          <p:cNvSpPr txBox="1"/>
          <p:nvPr/>
        </p:nvSpPr>
        <p:spPr>
          <a:xfrm>
            <a:off x="7172318" y="2336074"/>
            <a:ext cx="1360628"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Gang, thép, sắt</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 xmlns:a16="http://schemas.microsoft.com/office/drawing/2014/main" id="{41E726CE-986C-4A77-A9B1-8F41CDD9F361}"/>
              </a:ext>
            </a:extLst>
          </p:cNvPr>
          <p:cNvSpPr txBox="1"/>
          <p:nvPr/>
        </p:nvSpPr>
        <p:spPr>
          <a:xfrm>
            <a:off x="7172318" y="2988976"/>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Vải, quần áo</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 xmlns:a16="http://schemas.microsoft.com/office/drawing/2014/main" id="{87BEBDB6-683F-47FB-A84C-957E6D91F2C5}"/>
              </a:ext>
            </a:extLst>
          </p:cNvPr>
          <p:cNvSpPr txBox="1"/>
          <p:nvPr/>
        </p:nvSpPr>
        <p:spPr>
          <a:xfrm>
            <a:off x="7190072" y="3619163"/>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Dầu thô</a:t>
            </a:r>
            <a:endParaRPr lang="en-US"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3">
                                            <p:txEl>
                                              <p:pRg st="0" end="0"/>
                                            </p:txEl>
                                          </p:spTgt>
                                        </p:tgtEl>
                                        <p:attrNameLst>
                                          <p:attrName>style.visibility</p:attrName>
                                        </p:attrNameLst>
                                      </p:cBhvr>
                                      <p:to>
                                        <p:strVal val="visible"/>
                                      </p:to>
                                    </p:set>
                                    <p:anim calcmode="lin" valueType="num">
                                      <p:cBhvr additive="base">
                                        <p:cTn id="1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500" fill="hold"/>
                                        <p:tgtEl>
                                          <p:spTgt spid="36"/>
                                        </p:tgtEl>
                                        <p:attrNameLst>
                                          <p:attrName>ppt_x</p:attrName>
                                        </p:attrNameLst>
                                      </p:cBhvr>
                                      <p:tavLst>
                                        <p:tav tm="0">
                                          <p:val>
                                            <p:strVal val="#ppt_x"/>
                                          </p:val>
                                        </p:tav>
                                        <p:tav tm="100000">
                                          <p:val>
                                            <p:strVal val="#ppt_x"/>
                                          </p:val>
                                        </p:tav>
                                      </p:tavLst>
                                    </p:anim>
                                    <p:anim calcmode="lin" valueType="num">
                                      <p:cBhvr additive="base">
                                        <p:cTn id="2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Effect transition="in" filter="fade">
                                      <p:cBhvr>
                                        <p:cTn id="29" dur="1000"/>
                                        <p:tgtEl>
                                          <p:spTgt spid="34">
                                            <p:txEl>
                                              <p:pRg st="0" end="0"/>
                                            </p:txEl>
                                          </p:spTgt>
                                        </p:tgtEl>
                                      </p:cBhvr>
                                    </p:animEffect>
                                    <p:anim calcmode="lin" valueType="num">
                                      <p:cBhvr>
                                        <p:cTn id="30"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3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1000"/>
                                        <p:tgtEl>
                                          <p:spTgt spid="35"/>
                                        </p:tgtEl>
                                      </p:cBhvr>
                                    </p:animEffect>
                                    <p:anim calcmode="lin" valueType="num">
                                      <p:cBhvr>
                                        <p:cTn id="44" dur="1000" fill="hold"/>
                                        <p:tgtEl>
                                          <p:spTgt spid="35"/>
                                        </p:tgtEl>
                                        <p:attrNameLst>
                                          <p:attrName>ppt_x</p:attrName>
                                        </p:attrNameLst>
                                      </p:cBhvr>
                                      <p:tavLst>
                                        <p:tav tm="0">
                                          <p:val>
                                            <p:strVal val="#ppt_x"/>
                                          </p:val>
                                        </p:tav>
                                        <p:tav tm="100000">
                                          <p:val>
                                            <p:strVal val="#ppt_x"/>
                                          </p:val>
                                        </p:tav>
                                      </p:tavLst>
                                    </p:anim>
                                    <p:anim calcmode="lin" valueType="num">
                                      <p:cBhvr>
                                        <p:cTn id="45"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2" grpId="0"/>
      <p:bldP spid="35" grpId="0"/>
      <p:bldP spid="36" grpId="0"/>
      <p:bldP spid="37" grpId="0"/>
      <p:bldP spid="3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2"/>
        <p:cNvGrpSpPr/>
        <p:nvPr/>
      </p:nvGrpSpPr>
      <p:grpSpPr>
        <a:xfrm>
          <a:off x="0" y="0"/>
          <a:ext cx="0" cy="0"/>
          <a:chOff x="0" y="0"/>
          <a:chExt cx="0" cy="0"/>
        </a:xfrm>
      </p:grpSpPr>
      <p:sp>
        <p:nvSpPr>
          <p:cNvPr id="11443" name="Google Shape;11443;p11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4" name="Google Shape;11444;p11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45" name="Google Shape;11445;p113"/>
          <p:cNvGrpSpPr/>
          <p:nvPr/>
        </p:nvGrpSpPr>
        <p:grpSpPr>
          <a:xfrm>
            <a:off x="1757085" y="1500675"/>
            <a:ext cx="371069" cy="359396"/>
            <a:chOff x="1757085" y="1500675"/>
            <a:chExt cx="371069" cy="359396"/>
          </a:xfrm>
        </p:grpSpPr>
        <p:sp>
          <p:nvSpPr>
            <p:cNvPr id="11446" name="Google Shape;11446;p11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1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1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1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1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1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1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1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1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1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1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1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1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1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1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1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1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13"/>
          <p:cNvGrpSpPr/>
          <p:nvPr/>
        </p:nvGrpSpPr>
        <p:grpSpPr>
          <a:xfrm>
            <a:off x="2774209" y="1954691"/>
            <a:ext cx="116693" cy="374186"/>
            <a:chOff x="2774209" y="1954691"/>
            <a:chExt cx="116693" cy="374186"/>
          </a:xfrm>
        </p:grpSpPr>
        <p:sp>
          <p:nvSpPr>
            <p:cNvPr id="11476" name="Google Shape;11476;p11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1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113"/>
          <p:cNvGrpSpPr/>
          <p:nvPr/>
        </p:nvGrpSpPr>
        <p:grpSpPr>
          <a:xfrm>
            <a:off x="4017435" y="1499912"/>
            <a:ext cx="315092" cy="359397"/>
            <a:chOff x="4017435" y="1499912"/>
            <a:chExt cx="315092" cy="359397"/>
          </a:xfrm>
        </p:grpSpPr>
        <p:sp>
          <p:nvSpPr>
            <p:cNvPr id="11479" name="Google Shape;11479;p11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1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113"/>
          <p:cNvGrpSpPr/>
          <p:nvPr/>
        </p:nvGrpSpPr>
        <p:grpSpPr>
          <a:xfrm>
            <a:off x="3963652" y="1999759"/>
            <a:ext cx="374154" cy="284050"/>
            <a:chOff x="3963652" y="1999759"/>
            <a:chExt cx="374154" cy="284050"/>
          </a:xfrm>
        </p:grpSpPr>
        <p:sp>
          <p:nvSpPr>
            <p:cNvPr id="11482" name="Google Shape;11482;p11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1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1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13"/>
          <p:cNvGrpSpPr/>
          <p:nvPr/>
        </p:nvGrpSpPr>
        <p:grpSpPr>
          <a:xfrm>
            <a:off x="1777536" y="2014866"/>
            <a:ext cx="376444" cy="253772"/>
            <a:chOff x="1777536" y="2014866"/>
            <a:chExt cx="376444" cy="253772"/>
          </a:xfrm>
        </p:grpSpPr>
        <p:sp>
          <p:nvSpPr>
            <p:cNvPr id="11486" name="Google Shape;11486;p11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1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1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1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1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113"/>
          <p:cNvGrpSpPr/>
          <p:nvPr/>
        </p:nvGrpSpPr>
        <p:grpSpPr>
          <a:xfrm>
            <a:off x="1309875" y="2057326"/>
            <a:ext cx="374154" cy="169680"/>
            <a:chOff x="1309875" y="2057326"/>
            <a:chExt cx="374154" cy="169680"/>
          </a:xfrm>
        </p:grpSpPr>
        <p:sp>
          <p:nvSpPr>
            <p:cNvPr id="11492" name="Google Shape;11492;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1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1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1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1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1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1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3" name="Google Shape;11503;p11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4" name="Google Shape;11504;p113"/>
          <p:cNvGrpSpPr/>
          <p:nvPr/>
        </p:nvGrpSpPr>
        <p:grpSpPr>
          <a:xfrm>
            <a:off x="2347450" y="1954564"/>
            <a:ext cx="113639" cy="373168"/>
            <a:chOff x="2347450" y="1954564"/>
            <a:chExt cx="113639" cy="373168"/>
          </a:xfrm>
        </p:grpSpPr>
        <p:sp>
          <p:nvSpPr>
            <p:cNvPr id="11505" name="Google Shape;11505;p11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1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7" name="Google Shape;11507;p11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113"/>
          <p:cNvGrpSpPr/>
          <p:nvPr/>
        </p:nvGrpSpPr>
        <p:grpSpPr>
          <a:xfrm>
            <a:off x="3110102" y="1499880"/>
            <a:ext cx="330613" cy="358379"/>
            <a:chOff x="3110102" y="1499880"/>
            <a:chExt cx="330613" cy="358379"/>
          </a:xfrm>
        </p:grpSpPr>
        <p:sp>
          <p:nvSpPr>
            <p:cNvPr id="11509" name="Google Shape;11509;p11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1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1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1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1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1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1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6" name="Google Shape;11516;p11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7" name="Google Shape;11517;p113"/>
          <p:cNvGrpSpPr/>
          <p:nvPr/>
        </p:nvGrpSpPr>
        <p:grpSpPr>
          <a:xfrm>
            <a:off x="3485575" y="1999759"/>
            <a:ext cx="373772" cy="284050"/>
            <a:chOff x="3531200" y="1999759"/>
            <a:chExt cx="373772" cy="284050"/>
          </a:xfrm>
        </p:grpSpPr>
        <p:sp>
          <p:nvSpPr>
            <p:cNvPr id="11518" name="Google Shape;11518;p11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1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1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1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113"/>
          <p:cNvGrpSpPr/>
          <p:nvPr/>
        </p:nvGrpSpPr>
        <p:grpSpPr>
          <a:xfrm>
            <a:off x="2667058" y="1500293"/>
            <a:ext cx="330231" cy="359015"/>
            <a:chOff x="2667058" y="1500293"/>
            <a:chExt cx="330231" cy="359015"/>
          </a:xfrm>
        </p:grpSpPr>
        <p:sp>
          <p:nvSpPr>
            <p:cNvPr id="11523" name="Google Shape;11523;p11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1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1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1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1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1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1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1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1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1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1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1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13"/>
          <p:cNvGrpSpPr/>
          <p:nvPr/>
        </p:nvGrpSpPr>
        <p:grpSpPr>
          <a:xfrm>
            <a:off x="3567553" y="1499912"/>
            <a:ext cx="320022" cy="359778"/>
            <a:chOff x="3567553" y="1499912"/>
            <a:chExt cx="320022" cy="359778"/>
          </a:xfrm>
        </p:grpSpPr>
        <p:sp>
          <p:nvSpPr>
            <p:cNvPr id="11542" name="Google Shape;11542;p11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1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1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1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1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1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113"/>
          <p:cNvGrpSpPr/>
          <p:nvPr/>
        </p:nvGrpSpPr>
        <p:grpSpPr>
          <a:xfrm>
            <a:off x="1309875" y="1499912"/>
            <a:ext cx="359015" cy="358633"/>
            <a:chOff x="1309875" y="1499912"/>
            <a:chExt cx="359015" cy="358633"/>
          </a:xfrm>
        </p:grpSpPr>
        <p:sp>
          <p:nvSpPr>
            <p:cNvPr id="11549" name="Google Shape;11549;p11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1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1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1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1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1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1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1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1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113"/>
          <p:cNvGrpSpPr/>
          <p:nvPr/>
        </p:nvGrpSpPr>
        <p:grpSpPr>
          <a:xfrm>
            <a:off x="2219466" y="1500293"/>
            <a:ext cx="330613" cy="359015"/>
            <a:chOff x="2219466" y="1500293"/>
            <a:chExt cx="330613" cy="359015"/>
          </a:xfrm>
        </p:grpSpPr>
        <p:sp>
          <p:nvSpPr>
            <p:cNvPr id="11559" name="Google Shape;11559;p11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1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113"/>
          <p:cNvGrpSpPr/>
          <p:nvPr/>
        </p:nvGrpSpPr>
        <p:grpSpPr>
          <a:xfrm>
            <a:off x="5343544" y="1509358"/>
            <a:ext cx="244676" cy="351095"/>
            <a:chOff x="5343544" y="1509358"/>
            <a:chExt cx="244676" cy="351095"/>
          </a:xfrm>
        </p:grpSpPr>
        <p:sp>
          <p:nvSpPr>
            <p:cNvPr id="11562" name="Google Shape;11562;p11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1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1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13"/>
          <p:cNvGrpSpPr/>
          <p:nvPr/>
        </p:nvGrpSpPr>
        <p:grpSpPr>
          <a:xfrm>
            <a:off x="4882340" y="1509358"/>
            <a:ext cx="246171" cy="351095"/>
            <a:chOff x="4882340" y="1509358"/>
            <a:chExt cx="246171" cy="351095"/>
          </a:xfrm>
        </p:grpSpPr>
        <p:sp>
          <p:nvSpPr>
            <p:cNvPr id="11566" name="Google Shape;11566;p11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1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1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1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1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13"/>
          <p:cNvGrpSpPr/>
          <p:nvPr/>
        </p:nvGrpSpPr>
        <p:grpSpPr>
          <a:xfrm>
            <a:off x="6273204" y="1509008"/>
            <a:ext cx="236343" cy="351445"/>
            <a:chOff x="6273204" y="1509008"/>
            <a:chExt cx="236343" cy="351445"/>
          </a:xfrm>
        </p:grpSpPr>
        <p:sp>
          <p:nvSpPr>
            <p:cNvPr id="11572" name="Google Shape;11572;p11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1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4" name="Google Shape;11574;p11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13"/>
          <p:cNvGrpSpPr/>
          <p:nvPr/>
        </p:nvGrpSpPr>
        <p:grpSpPr>
          <a:xfrm>
            <a:off x="7219530" y="1508244"/>
            <a:ext cx="191625" cy="352209"/>
            <a:chOff x="7219530" y="1508244"/>
            <a:chExt cx="191625" cy="352209"/>
          </a:xfrm>
        </p:grpSpPr>
        <p:sp>
          <p:nvSpPr>
            <p:cNvPr id="11576" name="Google Shape;11576;p11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1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113"/>
          <p:cNvGrpSpPr/>
          <p:nvPr/>
        </p:nvGrpSpPr>
        <p:grpSpPr>
          <a:xfrm>
            <a:off x="7699309" y="1508626"/>
            <a:ext cx="154922" cy="351827"/>
            <a:chOff x="7699309" y="1508626"/>
            <a:chExt cx="154922" cy="351827"/>
          </a:xfrm>
        </p:grpSpPr>
        <p:sp>
          <p:nvSpPr>
            <p:cNvPr id="11579" name="Google Shape;11579;p11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1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1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1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1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1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1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113"/>
          <p:cNvGrpSpPr/>
          <p:nvPr/>
        </p:nvGrpSpPr>
        <p:grpSpPr>
          <a:xfrm>
            <a:off x="8161690" y="1509008"/>
            <a:ext cx="153396" cy="351064"/>
            <a:chOff x="8161690" y="1509008"/>
            <a:chExt cx="153396" cy="351064"/>
          </a:xfrm>
        </p:grpSpPr>
        <p:sp>
          <p:nvSpPr>
            <p:cNvPr id="11587" name="Google Shape;11587;p11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1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1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1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113"/>
          <p:cNvGrpSpPr/>
          <p:nvPr/>
        </p:nvGrpSpPr>
        <p:grpSpPr>
          <a:xfrm>
            <a:off x="6746940" y="1508881"/>
            <a:ext cx="213221" cy="352304"/>
            <a:chOff x="6746940" y="1508881"/>
            <a:chExt cx="213221" cy="352304"/>
          </a:xfrm>
        </p:grpSpPr>
        <p:sp>
          <p:nvSpPr>
            <p:cNvPr id="11592" name="Google Shape;11592;p11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1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1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1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113"/>
          <p:cNvGrpSpPr/>
          <p:nvPr/>
        </p:nvGrpSpPr>
        <p:grpSpPr>
          <a:xfrm>
            <a:off x="5770336" y="2007615"/>
            <a:ext cx="350682" cy="292097"/>
            <a:chOff x="5770336" y="2007615"/>
            <a:chExt cx="350682" cy="292097"/>
          </a:xfrm>
        </p:grpSpPr>
        <p:sp>
          <p:nvSpPr>
            <p:cNvPr id="11597" name="Google Shape;11597;p11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1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1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1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113"/>
          <p:cNvGrpSpPr/>
          <p:nvPr/>
        </p:nvGrpSpPr>
        <p:grpSpPr>
          <a:xfrm>
            <a:off x="5326878" y="1980358"/>
            <a:ext cx="350332" cy="346229"/>
            <a:chOff x="5326878" y="1980358"/>
            <a:chExt cx="350332" cy="346229"/>
          </a:xfrm>
        </p:grpSpPr>
        <p:sp>
          <p:nvSpPr>
            <p:cNvPr id="11602" name="Google Shape;11602;p11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1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1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1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6" name="Google Shape;11606;p11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7" name="Google Shape;11607;p113"/>
          <p:cNvGrpSpPr/>
          <p:nvPr/>
        </p:nvGrpSpPr>
        <p:grpSpPr>
          <a:xfrm>
            <a:off x="4883835" y="1992571"/>
            <a:ext cx="350300" cy="323043"/>
            <a:chOff x="4883835" y="1992571"/>
            <a:chExt cx="350300" cy="323043"/>
          </a:xfrm>
        </p:grpSpPr>
        <p:sp>
          <p:nvSpPr>
            <p:cNvPr id="11608" name="Google Shape;11608;p11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1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1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1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1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1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113"/>
          <p:cNvGrpSpPr/>
          <p:nvPr/>
        </p:nvGrpSpPr>
        <p:grpSpPr>
          <a:xfrm>
            <a:off x="7548967" y="1978927"/>
            <a:ext cx="333285" cy="349950"/>
            <a:chOff x="7548967" y="1978927"/>
            <a:chExt cx="333285" cy="349950"/>
          </a:xfrm>
        </p:grpSpPr>
        <p:sp>
          <p:nvSpPr>
            <p:cNvPr id="11615" name="Google Shape;11615;p11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1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1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1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1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1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1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113"/>
          <p:cNvGrpSpPr/>
          <p:nvPr/>
        </p:nvGrpSpPr>
        <p:grpSpPr>
          <a:xfrm>
            <a:off x="6214142" y="1978927"/>
            <a:ext cx="346515" cy="350300"/>
            <a:chOff x="6214142" y="1978927"/>
            <a:chExt cx="346515" cy="350300"/>
          </a:xfrm>
        </p:grpSpPr>
        <p:sp>
          <p:nvSpPr>
            <p:cNvPr id="11623" name="Google Shape;11623;p11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1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113"/>
          <p:cNvGrpSpPr/>
          <p:nvPr/>
        </p:nvGrpSpPr>
        <p:grpSpPr>
          <a:xfrm>
            <a:off x="7105923" y="1978545"/>
            <a:ext cx="333285" cy="350682"/>
            <a:chOff x="7105923" y="1978545"/>
            <a:chExt cx="333285" cy="350682"/>
          </a:xfrm>
        </p:grpSpPr>
        <p:sp>
          <p:nvSpPr>
            <p:cNvPr id="11626" name="Google Shape;11626;p11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1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1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1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1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1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1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11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1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113"/>
          <p:cNvGrpSpPr/>
          <p:nvPr/>
        </p:nvGrpSpPr>
        <p:grpSpPr>
          <a:xfrm>
            <a:off x="3616406" y="2422352"/>
            <a:ext cx="203393" cy="351827"/>
            <a:chOff x="3616406" y="2422352"/>
            <a:chExt cx="203393" cy="351827"/>
          </a:xfrm>
        </p:grpSpPr>
        <p:sp>
          <p:nvSpPr>
            <p:cNvPr id="11636" name="Google Shape;11636;p11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1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13"/>
          <p:cNvGrpSpPr/>
          <p:nvPr/>
        </p:nvGrpSpPr>
        <p:grpSpPr>
          <a:xfrm>
            <a:off x="878187" y="2421970"/>
            <a:ext cx="272696" cy="351827"/>
            <a:chOff x="913012" y="2421970"/>
            <a:chExt cx="272696" cy="351827"/>
          </a:xfrm>
        </p:grpSpPr>
        <p:sp>
          <p:nvSpPr>
            <p:cNvPr id="11639" name="Google Shape;11639;p11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1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1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1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113"/>
          <p:cNvGrpSpPr/>
          <p:nvPr/>
        </p:nvGrpSpPr>
        <p:grpSpPr>
          <a:xfrm>
            <a:off x="2274743" y="2422352"/>
            <a:ext cx="255649" cy="351445"/>
            <a:chOff x="2274743" y="2422352"/>
            <a:chExt cx="255649" cy="351445"/>
          </a:xfrm>
        </p:grpSpPr>
        <p:sp>
          <p:nvSpPr>
            <p:cNvPr id="11644" name="Google Shape;11644;p11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1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1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113"/>
          <p:cNvGrpSpPr/>
          <p:nvPr/>
        </p:nvGrpSpPr>
        <p:grpSpPr>
          <a:xfrm>
            <a:off x="2708723" y="2421239"/>
            <a:ext cx="246552" cy="352558"/>
            <a:chOff x="2708723" y="2421239"/>
            <a:chExt cx="246552" cy="352558"/>
          </a:xfrm>
        </p:grpSpPr>
        <p:sp>
          <p:nvSpPr>
            <p:cNvPr id="11648" name="Google Shape;11648;p11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1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13"/>
          <p:cNvGrpSpPr/>
          <p:nvPr/>
        </p:nvGrpSpPr>
        <p:grpSpPr>
          <a:xfrm>
            <a:off x="1835485" y="2422352"/>
            <a:ext cx="259433" cy="350714"/>
            <a:chOff x="1835485" y="2422352"/>
            <a:chExt cx="259433" cy="350714"/>
          </a:xfrm>
        </p:grpSpPr>
        <p:sp>
          <p:nvSpPr>
            <p:cNvPr id="11651" name="Google Shape;11651;p11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1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1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1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1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1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1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13"/>
          <p:cNvGrpSpPr/>
          <p:nvPr/>
        </p:nvGrpSpPr>
        <p:grpSpPr>
          <a:xfrm>
            <a:off x="3150240" y="2422352"/>
            <a:ext cx="212489" cy="351445"/>
            <a:chOff x="3150240" y="2422352"/>
            <a:chExt cx="212489" cy="351445"/>
          </a:xfrm>
        </p:grpSpPr>
        <p:sp>
          <p:nvSpPr>
            <p:cNvPr id="11659" name="Google Shape;11659;p11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1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113"/>
          <p:cNvGrpSpPr/>
          <p:nvPr/>
        </p:nvGrpSpPr>
        <p:grpSpPr>
          <a:xfrm>
            <a:off x="1367060" y="2422129"/>
            <a:ext cx="269261" cy="352050"/>
            <a:chOff x="1367060" y="2422129"/>
            <a:chExt cx="269261" cy="352050"/>
          </a:xfrm>
        </p:grpSpPr>
        <p:sp>
          <p:nvSpPr>
            <p:cNvPr id="11662" name="Google Shape;11662;p11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1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1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1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1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1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1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1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1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1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1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1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1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1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6" name="Google Shape;11676;p11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7" name="Google Shape;11677;p113"/>
          <p:cNvGrpSpPr/>
          <p:nvPr/>
        </p:nvGrpSpPr>
        <p:grpSpPr>
          <a:xfrm>
            <a:off x="4882690" y="2425405"/>
            <a:ext cx="274573" cy="350682"/>
            <a:chOff x="4882690" y="2425405"/>
            <a:chExt cx="274573" cy="350682"/>
          </a:xfrm>
        </p:grpSpPr>
        <p:sp>
          <p:nvSpPr>
            <p:cNvPr id="11678" name="Google Shape;11678;p11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1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113"/>
          <p:cNvGrpSpPr/>
          <p:nvPr/>
        </p:nvGrpSpPr>
        <p:grpSpPr>
          <a:xfrm>
            <a:off x="6627639" y="2443884"/>
            <a:ext cx="355993" cy="313247"/>
            <a:chOff x="6627639" y="2443884"/>
            <a:chExt cx="355993" cy="313247"/>
          </a:xfrm>
        </p:grpSpPr>
        <p:sp>
          <p:nvSpPr>
            <p:cNvPr id="11681" name="Google Shape;11681;p11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1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1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13"/>
          <p:cNvGrpSpPr/>
          <p:nvPr/>
        </p:nvGrpSpPr>
        <p:grpSpPr>
          <a:xfrm>
            <a:off x="6183451" y="2462140"/>
            <a:ext cx="351445" cy="277976"/>
            <a:chOff x="6183451" y="2462140"/>
            <a:chExt cx="351445" cy="277976"/>
          </a:xfrm>
        </p:grpSpPr>
        <p:sp>
          <p:nvSpPr>
            <p:cNvPr id="11685" name="Google Shape;11685;p11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1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1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1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1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1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1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13"/>
          <p:cNvGrpSpPr/>
          <p:nvPr/>
        </p:nvGrpSpPr>
        <p:grpSpPr>
          <a:xfrm>
            <a:off x="5735477" y="2429858"/>
            <a:ext cx="353354" cy="341299"/>
            <a:chOff x="5735477" y="2429858"/>
            <a:chExt cx="353354" cy="341299"/>
          </a:xfrm>
        </p:grpSpPr>
        <p:sp>
          <p:nvSpPr>
            <p:cNvPr id="11693" name="Google Shape;11693;p11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1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1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1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1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1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13"/>
          <p:cNvGrpSpPr/>
          <p:nvPr/>
        </p:nvGrpSpPr>
        <p:grpSpPr>
          <a:xfrm>
            <a:off x="5243735" y="2446973"/>
            <a:ext cx="405255" cy="275499"/>
            <a:chOff x="5283337" y="2478774"/>
            <a:chExt cx="358633" cy="243913"/>
          </a:xfrm>
        </p:grpSpPr>
        <p:sp>
          <p:nvSpPr>
            <p:cNvPr id="11700" name="Google Shape;11700;p11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1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1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1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1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1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1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1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1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1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1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1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1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1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1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1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1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113"/>
          <p:cNvGrpSpPr/>
          <p:nvPr/>
        </p:nvGrpSpPr>
        <p:grpSpPr>
          <a:xfrm>
            <a:off x="7964753" y="2470823"/>
            <a:ext cx="362068" cy="258670"/>
            <a:chOff x="7964753" y="2470823"/>
            <a:chExt cx="362068" cy="258670"/>
          </a:xfrm>
        </p:grpSpPr>
        <p:sp>
          <p:nvSpPr>
            <p:cNvPr id="11718" name="Google Shape;11718;p11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1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1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1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1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1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1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1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1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113"/>
          <p:cNvGrpSpPr/>
          <p:nvPr/>
        </p:nvGrpSpPr>
        <p:grpSpPr>
          <a:xfrm>
            <a:off x="7524349" y="2456447"/>
            <a:ext cx="350332" cy="288948"/>
            <a:chOff x="7524349" y="2456447"/>
            <a:chExt cx="350332" cy="288948"/>
          </a:xfrm>
        </p:grpSpPr>
        <p:sp>
          <p:nvSpPr>
            <p:cNvPr id="11728" name="Google Shape;11728;p11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1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1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1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1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13"/>
          <p:cNvGrpSpPr/>
          <p:nvPr/>
        </p:nvGrpSpPr>
        <p:grpSpPr>
          <a:xfrm>
            <a:off x="3972749" y="2894211"/>
            <a:ext cx="355230" cy="356725"/>
            <a:chOff x="3972749" y="2894211"/>
            <a:chExt cx="355230" cy="356725"/>
          </a:xfrm>
        </p:grpSpPr>
        <p:sp>
          <p:nvSpPr>
            <p:cNvPr id="11734" name="Google Shape;11734;p11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1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1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1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1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13"/>
          <p:cNvGrpSpPr/>
          <p:nvPr/>
        </p:nvGrpSpPr>
        <p:grpSpPr>
          <a:xfrm>
            <a:off x="3527797" y="2918796"/>
            <a:ext cx="355993" cy="307904"/>
            <a:chOff x="3527797" y="2918796"/>
            <a:chExt cx="355993" cy="307904"/>
          </a:xfrm>
        </p:grpSpPr>
        <p:sp>
          <p:nvSpPr>
            <p:cNvPr id="11740" name="Google Shape;11740;p11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1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1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1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1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1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1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1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1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1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113"/>
          <p:cNvGrpSpPr/>
          <p:nvPr/>
        </p:nvGrpSpPr>
        <p:grpSpPr>
          <a:xfrm>
            <a:off x="3082845" y="2920959"/>
            <a:ext cx="356375" cy="302338"/>
            <a:chOff x="3082845" y="2920959"/>
            <a:chExt cx="356375" cy="302338"/>
          </a:xfrm>
        </p:grpSpPr>
        <p:sp>
          <p:nvSpPr>
            <p:cNvPr id="11751" name="Google Shape;11751;p11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1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113"/>
          <p:cNvGrpSpPr/>
          <p:nvPr/>
        </p:nvGrpSpPr>
        <p:grpSpPr>
          <a:xfrm>
            <a:off x="2639038" y="2894942"/>
            <a:ext cx="355612" cy="355612"/>
            <a:chOff x="2639038" y="2894942"/>
            <a:chExt cx="355612" cy="355612"/>
          </a:xfrm>
        </p:grpSpPr>
        <p:sp>
          <p:nvSpPr>
            <p:cNvPr id="11754" name="Google Shape;11754;p11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1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113"/>
          <p:cNvGrpSpPr/>
          <p:nvPr/>
        </p:nvGrpSpPr>
        <p:grpSpPr>
          <a:xfrm>
            <a:off x="2194468" y="2938865"/>
            <a:ext cx="355993" cy="267766"/>
            <a:chOff x="2194468" y="2938865"/>
            <a:chExt cx="355993" cy="267766"/>
          </a:xfrm>
        </p:grpSpPr>
        <p:sp>
          <p:nvSpPr>
            <p:cNvPr id="11757" name="Google Shape;11757;p11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1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1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1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1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1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1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1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1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1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1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1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1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1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1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1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1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1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1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1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13"/>
          <p:cNvGrpSpPr/>
          <p:nvPr/>
        </p:nvGrpSpPr>
        <p:grpSpPr>
          <a:xfrm>
            <a:off x="1749897" y="2894561"/>
            <a:ext cx="355993" cy="355612"/>
            <a:chOff x="1749897" y="2894561"/>
            <a:chExt cx="355993" cy="355612"/>
          </a:xfrm>
        </p:grpSpPr>
        <p:sp>
          <p:nvSpPr>
            <p:cNvPr id="11778" name="Google Shape;11778;p11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1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1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1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1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1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1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1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1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1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1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13"/>
          <p:cNvGrpSpPr/>
          <p:nvPr/>
        </p:nvGrpSpPr>
        <p:grpSpPr>
          <a:xfrm>
            <a:off x="1305327" y="2894211"/>
            <a:ext cx="357520" cy="357488"/>
            <a:chOff x="1305327" y="2894211"/>
            <a:chExt cx="357520" cy="357488"/>
          </a:xfrm>
        </p:grpSpPr>
        <p:sp>
          <p:nvSpPr>
            <p:cNvPr id="11790" name="Google Shape;11790;p11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1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1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1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1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113"/>
          <p:cNvGrpSpPr/>
          <p:nvPr/>
        </p:nvGrpSpPr>
        <p:grpSpPr>
          <a:xfrm>
            <a:off x="853950" y="2894720"/>
            <a:ext cx="364104" cy="353290"/>
            <a:chOff x="853950" y="2894720"/>
            <a:chExt cx="364104" cy="353290"/>
          </a:xfrm>
        </p:grpSpPr>
        <p:sp>
          <p:nvSpPr>
            <p:cNvPr id="11796" name="Google Shape;11796;p11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1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1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1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1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1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1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13"/>
          <p:cNvGrpSpPr/>
          <p:nvPr/>
        </p:nvGrpSpPr>
        <p:grpSpPr>
          <a:xfrm>
            <a:off x="7066548" y="2912594"/>
            <a:ext cx="352209" cy="334938"/>
            <a:chOff x="7066548" y="2912594"/>
            <a:chExt cx="352209" cy="334938"/>
          </a:xfrm>
        </p:grpSpPr>
        <p:sp>
          <p:nvSpPr>
            <p:cNvPr id="11804" name="Google Shape;11804;p11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1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1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1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1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1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11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1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2" name="Google Shape;11812;p113"/>
          <p:cNvGrpSpPr/>
          <p:nvPr/>
        </p:nvGrpSpPr>
        <p:grpSpPr>
          <a:xfrm>
            <a:off x="7541397" y="2904802"/>
            <a:ext cx="318495" cy="352209"/>
            <a:chOff x="7541397" y="2904802"/>
            <a:chExt cx="318495" cy="352209"/>
          </a:xfrm>
        </p:grpSpPr>
        <p:sp>
          <p:nvSpPr>
            <p:cNvPr id="11813" name="Google Shape;11813;p11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1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113"/>
          <p:cNvGrpSpPr/>
          <p:nvPr/>
        </p:nvGrpSpPr>
        <p:grpSpPr>
          <a:xfrm>
            <a:off x="8003015" y="2904039"/>
            <a:ext cx="306759" cy="351445"/>
            <a:chOff x="8003015" y="2904039"/>
            <a:chExt cx="306759" cy="351445"/>
          </a:xfrm>
        </p:grpSpPr>
        <p:sp>
          <p:nvSpPr>
            <p:cNvPr id="11816" name="Google Shape;11816;p11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1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1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1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1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1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113"/>
          <p:cNvGrpSpPr/>
          <p:nvPr/>
        </p:nvGrpSpPr>
        <p:grpSpPr>
          <a:xfrm>
            <a:off x="5687770" y="2885496"/>
            <a:ext cx="369638" cy="369606"/>
            <a:chOff x="5687770" y="2885496"/>
            <a:chExt cx="369638" cy="369606"/>
          </a:xfrm>
        </p:grpSpPr>
        <p:sp>
          <p:nvSpPr>
            <p:cNvPr id="11823" name="Google Shape;11823;p11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1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1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1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1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1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1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1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1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1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13"/>
          <p:cNvGrpSpPr/>
          <p:nvPr/>
        </p:nvGrpSpPr>
        <p:grpSpPr>
          <a:xfrm>
            <a:off x="4881958" y="2904802"/>
            <a:ext cx="156417" cy="349537"/>
            <a:chOff x="4881958" y="2904802"/>
            <a:chExt cx="156417" cy="349537"/>
          </a:xfrm>
        </p:grpSpPr>
        <p:sp>
          <p:nvSpPr>
            <p:cNvPr id="11834" name="Google Shape;11834;p11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1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1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1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1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1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1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113"/>
          <p:cNvGrpSpPr/>
          <p:nvPr/>
        </p:nvGrpSpPr>
        <p:grpSpPr>
          <a:xfrm>
            <a:off x="5230318" y="2886514"/>
            <a:ext cx="371133" cy="367443"/>
            <a:chOff x="5230318" y="2886514"/>
            <a:chExt cx="371133" cy="367443"/>
          </a:xfrm>
        </p:grpSpPr>
        <p:sp>
          <p:nvSpPr>
            <p:cNvPr id="11842" name="Google Shape;11842;p11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1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1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1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1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1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1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1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1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13"/>
          <p:cNvGrpSpPr/>
          <p:nvPr/>
        </p:nvGrpSpPr>
        <p:grpSpPr>
          <a:xfrm>
            <a:off x="5748358" y="3434578"/>
            <a:ext cx="352590" cy="182561"/>
            <a:chOff x="5748358" y="3434578"/>
            <a:chExt cx="352590" cy="182561"/>
          </a:xfrm>
        </p:grpSpPr>
        <p:sp>
          <p:nvSpPr>
            <p:cNvPr id="11852" name="Google Shape;11852;p11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1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1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1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1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1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113"/>
          <p:cNvGrpSpPr/>
          <p:nvPr/>
        </p:nvGrpSpPr>
        <p:grpSpPr>
          <a:xfrm>
            <a:off x="862283" y="4274771"/>
            <a:ext cx="341204" cy="359301"/>
            <a:chOff x="862283" y="4274771"/>
            <a:chExt cx="341204" cy="359301"/>
          </a:xfrm>
        </p:grpSpPr>
        <p:sp>
          <p:nvSpPr>
            <p:cNvPr id="11859" name="Google Shape;11859;p11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1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1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13"/>
          <p:cNvGrpSpPr/>
          <p:nvPr/>
        </p:nvGrpSpPr>
        <p:grpSpPr>
          <a:xfrm>
            <a:off x="1396957" y="4287365"/>
            <a:ext cx="301861" cy="332871"/>
            <a:chOff x="1396957" y="4287365"/>
            <a:chExt cx="301861" cy="332871"/>
          </a:xfrm>
        </p:grpSpPr>
        <p:sp>
          <p:nvSpPr>
            <p:cNvPr id="11863" name="Google Shape;11863;p11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1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1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1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1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1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1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1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1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1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1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1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1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1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1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13"/>
          <p:cNvGrpSpPr/>
          <p:nvPr/>
        </p:nvGrpSpPr>
        <p:grpSpPr>
          <a:xfrm>
            <a:off x="1865381" y="4277506"/>
            <a:ext cx="396131" cy="355612"/>
            <a:chOff x="1865381" y="4277506"/>
            <a:chExt cx="396131" cy="355612"/>
          </a:xfrm>
        </p:grpSpPr>
        <p:sp>
          <p:nvSpPr>
            <p:cNvPr id="11879" name="Google Shape;11879;p11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1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1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1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1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1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113"/>
          <p:cNvGrpSpPr/>
          <p:nvPr/>
        </p:nvGrpSpPr>
        <p:grpSpPr>
          <a:xfrm>
            <a:off x="2411823" y="4303999"/>
            <a:ext cx="334398" cy="299953"/>
            <a:chOff x="2411823" y="4303999"/>
            <a:chExt cx="334398" cy="299953"/>
          </a:xfrm>
        </p:grpSpPr>
        <p:sp>
          <p:nvSpPr>
            <p:cNvPr id="11886" name="Google Shape;11886;p11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1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1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1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1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1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1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13"/>
          <p:cNvGrpSpPr/>
          <p:nvPr/>
        </p:nvGrpSpPr>
        <p:grpSpPr>
          <a:xfrm>
            <a:off x="2903337" y="4279032"/>
            <a:ext cx="382519" cy="350682"/>
            <a:chOff x="2903337" y="4279032"/>
            <a:chExt cx="382519" cy="350682"/>
          </a:xfrm>
        </p:grpSpPr>
        <p:sp>
          <p:nvSpPr>
            <p:cNvPr id="11894" name="Google Shape;11894;p11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1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1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1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1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1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1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1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1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1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1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1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1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1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1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113"/>
          <p:cNvGrpSpPr/>
          <p:nvPr/>
        </p:nvGrpSpPr>
        <p:grpSpPr>
          <a:xfrm>
            <a:off x="3933342" y="4315767"/>
            <a:ext cx="383632" cy="276449"/>
            <a:chOff x="3933342" y="4315767"/>
            <a:chExt cx="383632" cy="276449"/>
          </a:xfrm>
        </p:grpSpPr>
        <p:sp>
          <p:nvSpPr>
            <p:cNvPr id="11910" name="Google Shape;11910;p11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1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1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1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1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1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113"/>
          <p:cNvGrpSpPr/>
          <p:nvPr/>
        </p:nvGrpSpPr>
        <p:grpSpPr>
          <a:xfrm>
            <a:off x="3441065" y="4302505"/>
            <a:ext cx="337069" cy="302593"/>
            <a:chOff x="3441065" y="4302505"/>
            <a:chExt cx="337069" cy="302593"/>
          </a:xfrm>
        </p:grpSpPr>
        <p:sp>
          <p:nvSpPr>
            <p:cNvPr id="11917" name="Google Shape;11917;p11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1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1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1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1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1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1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1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1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1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1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1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1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113"/>
          <p:cNvGrpSpPr/>
          <p:nvPr/>
        </p:nvGrpSpPr>
        <p:grpSpPr>
          <a:xfrm>
            <a:off x="3532345" y="3362635"/>
            <a:ext cx="339328" cy="336274"/>
            <a:chOff x="3532345" y="3362635"/>
            <a:chExt cx="339328" cy="336274"/>
          </a:xfrm>
        </p:grpSpPr>
        <p:sp>
          <p:nvSpPr>
            <p:cNvPr id="11931" name="Google Shape;11931;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1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1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1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6" name="Google Shape;11936;p11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7" name="Google Shape;11937;p113"/>
          <p:cNvGrpSpPr/>
          <p:nvPr/>
        </p:nvGrpSpPr>
        <p:grpSpPr>
          <a:xfrm>
            <a:off x="1883955" y="3808700"/>
            <a:ext cx="162873" cy="351445"/>
            <a:chOff x="1883955" y="3808700"/>
            <a:chExt cx="162873" cy="351445"/>
          </a:xfrm>
        </p:grpSpPr>
        <p:sp>
          <p:nvSpPr>
            <p:cNvPr id="11938" name="Google Shape;11938;p11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1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113"/>
          <p:cNvGrpSpPr/>
          <p:nvPr/>
        </p:nvGrpSpPr>
        <p:grpSpPr>
          <a:xfrm>
            <a:off x="939156" y="3809209"/>
            <a:ext cx="192007" cy="351318"/>
            <a:chOff x="939156" y="3809209"/>
            <a:chExt cx="192007" cy="351318"/>
          </a:xfrm>
        </p:grpSpPr>
        <p:sp>
          <p:nvSpPr>
            <p:cNvPr id="11941" name="Google Shape;11941;p11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1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113"/>
          <p:cNvGrpSpPr/>
          <p:nvPr/>
        </p:nvGrpSpPr>
        <p:grpSpPr>
          <a:xfrm>
            <a:off x="2306167" y="3809845"/>
            <a:ext cx="193915" cy="349155"/>
            <a:chOff x="2306167" y="3809845"/>
            <a:chExt cx="193915" cy="349155"/>
          </a:xfrm>
        </p:grpSpPr>
        <p:sp>
          <p:nvSpPr>
            <p:cNvPr id="11944" name="Google Shape;11944;p11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1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1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1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1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1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1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13"/>
          <p:cNvGrpSpPr/>
          <p:nvPr/>
        </p:nvGrpSpPr>
        <p:grpSpPr>
          <a:xfrm>
            <a:off x="1323901" y="3807173"/>
            <a:ext cx="356343" cy="356757"/>
            <a:chOff x="1323901" y="3807173"/>
            <a:chExt cx="356343" cy="356757"/>
          </a:xfrm>
        </p:grpSpPr>
        <p:sp>
          <p:nvSpPr>
            <p:cNvPr id="11952" name="Google Shape;11952;p11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1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1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1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1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1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1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1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1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1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1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1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1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1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1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1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1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1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1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1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1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1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1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1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11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113"/>
          <p:cNvGrpSpPr/>
          <p:nvPr/>
        </p:nvGrpSpPr>
        <p:grpSpPr>
          <a:xfrm>
            <a:off x="859262" y="3353920"/>
            <a:ext cx="306759" cy="351445"/>
            <a:chOff x="859262" y="3353920"/>
            <a:chExt cx="306759" cy="351445"/>
          </a:xfrm>
        </p:grpSpPr>
        <p:sp>
          <p:nvSpPr>
            <p:cNvPr id="11978" name="Google Shape;11978;p11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1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1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1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1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3" name="Google Shape;11983;p11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4" name="Google Shape;11984;p113"/>
          <p:cNvGrpSpPr/>
          <p:nvPr/>
        </p:nvGrpSpPr>
        <p:grpSpPr>
          <a:xfrm>
            <a:off x="3967437" y="3837102"/>
            <a:ext cx="364708" cy="295405"/>
            <a:chOff x="3967437" y="3837102"/>
            <a:chExt cx="364708" cy="295405"/>
          </a:xfrm>
        </p:grpSpPr>
        <p:sp>
          <p:nvSpPr>
            <p:cNvPr id="11985" name="Google Shape;11985;p11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1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1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1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1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0" name="Google Shape;11990;p11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1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1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13"/>
          <p:cNvGrpSpPr/>
          <p:nvPr/>
        </p:nvGrpSpPr>
        <p:grpSpPr>
          <a:xfrm>
            <a:off x="5811827" y="3806451"/>
            <a:ext cx="283743" cy="308444"/>
            <a:chOff x="5964227" y="3858701"/>
            <a:chExt cx="283743" cy="308444"/>
          </a:xfrm>
        </p:grpSpPr>
        <p:sp>
          <p:nvSpPr>
            <p:cNvPr id="11994" name="Google Shape;11994;p11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1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1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1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13"/>
          <p:cNvGrpSpPr/>
          <p:nvPr/>
        </p:nvGrpSpPr>
        <p:grpSpPr>
          <a:xfrm>
            <a:off x="6243508" y="3873073"/>
            <a:ext cx="320372" cy="213602"/>
            <a:chOff x="6395908" y="3873073"/>
            <a:chExt cx="320372" cy="213602"/>
          </a:xfrm>
        </p:grpSpPr>
        <p:sp>
          <p:nvSpPr>
            <p:cNvPr id="11999" name="Google Shape;11999;p11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1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1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1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1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1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1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1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1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1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113"/>
          <p:cNvGrpSpPr/>
          <p:nvPr/>
        </p:nvGrpSpPr>
        <p:grpSpPr>
          <a:xfrm>
            <a:off x="7262890" y="3802816"/>
            <a:ext cx="357138" cy="352018"/>
            <a:chOff x="7415290" y="3802816"/>
            <a:chExt cx="357138" cy="352018"/>
          </a:xfrm>
        </p:grpSpPr>
        <p:sp>
          <p:nvSpPr>
            <p:cNvPr id="12010" name="Google Shape;12010;p11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1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1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1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1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1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1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1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113"/>
          <p:cNvGrpSpPr/>
          <p:nvPr/>
        </p:nvGrpSpPr>
        <p:grpSpPr>
          <a:xfrm>
            <a:off x="6737312" y="3833413"/>
            <a:ext cx="355230" cy="293401"/>
            <a:chOff x="6889712" y="3833413"/>
            <a:chExt cx="355230" cy="293401"/>
          </a:xfrm>
        </p:grpSpPr>
        <p:sp>
          <p:nvSpPr>
            <p:cNvPr id="12019" name="Google Shape;12019;p11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1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1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1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1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13"/>
          <p:cNvGrpSpPr/>
          <p:nvPr/>
        </p:nvGrpSpPr>
        <p:grpSpPr>
          <a:xfrm>
            <a:off x="7707152" y="3835870"/>
            <a:ext cx="282318" cy="337168"/>
            <a:chOff x="1635875" y="237775"/>
            <a:chExt cx="4370250" cy="5219325"/>
          </a:xfrm>
        </p:grpSpPr>
        <p:sp>
          <p:nvSpPr>
            <p:cNvPr id="12025" name="Google Shape;12025;p11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1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13"/>
          <p:cNvGrpSpPr/>
          <p:nvPr/>
        </p:nvGrpSpPr>
        <p:grpSpPr>
          <a:xfrm>
            <a:off x="3103963" y="3361140"/>
            <a:ext cx="297886" cy="337578"/>
            <a:chOff x="3103963" y="3361140"/>
            <a:chExt cx="297886" cy="337578"/>
          </a:xfrm>
        </p:grpSpPr>
        <p:sp>
          <p:nvSpPr>
            <p:cNvPr id="12028" name="Google Shape;12028;p11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1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1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1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1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1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1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1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1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1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1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1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113"/>
          <p:cNvGrpSpPr/>
          <p:nvPr/>
        </p:nvGrpSpPr>
        <p:grpSpPr>
          <a:xfrm>
            <a:off x="2667821" y="3361108"/>
            <a:ext cx="273046" cy="337801"/>
            <a:chOff x="2667821" y="3361108"/>
            <a:chExt cx="273046" cy="337801"/>
          </a:xfrm>
        </p:grpSpPr>
        <p:sp>
          <p:nvSpPr>
            <p:cNvPr id="12053" name="Google Shape;12053;p11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1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1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1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1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1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1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1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1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1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1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1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1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1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1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1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1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1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1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13"/>
          <p:cNvGrpSpPr/>
          <p:nvPr/>
        </p:nvGrpSpPr>
        <p:grpSpPr>
          <a:xfrm>
            <a:off x="2212469" y="3360313"/>
            <a:ext cx="282715" cy="338660"/>
            <a:chOff x="2212469" y="3360313"/>
            <a:chExt cx="282715" cy="338660"/>
          </a:xfrm>
        </p:grpSpPr>
        <p:sp>
          <p:nvSpPr>
            <p:cNvPr id="12073" name="Google Shape;12073;p11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1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1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113"/>
          <p:cNvGrpSpPr/>
          <p:nvPr/>
        </p:nvGrpSpPr>
        <p:grpSpPr>
          <a:xfrm>
            <a:off x="1768821" y="3361108"/>
            <a:ext cx="278739" cy="339073"/>
            <a:chOff x="1768821" y="3361108"/>
            <a:chExt cx="278739" cy="339073"/>
          </a:xfrm>
        </p:grpSpPr>
        <p:sp>
          <p:nvSpPr>
            <p:cNvPr id="12077" name="Google Shape;12077;p11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1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1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1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1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1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1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1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1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1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1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113"/>
          <p:cNvGrpSpPr/>
          <p:nvPr/>
        </p:nvGrpSpPr>
        <p:grpSpPr>
          <a:xfrm>
            <a:off x="5337883" y="3336873"/>
            <a:ext cx="307141" cy="376826"/>
            <a:chOff x="5337883" y="3336873"/>
            <a:chExt cx="307141" cy="376826"/>
          </a:xfrm>
        </p:grpSpPr>
        <p:sp>
          <p:nvSpPr>
            <p:cNvPr id="12089" name="Google Shape;12089;p11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1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113"/>
          <p:cNvGrpSpPr/>
          <p:nvPr/>
        </p:nvGrpSpPr>
        <p:grpSpPr>
          <a:xfrm>
            <a:off x="4883835" y="3337255"/>
            <a:ext cx="323425" cy="377557"/>
            <a:chOff x="4883835" y="3337255"/>
            <a:chExt cx="323425" cy="377557"/>
          </a:xfrm>
        </p:grpSpPr>
        <p:sp>
          <p:nvSpPr>
            <p:cNvPr id="12092" name="Google Shape;12092;p11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1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1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113"/>
          <p:cNvGrpSpPr/>
          <p:nvPr/>
        </p:nvGrpSpPr>
        <p:grpSpPr>
          <a:xfrm>
            <a:off x="6193310" y="3407289"/>
            <a:ext cx="352590" cy="237488"/>
            <a:chOff x="6193310" y="3407289"/>
            <a:chExt cx="352590" cy="237488"/>
          </a:xfrm>
        </p:grpSpPr>
        <p:sp>
          <p:nvSpPr>
            <p:cNvPr id="12096" name="Google Shape;12096;p11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1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1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1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1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113"/>
          <p:cNvGrpSpPr/>
          <p:nvPr/>
        </p:nvGrpSpPr>
        <p:grpSpPr>
          <a:xfrm>
            <a:off x="6637117" y="3397843"/>
            <a:ext cx="353735" cy="254504"/>
            <a:chOff x="6637117" y="3397843"/>
            <a:chExt cx="353735" cy="254504"/>
          </a:xfrm>
        </p:grpSpPr>
        <p:sp>
          <p:nvSpPr>
            <p:cNvPr id="12102" name="Google Shape;12102;p11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1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1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1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1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1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113"/>
          <p:cNvGrpSpPr/>
          <p:nvPr/>
        </p:nvGrpSpPr>
        <p:grpSpPr>
          <a:xfrm>
            <a:off x="7075994" y="3349531"/>
            <a:ext cx="360637" cy="352336"/>
            <a:chOff x="7075994" y="3349531"/>
            <a:chExt cx="360637" cy="352336"/>
          </a:xfrm>
        </p:grpSpPr>
        <p:sp>
          <p:nvSpPr>
            <p:cNvPr id="12109" name="Google Shape;12109;p11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1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1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1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1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1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1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13"/>
          <p:cNvGrpSpPr/>
          <p:nvPr/>
        </p:nvGrpSpPr>
        <p:grpSpPr>
          <a:xfrm>
            <a:off x="7651983" y="3349181"/>
            <a:ext cx="107183" cy="352399"/>
            <a:chOff x="7651983" y="3349181"/>
            <a:chExt cx="107183" cy="352399"/>
          </a:xfrm>
        </p:grpSpPr>
        <p:sp>
          <p:nvSpPr>
            <p:cNvPr id="12117" name="Google Shape;12117;p11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1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113"/>
          <p:cNvGrpSpPr/>
          <p:nvPr/>
        </p:nvGrpSpPr>
        <p:grpSpPr>
          <a:xfrm>
            <a:off x="7973468" y="3382322"/>
            <a:ext cx="352590" cy="287072"/>
            <a:chOff x="7973468" y="3382322"/>
            <a:chExt cx="352590" cy="287072"/>
          </a:xfrm>
        </p:grpSpPr>
        <p:sp>
          <p:nvSpPr>
            <p:cNvPr id="12120" name="Google Shape;12120;p11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1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1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1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1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1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1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1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1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1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1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1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35"/>
        <p:cNvGrpSpPr/>
        <p:nvPr/>
      </p:nvGrpSpPr>
      <p:grpSpPr>
        <a:xfrm>
          <a:off x="0" y="0"/>
          <a:ext cx="0" cy="0"/>
          <a:chOff x="0" y="0"/>
          <a:chExt cx="0" cy="0"/>
        </a:xfrm>
      </p:grpSpPr>
      <p:sp>
        <p:nvSpPr>
          <p:cNvPr id="12136" name="Google Shape;12136;p11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37" name="Google Shape;12137;p114"/>
          <p:cNvGrpSpPr/>
          <p:nvPr/>
        </p:nvGrpSpPr>
        <p:grpSpPr>
          <a:xfrm>
            <a:off x="849677" y="1500658"/>
            <a:ext cx="347872" cy="347488"/>
            <a:chOff x="849677" y="1500658"/>
            <a:chExt cx="347872" cy="347488"/>
          </a:xfrm>
        </p:grpSpPr>
        <p:sp>
          <p:nvSpPr>
            <p:cNvPr id="12138" name="Google Shape;12138;p11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1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1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1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1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1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114"/>
          <p:cNvGrpSpPr/>
          <p:nvPr/>
        </p:nvGrpSpPr>
        <p:grpSpPr>
          <a:xfrm>
            <a:off x="1415853" y="1500658"/>
            <a:ext cx="315872" cy="347488"/>
            <a:chOff x="1415853" y="1500658"/>
            <a:chExt cx="315872" cy="347488"/>
          </a:xfrm>
        </p:grpSpPr>
        <p:sp>
          <p:nvSpPr>
            <p:cNvPr id="12145" name="Google Shape;12145;p11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1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1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1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114"/>
          <p:cNvGrpSpPr/>
          <p:nvPr/>
        </p:nvGrpSpPr>
        <p:grpSpPr>
          <a:xfrm>
            <a:off x="4697389" y="1500658"/>
            <a:ext cx="347520" cy="347104"/>
            <a:chOff x="4697389" y="1500658"/>
            <a:chExt cx="347520" cy="347104"/>
          </a:xfrm>
        </p:grpSpPr>
        <p:sp>
          <p:nvSpPr>
            <p:cNvPr id="12150" name="Google Shape;12150;p11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1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1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114"/>
          <p:cNvGrpSpPr/>
          <p:nvPr/>
        </p:nvGrpSpPr>
        <p:grpSpPr>
          <a:xfrm>
            <a:off x="3603533" y="1964946"/>
            <a:ext cx="347520" cy="353760"/>
            <a:chOff x="3603533" y="1964946"/>
            <a:chExt cx="347520" cy="353760"/>
          </a:xfrm>
        </p:grpSpPr>
        <p:sp>
          <p:nvSpPr>
            <p:cNvPr id="12154" name="Google Shape;12154;p11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1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1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114"/>
          <p:cNvGrpSpPr/>
          <p:nvPr/>
        </p:nvGrpSpPr>
        <p:grpSpPr>
          <a:xfrm>
            <a:off x="1950765" y="1964338"/>
            <a:ext cx="357792" cy="352448"/>
            <a:chOff x="1950765" y="1964338"/>
            <a:chExt cx="357792" cy="352448"/>
          </a:xfrm>
        </p:grpSpPr>
        <p:sp>
          <p:nvSpPr>
            <p:cNvPr id="12158" name="Google Shape;12158;p11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1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1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1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114"/>
          <p:cNvGrpSpPr/>
          <p:nvPr/>
        </p:nvGrpSpPr>
        <p:grpSpPr>
          <a:xfrm>
            <a:off x="7435629" y="1964690"/>
            <a:ext cx="367712" cy="353248"/>
            <a:chOff x="7435629" y="1964690"/>
            <a:chExt cx="367712" cy="353248"/>
          </a:xfrm>
        </p:grpSpPr>
        <p:sp>
          <p:nvSpPr>
            <p:cNvPr id="12163" name="Google Shape;12163;p11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1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1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1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14"/>
          <p:cNvGrpSpPr/>
          <p:nvPr/>
        </p:nvGrpSpPr>
        <p:grpSpPr>
          <a:xfrm>
            <a:off x="2512749" y="1965042"/>
            <a:ext cx="333024" cy="352896"/>
            <a:chOff x="2512749" y="1965042"/>
            <a:chExt cx="333024" cy="352896"/>
          </a:xfrm>
        </p:grpSpPr>
        <p:sp>
          <p:nvSpPr>
            <p:cNvPr id="12168" name="Google Shape;12168;p11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1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1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1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1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114"/>
          <p:cNvGrpSpPr/>
          <p:nvPr/>
        </p:nvGrpSpPr>
        <p:grpSpPr>
          <a:xfrm>
            <a:off x="1398317" y="1981778"/>
            <a:ext cx="365792" cy="335392"/>
            <a:chOff x="1398317" y="1981778"/>
            <a:chExt cx="365792" cy="335392"/>
          </a:xfrm>
        </p:grpSpPr>
        <p:sp>
          <p:nvSpPr>
            <p:cNvPr id="12174" name="Google Shape;12174;p11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1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1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1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1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1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14"/>
          <p:cNvGrpSpPr/>
          <p:nvPr/>
        </p:nvGrpSpPr>
        <p:grpSpPr>
          <a:xfrm>
            <a:off x="3052237" y="2003570"/>
            <a:ext cx="353600" cy="314752"/>
            <a:chOff x="3052237" y="2003570"/>
            <a:chExt cx="353600" cy="314752"/>
          </a:xfrm>
        </p:grpSpPr>
        <p:sp>
          <p:nvSpPr>
            <p:cNvPr id="12181" name="Google Shape;12181;p11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1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1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114"/>
          <p:cNvGrpSpPr/>
          <p:nvPr/>
        </p:nvGrpSpPr>
        <p:grpSpPr>
          <a:xfrm>
            <a:off x="1404013" y="2958066"/>
            <a:ext cx="368096" cy="223968"/>
            <a:chOff x="1404013" y="2958066"/>
            <a:chExt cx="368096" cy="223968"/>
          </a:xfrm>
        </p:grpSpPr>
        <p:sp>
          <p:nvSpPr>
            <p:cNvPr id="12185" name="Google Shape;12185;p11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1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7" name="Google Shape;12187;p11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1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9" name="Google Shape;12189;p114"/>
          <p:cNvGrpSpPr/>
          <p:nvPr/>
        </p:nvGrpSpPr>
        <p:grpSpPr>
          <a:xfrm>
            <a:off x="1951149" y="2885202"/>
            <a:ext cx="370368" cy="367328"/>
            <a:chOff x="1951149" y="2885202"/>
            <a:chExt cx="370368" cy="367328"/>
          </a:xfrm>
        </p:grpSpPr>
        <p:sp>
          <p:nvSpPr>
            <p:cNvPr id="12190" name="Google Shape;12190;p11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1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1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114"/>
          <p:cNvGrpSpPr/>
          <p:nvPr/>
        </p:nvGrpSpPr>
        <p:grpSpPr>
          <a:xfrm>
            <a:off x="2501677" y="2906162"/>
            <a:ext cx="367328" cy="327296"/>
            <a:chOff x="2501677" y="2906162"/>
            <a:chExt cx="367328" cy="327296"/>
          </a:xfrm>
        </p:grpSpPr>
        <p:sp>
          <p:nvSpPr>
            <p:cNvPr id="12194" name="Google Shape;12194;p11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1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1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7" name="Google Shape;12197;p11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8" name="Google Shape;12198;p114"/>
          <p:cNvGrpSpPr/>
          <p:nvPr/>
        </p:nvGrpSpPr>
        <p:grpSpPr>
          <a:xfrm>
            <a:off x="3050317" y="2893714"/>
            <a:ext cx="367712" cy="354240"/>
            <a:chOff x="3050317" y="2893714"/>
            <a:chExt cx="367712" cy="354240"/>
          </a:xfrm>
        </p:grpSpPr>
        <p:sp>
          <p:nvSpPr>
            <p:cNvPr id="12199" name="Google Shape;12199;p11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1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11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1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114"/>
          <p:cNvGrpSpPr/>
          <p:nvPr/>
        </p:nvGrpSpPr>
        <p:grpSpPr>
          <a:xfrm>
            <a:off x="7531277" y="2886354"/>
            <a:ext cx="185184" cy="367296"/>
            <a:chOff x="7531277" y="2886354"/>
            <a:chExt cx="185184" cy="367296"/>
          </a:xfrm>
        </p:grpSpPr>
        <p:sp>
          <p:nvSpPr>
            <p:cNvPr id="12204" name="Google Shape;12204;p11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1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1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14"/>
          <p:cNvGrpSpPr/>
          <p:nvPr/>
        </p:nvGrpSpPr>
        <p:grpSpPr>
          <a:xfrm>
            <a:off x="6926637" y="2886738"/>
            <a:ext cx="297184" cy="367296"/>
            <a:chOff x="6926637" y="2886738"/>
            <a:chExt cx="297184" cy="367296"/>
          </a:xfrm>
        </p:grpSpPr>
        <p:sp>
          <p:nvSpPr>
            <p:cNvPr id="12208" name="Google Shape;12208;p11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1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1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1" name="Google Shape;12211;p11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1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3" name="Google Shape;12213;p114"/>
          <p:cNvGrpSpPr/>
          <p:nvPr/>
        </p:nvGrpSpPr>
        <p:grpSpPr>
          <a:xfrm>
            <a:off x="6340653" y="2886354"/>
            <a:ext cx="370368" cy="368064"/>
            <a:chOff x="6340653" y="2886354"/>
            <a:chExt cx="370368" cy="368064"/>
          </a:xfrm>
        </p:grpSpPr>
        <p:sp>
          <p:nvSpPr>
            <p:cNvPr id="12214" name="Google Shape;12214;p11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1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1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1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1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1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114"/>
          <p:cNvGrpSpPr/>
          <p:nvPr/>
        </p:nvGrpSpPr>
        <p:grpSpPr>
          <a:xfrm>
            <a:off x="5246797" y="1981426"/>
            <a:ext cx="354752" cy="336512"/>
            <a:chOff x="5246797" y="1981426"/>
            <a:chExt cx="354752" cy="336512"/>
          </a:xfrm>
        </p:grpSpPr>
        <p:sp>
          <p:nvSpPr>
            <p:cNvPr id="12221" name="Google Shape;12221;p11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1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114"/>
          <p:cNvGrpSpPr/>
          <p:nvPr/>
        </p:nvGrpSpPr>
        <p:grpSpPr>
          <a:xfrm>
            <a:off x="4148749" y="2102066"/>
            <a:ext cx="355136" cy="216256"/>
            <a:chOff x="4148749" y="2102066"/>
            <a:chExt cx="355136" cy="216256"/>
          </a:xfrm>
        </p:grpSpPr>
        <p:sp>
          <p:nvSpPr>
            <p:cNvPr id="12224" name="Google Shape;12224;p11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1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14"/>
          <p:cNvGrpSpPr/>
          <p:nvPr/>
        </p:nvGrpSpPr>
        <p:grpSpPr>
          <a:xfrm>
            <a:off x="5794669" y="2001426"/>
            <a:ext cx="354752" cy="315360"/>
            <a:chOff x="5794669" y="2001426"/>
            <a:chExt cx="354752" cy="315360"/>
          </a:xfrm>
        </p:grpSpPr>
        <p:sp>
          <p:nvSpPr>
            <p:cNvPr id="12227" name="Google Shape;12227;p11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1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14"/>
          <p:cNvGrpSpPr/>
          <p:nvPr/>
        </p:nvGrpSpPr>
        <p:grpSpPr>
          <a:xfrm>
            <a:off x="6345229" y="2029842"/>
            <a:ext cx="352832" cy="289216"/>
            <a:chOff x="6345229" y="2029842"/>
            <a:chExt cx="352832" cy="289216"/>
          </a:xfrm>
        </p:grpSpPr>
        <p:sp>
          <p:nvSpPr>
            <p:cNvPr id="12230" name="Google Shape;12230;p11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1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114"/>
          <p:cNvGrpSpPr/>
          <p:nvPr/>
        </p:nvGrpSpPr>
        <p:grpSpPr>
          <a:xfrm>
            <a:off x="4697389" y="2036338"/>
            <a:ext cx="354752" cy="281984"/>
            <a:chOff x="4697389" y="2036338"/>
            <a:chExt cx="354752" cy="281984"/>
          </a:xfrm>
        </p:grpSpPr>
        <p:sp>
          <p:nvSpPr>
            <p:cNvPr id="12233" name="Google Shape;12233;p11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1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114"/>
          <p:cNvGrpSpPr/>
          <p:nvPr/>
        </p:nvGrpSpPr>
        <p:grpSpPr>
          <a:xfrm>
            <a:off x="1404013" y="2424754"/>
            <a:ext cx="353600" cy="354944"/>
            <a:chOff x="1404013" y="2424754"/>
            <a:chExt cx="353600" cy="354944"/>
          </a:xfrm>
        </p:grpSpPr>
        <p:sp>
          <p:nvSpPr>
            <p:cNvPr id="12236" name="Google Shape;12236;p11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1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1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1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1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114"/>
          <p:cNvGrpSpPr/>
          <p:nvPr/>
        </p:nvGrpSpPr>
        <p:grpSpPr>
          <a:xfrm>
            <a:off x="854253" y="2428274"/>
            <a:ext cx="355104" cy="351040"/>
            <a:chOff x="854253" y="2428274"/>
            <a:chExt cx="355104" cy="351040"/>
          </a:xfrm>
        </p:grpSpPr>
        <p:sp>
          <p:nvSpPr>
            <p:cNvPr id="12242" name="Google Shape;12242;p11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1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114"/>
          <p:cNvGrpSpPr/>
          <p:nvPr/>
        </p:nvGrpSpPr>
        <p:grpSpPr>
          <a:xfrm>
            <a:off x="6896909" y="2440946"/>
            <a:ext cx="354752" cy="275904"/>
            <a:chOff x="6896909" y="2440946"/>
            <a:chExt cx="354752" cy="275904"/>
          </a:xfrm>
        </p:grpSpPr>
        <p:sp>
          <p:nvSpPr>
            <p:cNvPr id="12245" name="Google Shape;12245;p11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1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7" name="Google Shape;12247;p11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8" name="Google Shape;12248;p114"/>
          <p:cNvGrpSpPr/>
          <p:nvPr/>
        </p:nvGrpSpPr>
        <p:grpSpPr>
          <a:xfrm>
            <a:off x="5265069" y="2424754"/>
            <a:ext cx="321984" cy="354560"/>
            <a:chOff x="5265069" y="2424754"/>
            <a:chExt cx="321984" cy="354560"/>
          </a:xfrm>
        </p:grpSpPr>
        <p:sp>
          <p:nvSpPr>
            <p:cNvPr id="12249" name="Google Shape;12249;p11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1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14"/>
          <p:cNvGrpSpPr/>
          <p:nvPr/>
        </p:nvGrpSpPr>
        <p:grpSpPr>
          <a:xfrm>
            <a:off x="4150669" y="2466770"/>
            <a:ext cx="355104" cy="259584"/>
            <a:chOff x="4150669" y="2466770"/>
            <a:chExt cx="355104" cy="259584"/>
          </a:xfrm>
        </p:grpSpPr>
        <p:sp>
          <p:nvSpPr>
            <p:cNvPr id="12252" name="Google Shape;12252;p11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1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1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1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14"/>
          <p:cNvGrpSpPr/>
          <p:nvPr/>
        </p:nvGrpSpPr>
        <p:grpSpPr>
          <a:xfrm>
            <a:off x="4699693" y="2424946"/>
            <a:ext cx="354336" cy="353984"/>
            <a:chOff x="4699693" y="2424946"/>
            <a:chExt cx="354336" cy="353984"/>
          </a:xfrm>
        </p:grpSpPr>
        <p:sp>
          <p:nvSpPr>
            <p:cNvPr id="12257" name="Google Shape;12257;p11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1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9" name="Google Shape;12259;p11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1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114"/>
          <p:cNvGrpSpPr/>
          <p:nvPr/>
        </p:nvGrpSpPr>
        <p:grpSpPr>
          <a:xfrm>
            <a:off x="1953037" y="2552242"/>
            <a:ext cx="355136" cy="227072"/>
            <a:chOff x="1953037" y="2552242"/>
            <a:chExt cx="355136" cy="227072"/>
          </a:xfrm>
        </p:grpSpPr>
        <p:sp>
          <p:nvSpPr>
            <p:cNvPr id="12262" name="Google Shape;12262;p11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1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11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114"/>
          <p:cNvGrpSpPr/>
          <p:nvPr/>
        </p:nvGrpSpPr>
        <p:grpSpPr>
          <a:xfrm>
            <a:off x="2500941" y="2527218"/>
            <a:ext cx="355104" cy="250944"/>
            <a:chOff x="2500941" y="2527218"/>
            <a:chExt cx="355104" cy="250944"/>
          </a:xfrm>
        </p:grpSpPr>
        <p:sp>
          <p:nvSpPr>
            <p:cNvPr id="12266" name="Google Shape;12266;p11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1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1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1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1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11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114"/>
          <p:cNvGrpSpPr/>
          <p:nvPr/>
        </p:nvGrpSpPr>
        <p:grpSpPr>
          <a:xfrm>
            <a:off x="7993805" y="2427122"/>
            <a:ext cx="356256" cy="351808"/>
            <a:chOff x="7993805" y="2427122"/>
            <a:chExt cx="356256" cy="351808"/>
          </a:xfrm>
        </p:grpSpPr>
        <p:sp>
          <p:nvSpPr>
            <p:cNvPr id="12273" name="Google Shape;12273;p11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1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1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14"/>
          <p:cNvGrpSpPr/>
          <p:nvPr/>
        </p:nvGrpSpPr>
        <p:grpSpPr>
          <a:xfrm>
            <a:off x="878637" y="1965010"/>
            <a:ext cx="308640" cy="353312"/>
            <a:chOff x="878637" y="1965010"/>
            <a:chExt cx="308640" cy="353312"/>
          </a:xfrm>
        </p:grpSpPr>
        <p:sp>
          <p:nvSpPr>
            <p:cNvPr id="12277" name="Google Shape;12277;p11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1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1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114"/>
          <p:cNvGrpSpPr/>
          <p:nvPr/>
        </p:nvGrpSpPr>
        <p:grpSpPr>
          <a:xfrm>
            <a:off x="6896141" y="1964722"/>
            <a:ext cx="348256" cy="352448"/>
            <a:chOff x="6896141" y="1964722"/>
            <a:chExt cx="348256" cy="352448"/>
          </a:xfrm>
        </p:grpSpPr>
        <p:sp>
          <p:nvSpPr>
            <p:cNvPr id="12281" name="Google Shape;12281;p11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1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1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14"/>
          <p:cNvGrpSpPr/>
          <p:nvPr/>
        </p:nvGrpSpPr>
        <p:grpSpPr>
          <a:xfrm>
            <a:off x="7989997" y="2015378"/>
            <a:ext cx="355136" cy="303328"/>
            <a:chOff x="7989997" y="2015378"/>
            <a:chExt cx="355136" cy="303328"/>
          </a:xfrm>
        </p:grpSpPr>
        <p:sp>
          <p:nvSpPr>
            <p:cNvPr id="12285" name="Google Shape;12285;p11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1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1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114"/>
          <p:cNvGrpSpPr/>
          <p:nvPr/>
        </p:nvGrpSpPr>
        <p:grpSpPr>
          <a:xfrm>
            <a:off x="3598221" y="1509362"/>
            <a:ext cx="348640" cy="330784"/>
            <a:chOff x="3598221" y="1509362"/>
            <a:chExt cx="348640" cy="330784"/>
          </a:xfrm>
        </p:grpSpPr>
        <p:sp>
          <p:nvSpPr>
            <p:cNvPr id="12289" name="Google Shape;12289;p11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1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1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1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114"/>
          <p:cNvGrpSpPr/>
          <p:nvPr/>
        </p:nvGrpSpPr>
        <p:grpSpPr>
          <a:xfrm>
            <a:off x="5246797" y="1500658"/>
            <a:ext cx="347872" cy="347488"/>
            <a:chOff x="5246797" y="1500658"/>
            <a:chExt cx="347872" cy="347488"/>
          </a:xfrm>
        </p:grpSpPr>
        <p:sp>
          <p:nvSpPr>
            <p:cNvPr id="12294" name="Google Shape;12294;p11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1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1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1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114"/>
          <p:cNvGrpSpPr/>
          <p:nvPr/>
        </p:nvGrpSpPr>
        <p:grpSpPr>
          <a:xfrm>
            <a:off x="5796589" y="1500658"/>
            <a:ext cx="349024" cy="346752"/>
            <a:chOff x="5796589" y="1500658"/>
            <a:chExt cx="349024" cy="346752"/>
          </a:xfrm>
        </p:grpSpPr>
        <p:sp>
          <p:nvSpPr>
            <p:cNvPr id="12299" name="Google Shape;12299;p11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0" name="Google Shape;12300;p114"/>
            <p:cNvGrpSpPr/>
            <p:nvPr/>
          </p:nvGrpSpPr>
          <p:grpSpPr>
            <a:xfrm>
              <a:off x="5796589" y="1500658"/>
              <a:ext cx="349024" cy="346752"/>
              <a:chOff x="5796589" y="1500658"/>
              <a:chExt cx="349024" cy="346752"/>
            </a:xfrm>
          </p:grpSpPr>
          <p:sp>
            <p:nvSpPr>
              <p:cNvPr id="12301" name="Google Shape;12301;p11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1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1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1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5" name="Google Shape;12305;p114"/>
          <p:cNvGrpSpPr/>
          <p:nvPr/>
        </p:nvGrpSpPr>
        <p:grpSpPr>
          <a:xfrm>
            <a:off x="6895373" y="1502578"/>
            <a:ext cx="348640" cy="343296"/>
            <a:chOff x="6895373" y="1502578"/>
            <a:chExt cx="348640" cy="343296"/>
          </a:xfrm>
        </p:grpSpPr>
        <p:sp>
          <p:nvSpPr>
            <p:cNvPr id="12306" name="Google Shape;12306;p11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1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1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14"/>
          <p:cNvGrpSpPr/>
          <p:nvPr/>
        </p:nvGrpSpPr>
        <p:grpSpPr>
          <a:xfrm>
            <a:off x="4147597" y="1505458"/>
            <a:ext cx="347904" cy="336992"/>
            <a:chOff x="4147597" y="1505458"/>
            <a:chExt cx="347904" cy="336992"/>
          </a:xfrm>
        </p:grpSpPr>
        <p:sp>
          <p:nvSpPr>
            <p:cNvPr id="12310" name="Google Shape;12310;p11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1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1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1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1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1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1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14"/>
          <p:cNvGrpSpPr/>
          <p:nvPr/>
        </p:nvGrpSpPr>
        <p:grpSpPr>
          <a:xfrm>
            <a:off x="2499405" y="1499890"/>
            <a:ext cx="347488" cy="348256"/>
            <a:chOff x="2499405" y="1499890"/>
            <a:chExt cx="347488" cy="348256"/>
          </a:xfrm>
        </p:grpSpPr>
        <p:sp>
          <p:nvSpPr>
            <p:cNvPr id="12318" name="Google Shape;12318;p11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1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1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1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1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114"/>
          <p:cNvGrpSpPr/>
          <p:nvPr/>
        </p:nvGrpSpPr>
        <p:grpSpPr>
          <a:xfrm>
            <a:off x="1956845" y="1500498"/>
            <a:ext cx="331520" cy="348032"/>
            <a:chOff x="1956845" y="1500498"/>
            <a:chExt cx="331520" cy="348032"/>
          </a:xfrm>
        </p:grpSpPr>
        <p:sp>
          <p:nvSpPr>
            <p:cNvPr id="12324" name="Google Shape;12324;p11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1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1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1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1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1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1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1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1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1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1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1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114"/>
          <p:cNvGrpSpPr/>
          <p:nvPr/>
        </p:nvGrpSpPr>
        <p:grpSpPr>
          <a:xfrm>
            <a:off x="6345613" y="1549874"/>
            <a:ext cx="348640" cy="250656"/>
            <a:chOff x="6345613" y="1549874"/>
            <a:chExt cx="348640" cy="250656"/>
          </a:xfrm>
        </p:grpSpPr>
        <p:sp>
          <p:nvSpPr>
            <p:cNvPr id="12337" name="Google Shape;12337;p11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1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1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1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1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1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114"/>
          <p:cNvGrpSpPr/>
          <p:nvPr/>
        </p:nvGrpSpPr>
        <p:grpSpPr>
          <a:xfrm>
            <a:off x="7444781" y="1507026"/>
            <a:ext cx="348640" cy="334272"/>
            <a:chOff x="7444781" y="1507026"/>
            <a:chExt cx="348640" cy="334272"/>
          </a:xfrm>
        </p:grpSpPr>
        <p:sp>
          <p:nvSpPr>
            <p:cNvPr id="12344" name="Google Shape;12344;p11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1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1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1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1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114"/>
          <p:cNvGrpSpPr/>
          <p:nvPr/>
        </p:nvGrpSpPr>
        <p:grpSpPr>
          <a:xfrm>
            <a:off x="7995341" y="1506738"/>
            <a:ext cx="347872" cy="334944"/>
            <a:chOff x="7995341" y="1506738"/>
            <a:chExt cx="347872" cy="334944"/>
          </a:xfrm>
        </p:grpSpPr>
        <p:sp>
          <p:nvSpPr>
            <p:cNvPr id="12350" name="Google Shape;12350;p11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1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1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1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1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1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114"/>
          <p:cNvGrpSpPr/>
          <p:nvPr/>
        </p:nvGrpSpPr>
        <p:grpSpPr>
          <a:xfrm>
            <a:off x="3048045" y="1522930"/>
            <a:ext cx="347872" cy="303904"/>
            <a:chOff x="3048045" y="1522930"/>
            <a:chExt cx="347872" cy="303904"/>
          </a:xfrm>
        </p:grpSpPr>
        <p:sp>
          <p:nvSpPr>
            <p:cNvPr id="12357" name="Google Shape;12357;p11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114"/>
            <p:cNvGrpSpPr/>
            <p:nvPr/>
          </p:nvGrpSpPr>
          <p:grpSpPr>
            <a:xfrm>
              <a:off x="3048045" y="1522930"/>
              <a:ext cx="347872" cy="303904"/>
              <a:chOff x="3048045" y="1522930"/>
              <a:chExt cx="347872" cy="303904"/>
            </a:xfrm>
          </p:grpSpPr>
          <p:sp>
            <p:nvSpPr>
              <p:cNvPr id="12359" name="Google Shape;12359;p11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1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1" name="Google Shape;12361;p114"/>
          <p:cNvGrpSpPr/>
          <p:nvPr/>
        </p:nvGrpSpPr>
        <p:grpSpPr>
          <a:xfrm>
            <a:off x="1133133" y="3351922"/>
            <a:ext cx="313984" cy="358560"/>
            <a:chOff x="1133133" y="3351922"/>
            <a:chExt cx="313984" cy="358560"/>
          </a:xfrm>
        </p:grpSpPr>
        <p:sp>
          <p:nvSpPr>
            <p:cNvPr id="12362" name="Google Shape;12362;p11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1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1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1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1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1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1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1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1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1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1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1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1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1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1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1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8" name="Google Shape;12378;p11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9" name="Google Shape;12379;p114"/>
          <p:cNvGrpSpPr/>
          <p:nvPr/>
        </p:nvGrpSpPr>
        <p:grpSpPr>
          <a:xfrm>
            <a:off x="2795053" y="3352594"/>
            <a:ext cx="288448" cy="357120"/>
            <a:chOff x="2795053" y="3352594"/>
            <a:chExt cx="288448" cy="357120"/>
          </a:xfrm>
        </p:grpSpPr>
        <p:sp>
          <p:nvSpPr>
            <p:cNvPr id="12380" name="Google Shape;12380;p11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1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1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1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1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1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1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1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1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114"/>
          <p:cNvGrpSpPr/>
          <p:nvPr/>
        </p:nvGrpSpPr>
        <p:grpSpPr>
          <a:xfrm>
            <a:off x="2236525" y="3353202"/>
            <a:ext cx="304832" cy="356512"/>
            <a:chOff x="2236525" y="3353202"/>
            <a:chExt cx="304832" cy="356512"/>
          </a:xfrm>
        </p:grpSpPr>
        <p:sp>
          <p:nvSpPr>
            <p:cNvPr id="12390" name="Google Shape;12390;p11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1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1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114"/>
          <p:cNvGrpSpPr/>
          <p:nvPr/>
        </p:nvGrpSpPr>
        <p:grpSpPr>
          <a:xfrm>
            <a:off x="3910637" y="3352690"/>
            <a:ext cx="256800" cy="357024"/>
            <a:chOff x="3910637" y="3352690"/>
            <a:chExt cx="256800" cy="357024"/>
          </a:xfrm>
        </p:grpSpPr>
        <p:sp>
          <p:nvSpPr>
            <p:cNvPr id="12394" name="Google Shape;12394;p11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1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1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14"/>
          <p:cNvGrpSpPr/>
          <p:nvPr/>
        </p:nvGrpSpPr>
        <p:grpSpPr>
          <a:xfrm>
            <a:off x="6056429" y="3351922"/>
            <a:ext cx="360064" cy="360096"/>
            <a:chOff x="6056429" y="3351922"/>
            <a:chExt cx="360064" cy="360096"/>
          </a:xfrm>
        </p:grpSpPr>
        <p:sp>
          <p:nvSpPr>
            <p:cNvPr id="12398" name="Google Shape;12398;p11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1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1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114"/>
          <p:cNvGrpSpPr/>
          <p:nvPr/>
        </p:nvGrpSpPr>
        <p:grpSpPr>
          <a:xfrm>
            <a:off x="6608877" y="3353074"/>
            <a:ext cx="357408" cy="357408"/>
            <a:chOff x="6608877" y="3353074"/>
            <a:chExt cx="357408" cy="357408"/>
          </a:xfrm>
        </p:grpSpPr>
        <p:sp>
          <p:nvSpPr>
            <p:cNvPr id="12402" name="Google Shape;12402;p11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1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1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1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1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1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1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9" name="Google Shape;12409;p11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0" name="Google Shape;12410;p114"/>
          <p:cNvGrpSpPr/>
          <p:nvPr/>
        </p:nvGrpSpPr>
        <p:grpSpPr>
          <a:xfrm>
            <a:off x="3316269" y="3352402"/>
            <a:ext cx="344832" cy="356544"/>
            <a:chOff x="3316269" y="3352402"/>
            <a:chExt cx="344832" cy="356544"/>
          </a:xfrm>
        </p:grpSpPr>
        <p:sp>
          <p:nvSpPr>
            <p:cNvPr id="12411" name="Google Shape;12411;p11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1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1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4" name="Google Shape;12414;p11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5" name="Google Shape;12415;p114"/>
          <p:cNvGrpSpPr/>
          <p:nvPr/>
        </p:nvGrpSpPr>
        <p:grpSpPr>
          <a:xfrm>
            <a:off x="4959533" y="3370226"/>
            <a:ext cx="357408" cy="323488"/>
            <a:chOff x="4959533" y="3370226"/>
            <a:chExt cx="357408" cy="323488"/>
          </a:xfrm>
        </p:grpSpPr>
        <p:sp>
          <p:nvSpPr>
            <p:cNvPr id="12416" name="Google Shape;12416;p11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1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114"/>
          <p:cNvGrpSpPr/>
          <p:nvPr/>
        </p:nvGrpSpPr>
        <p:grpSpPr>
          <a:xfrm>
            <a:off x="7158637" y="3353074"/>
            <a:ext cx="357056" cy="357408"/>
            <a:chOff x="7158637" y="3353074"/>
            <a:chExt cx="357056" cy="357408"/>
          </a:xfrm>
        </p:grpSpPr>
        <p:sp>
          <p:nvSpPr>
            <p:cNvPr id="12419" name="Google Shape;12419;p11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1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1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1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114"/>
          <p:cNvGrpSpPr/>
          <p:nvPr/>
        </p:nvGrpSpPr>
        <p:grpSpPr>
          <a:xfrm>
            <a:off x="5508909" y="3371506"/>
            <a:ext cx="358560" cy="319552"/>
            <a:chOff x="5508909" y="3371506"/>
            <a:chExt cx="358560" cy="319552"/>
          </a:xfrm>
        </p:grpSpPr>
        <p:sp>
          <p:nvSpPr>
            <p:cNvPr id="12424" name="Google Shape;12424;p11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1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1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1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1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1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1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1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1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1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7"/>
        <p:cNvGrpSpPr/>
        <p:nvPr/>
      </p:nvGrpSpPr>
      <p:grpSpPr>
        <a:xfrm>
          <a:off x="0" y="0"/>
          <a:ext cx="0" cy="0"/>
          <a:chOff x="0" y="0"/>
          <a:chExt cx="0" cy="0"/>
        </a:xfrm>
      </p:grpSpPr>
      <p:sp>
        <p:nvSpPr>
          <p:cNvPr id="12438" name="Google Shape;12438;p11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39" name="Google Shape;12439;p115"/>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0" name="Google Shape;12440;p115"/>
          <p:cNvGrpSpPr/>
          <p:nvPr/>
        </p:nvGrpSpPr>
        <p:grpSpPr>
          <a:xfrm>
            <a:off x="3051327" y="3817152"/>
            <a:ext cx="346056" cy="345674"/>
            <a:chOff x="3303268" y="3817349"/>
            <a:chExt cx="346056" cy="345674"/>
          </a:xfrm>
        </p:grpSpPr>
        <p:sp>
          <p:nvSpPr>
            <p:cNvPr id="12441" name="Google Shape;12441;p11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1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1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1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15"/>
          <p:cNvGrpSpPr/>
          <p:nvPr/>
        </p:nvGrpSpPr>
        <p:grpSpPr>
          <a:xfrm>
            <a:off x="3500416" y="3817152"/>
            <a:ext cx="346056" cy="345674"/>
            <a:chOff x="3752358" y="3817349"/>
            <a:chExt cx="346056" cy="345674"/>
          </a:xfrm>
        </p:grpSpPr>
        <p:sp>
          <p:nvSpPr>
            <p:cNvPr id="12446" name="Google Shape;12446;p11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1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1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1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115"/>
          <p:cNvGrpSpPr/>
          <p:nvPr/>
        </p:nvGrpSpPr>
        <p:grpSpPr>
          <a:xfrm>
            <a:off x="4848066" y="3817152"/>
            <a:ext cx="346024" cy="345674"/>
            <a:chOff x="5100008" y="3817349"/>
            <a:chExt cx="346024" cy="345674"/>
          </a:xfrm>
        </p:grpSpPr>
        <p:sp>
          <p:nvSpPr>
            <p:cNvPr id="12451" name="Google Shape;12451;p11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1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1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15"/>
          <p:cNvGrpSpPr/>
          <p:nvPr/>
        </p:nvGrpSpPr>
        <p:grpSpPr>
          <a:xfrm>
            <a:off x="5746977" y="3817152"/>
            <a:ext cx="345674" cy="345674"/>
            <a:chOff x="5998919" y="3817349"/>
            <a:chExt cx="345674" cy="345674"/>
          </a:xfrm>
        </p:grpSpPr>
        <p:sp>
          <p:nvSpPr>
            <p:cNvPr id="12455" name="Google Shape;12455;p11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1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1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115"/>
          <p:cNvGrpSpPr/>
          <p:nvPr/>
        </p:nvGrpSpPr>
        <p:grpSpPr>
          <a:xfrm>
            <a:off x="3949506" y="3817152"/>
            <a:ext cx="346024" cy="345674"/>
            <a:chOff x="4201447" y="3817349"/>
            <a:chExt cx="346024" cy="345674"/>
          </a:xfrm>
        </p:grpSpPr>
        <p:sp>
          <p:nvSpPr>
            <p:cNvPr id="12459" name="Google Shape;12459;p11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1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115"/>
          <p:cNvGrpSpPr/>
          <p:nvPr/>
        </p:nvGrpSpPr>
        <p:grpSpPr>
          <a:xfrm>
            <a:off x="4398977" y="3817152"/>
            <a:ext cx="346024" cy="345674"/>
            <a:chOff x="4650919" y="3817349"/>
            <a:chExt cx="346024" cy="345674"/>
          </a:xfrm>
        </p:grpSpPr>
        <p:sp>
          <p:nvSpPr>
            <p:cNvPr id="12462" name="Google Shape;12462;p11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1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1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115"/>
          <p:cNvGrpSpPr/>
          <p:nvPr/>
        </p:nvGrpSpPr>
        <p:grpSpPr>
          <a:xfrm>
            <a:off x="5297920" y="3817152"/>
            <a:ext cx="345642" cy="345674"/>
            <a:chOff x="5549861" y="3817349"/>
            <a:chExt cx="345642" cy="345674"/>
          </a:xfrm>
        </p:grpSpPr>
        <p:sp>
          <p:nvSpPr>
            <p:cNvPr id="12466" name="Google Shape;12466;p11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1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1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15"/>
          <p:cNvGrpSpPr/>
          <p:nvPr/>
        </p:nvGrpSpPr>
        <p:grpSpPr>
          <a:xfrm>
            <a:off x="1306445" y="3397829"/>
            <a:ext cx="367255" cy="269855"/>
            <a:chOff x="1306445" y="3397829"/>
            <a:chExt cx="367255" cy="269855"/>
          </a:xfrm>
        </p:grpSpPr>
        <p:sp>
          <p:nvSpPr>
            <p:cNvPr id="12470" name="Google Shape;12470;p11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1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1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1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1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1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115"/>
          <p:cNvGrpSpPr/>
          <p:nvPr/>
        </p:nvGrpSpPr>
        <p:grpSpPr>
          <a:xfrm>
            <a:off x="1781317" y="3391400"/>
            <a:ext cx="367255" cy="282364"/>
            <a:chOff x="1781317" y="3391400"/>
            <a:chExt cx="367255" cy="282364"/>
          </a:xfrm>
        </p:grpSpPr>
        <p:sp>
          <p:nvSpPr>
            <p:cNvPr id="12477" name="Google Shape;12477;p11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1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1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1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1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1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115"/>
          <p:cNvGrpSpPr/>
          <p:nvPr/>
        </p:nvGrpSpPr>
        <p:grpSpPr>
          <a:xfrm>
            <a:off x="3678830" y="3370933"/>
            <a:ext cx="369164" cy="323297"/>
            <a:chOff x="3678830" y="3370933"/>
            <a:chExt cx="369164" cy="323297"/>
          </a:xfrm>
        </p:grpSpPr>
        <p:sp>
          <p:nvSpPr>
            <p:cNvPr id="12484" name="Google Shape;12484;p11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1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1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1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1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1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1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1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1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1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1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15"/>
          <p:cNvGrpSpPr/>
          <p:nvPr/>
        </p:nvGrpSpPr>
        <p:grpSpPr>
          <a:xfrm>
            <a:off x="859265" y="3348175"/>
            <a:ext cx="312316" cy="368400"/>
            <a:chOff x="859265" y="3348175"/>
            <a:chExt cx="312316" cy="368400"/>
          </a:xfrm>
        </p:grpSpPr>
        <p:sp>
          <p:nvSpPr>
            <p:cNvPr id="12496" name="Google Shape;12496;p11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1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1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1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1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1" name="Google Shape;12501;p11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15"/>
          <p:cNvGrpSpPr/>
          <p:nvPr/>
        </p:nvGrpSpPr>
        <p:grpSpPr>
          <a:xfrm>
            <a:off x="2766374" y="3361013"/>
            <a:ext cx="330110" cy="308908"/>
            <a:chOff x="2766264" y="3394042"/>
            <a:chExt cx="294873" cy="275934"/>
          </a:xfrm>
        </p:grpSpPr>
        <p:sp>
          <p:nvSpPr>
            <p:cNvPr id="12503" name="Google Shape;12503;p11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1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1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1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115"/>
          <p:cNvGrpSpPr/>
          <p:nvPr/>
        </p:nvGrpSpPr>
        <p:grpSpPr>
          <a:xfrm>
            <a:off x="3214972" y="3359188"/>
            <a:ext cx="346406" cy="347552"/>
            <a:chOff x="3214972" y="3359188"/>
            <a:chExt cx="346406" cy="347552"/>
          </a:xfrm>
        </p:grpSpPr>
        <p:sp>
          <p:nvSpPr>
            <p:cNvPr id="12508" name="Google Shape;12508;p11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1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1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1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1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1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1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1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1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1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1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1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1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1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115"/>
          <p:cNvGrpSpPr/>
          <p:nvPr/>
        </p:nvGrpSpPr>
        <p:grpSpPr>
          <a:xfrm>
            <a:off x="4629306" y="3409193"/>
            <a:ext cx="367255" cy="244486"/>
            <a:chOff x="4629306" y="3409193"/>
            <a:chExt cx="367255" cy="244486"/>
          </a:xfrm>
        </p:grpSpPr>
        <p:sp>
          <p:nvSpPr>
            <p:cNvPr id="12523" name="Google Shape;12523;p11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1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1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1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1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1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1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1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1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1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115"/>
          <p:cNvGrpSpPr/>
          <p:nvPr/>
        </p:nvGrpSpPr>
        <p:grpSpPr>
          <a:xfrm>
            <a:off x="4193490" y="3350084"/>
            <a:ext cx="289939" cy="334661"/>
            <a:chOff x="4193490" y="3350084"/>
            <a:chExt cx="289939" cy="334661"/>
          </a:xfrm>
        </p:grpSpPr>
        <p:sp>
          <p:nvSpPr>
            <p:cNvPr id="12534" name="Google Shape;12534;p11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1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1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1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1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1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1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1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1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1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115"/>
          <p:cNvGrpSpPr/>
          <p:nvPr/>
        </p:nvGrpSpPr>
        <p:grpSpPr>
          <a:xfrm>
            <a:off x="6533281" y="3351230"/>
            <a:ext cx="357037" cy="357005"/>
            <a:chOff x="6533281" y="3351230"/>
            <a:chExt cx="357037" cy="357005"/>
          </a:xfrm>
        </p:grpSpPr>
        <p:sp>
          <p:nvSpPr>
            <p:cNvPr id="12545" name="Google Shape;12545;p11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1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1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115"/>
          <p:cNvGrpSpPr/>
          <p:nvPr/>
        </p:nvGrpSpPr>
        <p:grpSpPr>
          <a:xfrm>
            <a:off x="6058441" y="3351230"/>
            <a:ext cx="357387" cy="357005"/>
            <a:chOff x="6058441" y="3351230"/>
            <a:chExt cx="357387" cy="357005"/>
          </a:xfrm>
        </p:grpSpPr>
        <p:sp>
          <p:nvSpPr>
            <p:cNvPr id="12549" name="Google Shape;12549;p11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1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15"/>
          <p:cNvGrpSpPr/>
          <p:nvPr/>
        </p:nvGrpSpPr>
        <p:grpSpPr>
          <a:xfrm>
            <a:off x="7957483" y="3350848"/>
            <a:ext cx="357387" cy="357387"/>
            <a:chOff x="7957483" y="3350848"/>
            <a:chExt cx="357387" cy="357387"/>
          </a:xfrm>
        </p:grpSpPr>
        <p:sp>
          <p:nvSpPr>
            <p:cNvPr id="12552" name="Google Shape;12552;p11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1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1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115"/>
          <p:cNvGrpSpPr/>
          <p:nvPr/>
        </p:nvGrpSpPr>
        <p:grpSpPr>
          <a:xfrm>
            <a:off x="7007771" y="3351230"/>
            <a:ext cx="357387" cy="357005"/>
            <a:chOff x="7007771" y="3351230"/>
            <a:chExt cx="357387" cy="357005"/>
          </a:xfrm>
        </p:grpSpPr>
        <p:sp>
          <p:nvSpPr>
            <p:cNvPr id="12556" name="Google Shape;12556;p11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1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1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1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1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115"/>
          <p:cNvGrpSpPr/>
          <p:nvPr/>
        </p:nvGrpSpPr>
        <p:grpSpPr>
          <a:xfrm>
            <a:off x="5108729" y="3351230"/>
            <a:ext cx="357005" cy="357005"/>
            <a:chOff x="5108729" y="3351230"/>
            <a:chExt cx="357005" cy="357005"/>
          </a:xfrm>
        </p:grpSpPr>
        <p:sp>
          <p:nvSpPr>
            <p:cNvPr id="12562" name="Google Shape;12562;p11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1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115"/>
          <p:cNvGrpSpPr/>
          <p:nvPr/>
        </p:nvGrpSpPr>
        <p:grpSpPr>
          <a:xfrm>
            <a:off x="5583569" y="3351230"/>
            <a:ext cx="357419" cy="357005"/>
            <a:chOff x="5583569" y="3351230"/>
            <a:chExt cx="357419" cy="357005"/>
          </a:xfrm>
        </p:grpSpPr>
        <p:sp>
          <p:nvSpPr>
            <p:cNvPr id="12565" name="Google Shape;12565;p11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1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115"/>
          <p:cNvGrpSpPr/>
          <p:nvPr/>
        </p:nvGrpSpPr>
        <p:grpSpPr>
          <a:xfrm>
            <a:off x="7482229" y="3351230"/>
            <a:ext cx="357419" cy="357005"/>
            <a:chOff x="7482229" y="3351230"/>
            <a:chExt cx="357419" cy="357005"/>
          </a:xfrm>
        </p:grpSpPr>
        <p:sp>
          <p:nvSpPr>
            <p:cNvPr id="12568" name="Google Shape;12568;p11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1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1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1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1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115"/>
          <p:cNvGrpSpPr/>
          <p:nvPr/>
        </p:nvGrpSpPr>
        <p:grpSpPr>
          <a:xfrm>
            <a:off x="3764485" y="2890682"/>
            <a:ext cx="222874" cy="345737"/>
            <a:chOff x="3764485" y="2890682"/>
            <a:chExt cx="222874" cy="345737"/>
          </a:xfrm>
        </p:grpSpPr>
        <p:sp>
          <p:nvSpPr>
            <p:cNvPr id="12574" name="Google Shape;12574;p11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1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1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115"/>
          <p:cNvGrpSpPr/>
          <p:nvPr/>
        </p:nvGrpSpPr>
        <p:grpSpPr>
          <a:xfrm>
            <a:off x="2238616" y="2908131"/>
            <a:ext cx="422596" cy="310382"/>
            <a:chOff x="2278533" y="2937377"/>
            <a:chExt cx="346788" cy="254704"/>
          </a:xfrm>
        </p:grpSpPr>
        <p:sp>
          <p:nvSpPr>
            <p:cNvPr id="12578" name="Google Shape;12578;p11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1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0" name="Google Shape;12580;p11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1" name="Google Shape;12581;p115"/>
          <p:cNvGrpSpPr/>
          <p:nvPr/>
        </p:nvGrpSpPr>
        <p:grpSpPr>
          <a:xfrm>
            <a:off x="1836637" y="2891510"/>
            <a:ext cx="286152" cy="346438"/>
            <a:chOff x="1836637" y="2891510"/>
            <a:chExt cx="286152" cy="346438"/>
          </a:xfrm>
        </p:grpSpPr>
        <p:sp>
          <p:nvSpPr>
            <p:cNvPr id="12582" name="Google Shape;12582;p11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1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1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15"/>
          <p:cNvGrpSpPr/>
          <p:nvPr/>
        </p:nvGrpSpPr>
        <p:grpSpPr>
          <a:xfrm>
            <a:off x="5585861" y="2905929"/>
            <a:ext cx="379764" cy="337684"/>
            <a:chOff x="5585861" y="2905929"/>
            <a:chExt cx="379764" cy="337684"/>
          </a:xfrm>
        </p:grpSpPr>
        <p:sp>
          <p:nvSpPr>
            <p:cNvPr id="12586" name="Google Shape;12586;p11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1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1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1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15"/>
          <p:cNvGrpSpPr/>
          <p:nvPr/>
        </p:nvGrpSpPr>
        <p:grpSpPr>
          <a:xfrm>
            <a:off x="1327676" y="2910480"/>
            <a:ext cx="347934" cy="310024"/>
            <a:chOff x="1327676" y="2910480"/>
            <a:chExt cx="347934" cy="310024"/>
          </a:xfrm>
        </p:grpSpPr>
        <p:sp>
          <p:nvSpPr>
            <p:cNvPr id="12591" name="Google Shape;12591;p11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1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1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1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1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6" name="Google Shape;12596;p11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7" name="Google Shape;12597;p115"/>
          <p:cNvGrpSpPr/>
          <p:nvPr/>
        </p:nvGrpSpPr>
        <p:grpSpPr>
          <a:xfrm>
            <a:off x="2753401" y="2869564"/>
            <a:ext cx="382828" cy="358601"/>
            <a:chOff x="2753373" y="2902523"/>
            <a:chExt cx="347552" cy="325557"/>
          </a:xfrm>
        </p:grpSpPr>
        <p:sp>
          <p:nvSpPr>
            <p:cNvPr id="12598" name="Google Shape;12598;p11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1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1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1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1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1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115"/>
          <p:cNvGrpSpPr/>
          <p:nvPr/>
        </p:nvGrpSpPr>
        <p:grpSpPr>
          <a:xfrm>
            <a:off x="849016" y="2903255"/>
            <a:ext cx="356655" cy="335425"/>
            <a:chOff x="849016" y="2903255"/>
            <a:chExt cx="356655" cy="335425"/>
          </a:xfrm>
        </p:grpSpPr>
        <p:sp>
          <p:nvSpPr>
            <p:cNvPr id="12605" name="Google Shape;12605;p11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1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1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1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1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1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1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1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1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1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1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15"/>
          <p:cNvGrpSpPr/>
          <p:nvPr/>
        </p:nvGrpSpPr>
        <p:grpSpPr>
          <a:xfrm>
            <a:off x="4210933" y="2926777"/>
            <a:ext cx="280072" cy="275520"/>
            <a:chOff x="4210933" y="2926777"/>
            <a:chExt cx="280072" cy="275520"/>
          </a:xfrm>
        </p:grpSpPr>
        <p:sp>
          <p:nvSpPr>
            <p:cNvPr id="12617" name="Google Shape;12617;p11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1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1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1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1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1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1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1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1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1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1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1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1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115"/>
          <p:cNvGrpSpPr/>
          <p:nvPr/>
        </p:nvGrpSpPr>
        <p:grpSpPr>
          <a:xfrm>
            <a:off x="4667216" y="2915382"/>
            <a:ext cx="320273" cy="318395"/>
            <a:chOff x="4667216" y="2915382"/>
            <a:chExt cx="320273" cy="318395"/>
          </a:xfrm>
        </p:grpSpPr>
        <p:sp>
          <p:nvSpPr>
            <p:cNvPr id="12631" name="Google Shape;12631;p11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1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1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1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15"/>
          <p:cNvGrpSpPr/>
          <p:nvPr/>
        </p:nvGrpSpPr>
        <p:grpSpPr>
          <a:xfrm>
            <a:off x="5170480" y="2934639"/>
            <a:ext cx="261929" cy="280550"/>
            <a:chOff x="5170480" y="2934639"/>
            <a:chExt cx="261929" cy="280550"/>
          </a:xfrm>
        </p:grpSpPr>
        <p:sp>
          <p:nvSpPr>
            <p:cNvPr id="12636" name="Google Shape;12636;p11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1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1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1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1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1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1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115"/>
          <p:cNvGrpSpPr/>
          <p:nvPr/>
        </p:nvGrpSpPr>
        <p:grpSpPr>
          <a:xfrm>
            <a:off x="6069423" y="2891892"/>
            <a:ext cx="362321" cy="364231"/>
            <a:chOff x="6069423" y="2891892"/>
            <a:chExt cx="362321" cy="364231"/>
          </a:xfrm>
        </p:grpSpPr>
        <p:sp>
          <p:nvSpPr>
            <p:cNvPr id="12644" name="Google Shape;12644;p11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1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1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1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1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1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15"/>
          <p:cNvGrpSpPr/>
          <p:nvPr/>
        </p:nvGrpSpPr>
        <p:grpSpPr>
          <a:xfrm>
            <a:off x="6571955" y="2919170"/>
            <a:ext cx="308878" cy="311170"/>
            <a:chOff x="6571955" y="2919170"/>
            <a:chExt cx="308878" cy="311170"/>
          </a:xfrm>
        </p:grpSpPr>
        <p:sp>
          <p:nvSpPr>
            <p:cNvPr id="12651" name="Google Shape;12651;p11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1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1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1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1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1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1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1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1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1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115"/>
          <p:cNvGrpSpPr/>
          <p:nvPr/>
        </p:nvGrpSpPr>
        <p:grpSpPr>
          <a:xfrm>
            <a:off x="7500054" y="2934735"/>
            <a:ext cx="350576" cy="280454"/>
            <a:chOff x="7500054" y="2934735"/>
            <a:chExt cx="350576" cy="280454"/>
          </a:xfrm>
        </p:grpSpPr>
        <p:sp>
          <p:nvSpPr>
            <p:cNvPr id="12662" name="Google Shape;12662;p11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1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1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1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1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1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1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1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115"/>
          <p:cNvGrpSpPr/>
          <p:nvPr/>
        </p:nvGrpSpPr>
        <p:grpSpPr>
          <a:xfrm>
            <a:off x="7024430" y="2874662"/>
            <a:ext cx="332012" cy="355454"/>
            <a:chOff x="7055134" y="2919170"/>
            <a:chExt cx="290321" cy="310820"/>
          </a:xfrm>
        </p:grpSpPr>
        <p:sp>
          <p:nvSpPr>
            <p:cNvPr id="12671" name="Google Shape;12671;p11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1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1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1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1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1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1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1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1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1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1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1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1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1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115"/>
          <p:cNvGrpSpPr/>
          <p:nvPr/>
        </p:nvGrpSpPr>
        <p:grpSpPr>
          <a:xfrm>
            <a:off x="7985143" y="2900613"/>
            <a:ext cx="330109" cy="347552"/>
            <a:chOff x="7985143" y="2900613"/>
            <a:chExt cx="330109" cy="347552"/>
          </a:xfrm>
        </p:grpSpPr>
        <p:sp>
          <p:nvSpPr>
            <p:cNvPr id="12686" name="Google Shape;12686;p11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1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1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1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1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1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1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1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115"/>
          <p:cNvGrpSpPr/>
          <p:nvPr/>
        </p:nvGrpSpPr>
        <p:grpSpPr>
          <a:xfrm>
            <a:off x="7990840" y="2435226"/>
            <a:ext cx="354363" cy="353631"/>
            <a:chOff x="7990840" y="2435226"/>
            <a:chExt cx="354363" cy="353631"/>
          </a:xfrm>
        </p:grpSpPr>
        <p:sp>
          <p:nvSpPr>
            <p:cNvPr id="12695" name="Google Shape;12695;p11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1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1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15"/>
          <p:cNvGrpSpPr/>
          <p:nvPr/>
        </p:nvGrpSpPr>
        <p:grpSpPr>
          <a:xfrm>
            <a:off x="1817317" y="2480330"/>
            <a:ext cx="350958" cy="263043"/>
            <a:chOff x="1817317" y="2480330"/>
            <a:chExt cx="350958" cy="263043"/>
          </a:xfrm>
        </p:grpSpPr>
        <p:sp>
          <p:nvSpPr>
            <p:cNvPr id="12699" name="Google Shape;12699;p11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1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1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1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1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115"/>
          <p:cNvGrpSpPr/>
          <p:nvPr/>
        </p:nvGrpSpPr>
        <p:grpSpPr>
          <a:xfrm>
            <a:off x="1341727" y="2483349"/>
            <a:ext cx="419913" cy="308109"/>
            <a:chOff x="1341727" y="2483349"/>
            <a:chExt cx="419913" cy="308109"/>
          </a:xfrm>
        </p:grpSpPr>
        <p:sp>
          <p:nvSpPr>
            <p:cNvPr id="12705" name="Google Shape;12705;p11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1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1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15"/>
          <p:cNvGrpSpPr/>
          <p:nvPr/>
        </p:nvGrpSpPr>
        <p:grpSpPr>
          <a:xfrm>
            <a:off x="854332" y="2447736"/>
            <a:ext cx="376358" cy="330109"/>
            <a:chOff x="854332" y="2447736"/>
            <a:chExt cx="376358" cy="330109"/>
          </a:xfrm>
        </p:grpSpPr>
        <p:sp>
          <p:nvSpPr>
            <p:cNvPr id="12709" name="Google Shape;12709;p11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1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1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1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1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1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1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1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15"/>
          <p:cNvGrpSpPr/>
          <p:nvPr/>
        </p:nvGrpSpPr>
        <p:grpSpPr>
          <a:xfrm>
            <a:off x="4206763" y="2450951"/>
            <a:ext cx="322151" cy="322374"/>
            <a:chOff x="4206763" y="2450951"/>
            <a:chExt cx="322151" cy="322374"/>
          </a:xfrm>
        </p:grpSpPr>
        <p:sp>
          <p:nvSpPr>
            <p:cNvPr id="12718" name="Google Shape;12718;p11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1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115"/>
          <p:cNvGrpSpPr/>
          <p:nvPr/>
        </p:nvGrpSpPr>
        <p:grpSpPr>
          <a:xfrm>
            <a:off x="7528096" y="2450059"/>
            <a:ext cx="327976" cy="324316"/>
            <a:chOff x="7528096" y="2450059"/>
            <a:chExt cx="327976" cy="324316"/>
          </a:xfrm>
        </p:grpSpPr>
        <p:sp>
          <p:nvSpPr>
            <p:cNvPr id="12721" name="Google Shape;12721;p11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1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1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1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1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115"/>
          <p:cNvGrpSpPr/>
          <p:nvPr/>
        </p:nvGrpSpPr>
        <p:grpSpPr>
          <a:xfrm>
            <a:off x="7077129" y="2512542"/>
            <a:ext cx="282364" cy="198619"/>
            <a:chOff x="7077129" y="2512542"/>
            <a:chExt cx="282364" cy="198619"/>
          </a:xfrm>
        </p:grpSpPr>
        <p:sp>
          <p:nvSpPr>
            <p:cNvPr id="12727" name="Google Shape;12727;p11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1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1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1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1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1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15"/>
          <p:cNvGrpSpPr/>
          <p:nvPr/>
        </p:nvGrpSpPr>
        <p:grpSpPr>
          <a:xfrm>
            <a:off x="3725461" y="2444712"/>
            <a:ext cx="334279" cy="334661"/>
            <a:chOff x="3725461" y="2444712"/>
            <a:chExt cx="334279" cy="334661"/>
          </a:xfrm>
        </p:grpSpPr>
        <p:sp>
          <p:nvSpPr>
            <p:cNvPr id="12734" name="Google Shape;12734;p11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1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1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1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1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1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1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115"/>
          <p:cNvGrpSpPr/>
          <p:nvPr/>
        </p:nvGrpSpPr>
        <p:grpSpPr>
          <a:xfrm>
            <a:off x="6577238" y="2457221"/>
            <a:ext cx="332019" cy="310788"/>
            <a:chOff x="6577238" y="2457221"/>
            <a:chExt cx="332019" cy="310788"/>
          </a:xfrm>
        </p:grpSpPr>
        <p:sp>
          <p:nvSpPr>
            <p:cNvPr id="12742" name="Google Shape;12742;p11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1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1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1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1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1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15"/>
          <p:cNvGrpSpPr/>
          <p:nvPr/>
        </p:nvGrpSpPr>
        <p:grpSpPr>
          <a:xfrm>
            <a:off x="2818561" y="2439778"/>
            <a:ext cx="247892" cy="346024"/>
            <a:chOff x="2818561" y="2439778"/>
            <a:chExt cx="247892" cy="346024"/>
          </a:xfrm>
        </p:grpSpPr>
        <p:sp>
          <p:nvSpPr>
            <p:cNvPr id="12749" name="Google Shape;12749;p11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1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1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1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1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1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1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1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1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1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1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1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115"/>
          <p:cNvGrpSpPr/>
          <p:nvPr/>
        </p:nvGrpSpPr>
        <p:grpSpPr>
          <a:xfrm>
            <a:off x="3207778" y="2474632"/>
            <a:ext cx="419933" cy="275170"/>
            <a:chOff x="3207778" y="2474632"/>
            <a:chExt cx="419933" cy="275170"/>
          </a:xfrm>
        </p:grpSpPr>
        <p:sp>
          <p:nvSpPr>
            <p:cNvPr id="12762" name="Google Shape;12762;p11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1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1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1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1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1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1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1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1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1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1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1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1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1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115"/>
          <p:cNvGrpSpPr/>
          <p:nvPr/>
        </p:nvGrpSpPr>
        <p:grpSpPr>
          <a:xfrm>
            <a:off x="6099375" y="2456075"/>
            <a:ext cx="337684" cy="314194"/>
            <a:chOff x="6099375" y="2456075"/>
            <a:chExt cx="337684" cy="314194"/>
          </a:xfrm>
        </p:grpSpPr>
        <p:sp>
          <p:nvSpPr>
            <p:cNvPr id="12777" name="Google Shape;12777;p11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1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15"/>
          <p:cNvGrpSpPr/>
          <p:nvPr/>
        </p:nvGrpSpPr>
        <p:grpSpPr>
          <a:xfrm>
            <a:off x="2312623" y="2468584"/>
            <a:ext cx="312698" cy="286534"/>
            <a:chOff x="2312623" y="2468584"/>
            <a:chExt cx="312698" cy="286534"/>
          </a:xfrm>
        </p:grpSpPr>
        <p:sp>
          <p:nvSpPr>
            <p:cNvPr id="12780" name="Google Shape;12780;p11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1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1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115"/>
          <p:cNvGrpSpPr/>
          <p:nvPr/>
        </p:nvGrpSpPr>
        <p:grpSpPr>
          <a:xfrm>
            <a:off x="5618805" y="2440924"/>
            <a:ext cx="345292" cy="342618"/>
            <a:chOff x="5618805" y="2440924"/>
            <a:chExt cx="345292" cy="342618"/>
          </a:xfrm>
        </p:grpSpPr>
        <p:sp>
          <p:nvSpPr>
            <p:cNvPr id="12784" name="Google Shape;12784;p11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1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1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1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1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15"/>
          <p:cNvGrpSpPr/>
          <p:nvPr/>
        </p:nvGrpSpPr>
        <p:grpSpPr>
          <a:xfrm>
            <a:off x="4653179" y="2446590"/>
            <a:ext cx="377886" cy="331255"/>
            <a:chOff x="4653179" y="2446590"/>
            <a:chExt cx="377886" cy="331255"/>
          </a:xfrm>
        </p:grpSpPr>
        <p:sp>
          <p:nvSpPr>
            <p:cNvPr id="12790" name="Google Shape;12790;p11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1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1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1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115"/>
          <p:cNvGrpSpPr/>
          <p:nvPr/>
        </p:nvGrpSpPr>
        <p:grpSpPr>
          <a:xfrm>
            <a:off x="5184517" y="2459481"/>
            <a:ext cx="252062" cy="305122"/>
            <a:chOff x="5184517" y="2459481"/>
            <a:chExt cx="252062" cy="305122"/>
          </a:xfrm>
        </p:grpSpPr>
        <p:sp>
          <p:nvSpPr>
            <p:cNvPr id="12795" name="Google Shape;12795;p11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1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1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1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1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1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1" name="Google Shape;12801;p11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2" name="Google Shape;12802;p115"/>
          <p:cNvGrpSpPr/>
          <p:nvPr/>
        </p:nvGrpSpPr>
        <p:grpSpPr>
          <a:xfrm>
            <a:off x="6155459" y="1969108"/>
            <a:ext cx="249770" cy="363849"/>
            <a:chOff x="6155459" y="1969108"/>
            <a:chExt cx="249770" cy="363849"/>
          </a:xfrm>
        </p:grpSpPr>
        <p:sp>
          <p:nvSpPr>
            <p:cNvPr id="12803" name="Google Shape;12803;p11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1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1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1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1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1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1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1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1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115"/>
          <p:cNvGrpSpPr/>
          <p:nvPr/>
        </p:nvGrpSpPr>
        <p:grpSpPr>
          <a:xfrm>
            <a:off x="2280029" y="1970604"/>
            <a:ext cx="353631" cy="354395"/>
            <a:chOff x="2280029" y="1970604"/>
            <a:chExt cx="353631" cy="354395"/>
          </a:xfrm>
        </p:grpSpPr>
        <p:sp>
          <p:nvSpPr>
            <p:cNvPr id="12813" name="Google Shape;12813;p11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1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1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1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115"/>
          <p:cNvGrpSpPr/>
          <p:nvPr/>
        </p:nvGrpSpPr>
        <p:grpSpPr>
          <a:xfrm>
            <a:off x="8065100" y="2000174"/>
            <a:ext cx="255086" cy="301685"/>
            <a:chOff x="8065100" y="2000174"/>
            <a:chExt cx="255086" cy="301685"/>
          </a:xfrm>
        </p:grpSpPr>
        <p:sp>
          <p:nvSpPr>
            <p:cNvPr id="12818" name="Google Shape;12818;p11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1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1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1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2" name="Google Shape;12822;p115"/>
          <p:cNvGrpSpPr/>
          <p:nvPr/>
        </p:nvGrpSpPr>
        <p:grpSpPr>
          <a:xfrm>
            <a:off x="6633705" y="1969108"/>
            <a:ext cx="249420" cy="363849"/>
            <a:chOff x="6633705" y="1969108"/>
            <a:chExt cx="249420" cy="363849"/>
          </a:xfrm>
        </p:grpSpPr>
        <p:sp>
          <p:nvSpPr>
            <p:cNvPr id="12823" name="Google Shape;12823;p11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1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1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1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1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1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1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1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115"/>
          <p:cNvGrpSpPr/>
          <p:nvPr/>
        </p:nvGrpSpPr>
        <p:grpSpPr>
          <a:xfrm>
            <a:off x="5211031" y="1969108"/>
            <a:ext cx="226661" cy="363467"/>
            <a:chOff x="5211031" y="1969108"/>
            <a:chExt cx="226661" cy="363467"/>
          </a:xfrm>
        </p:grpSpPr>
        <p:sp>
          <p:nvSpPr>
            <p:cNvPr id="12832" name="Google Shape;12832;p11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1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115"/>
          <p:cNvGrpSpPr/>
          <p:nvPr/>
        </p:nvGrpSpPr>
        <p:grpSpPr>
          <a:xfrm>
            <a:off x="3712952" y="1970604"/>
            <a:ext cx="354363" cy="354395"/>
            <a:chOff x="3712952" y="1970604"/>
            <a:chExt cx="354363" cy="354395"/>
          </a:xfrm>
        </p:grpSpPr>
        <p:sp>
          <p:nvSpPr>
            <p:cNvPr id="12835" name="Google Shape;12835;p11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1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1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1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1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1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1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1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1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115"/>
          <p:cNvGrpSpPr/>
          <p:nvPr/>
        </p:nvGrpSpPr>
        <p:grpSpPr>
          <a:xfrm>
            <a:off x="3235438" y="1970604"/>
            <a:ext cx="354363" cy="354745"/>
            <a:chOff x="3235438" y="1970604"/>
            <a:chExt cx="354363" cy="354745"/>
          </a:xfrm>
        </p:grpSpPr>
        <p:sp>
          <p:nvSpPr>
            <p:cNvPr id="12845" name="Google Shape;12845;p11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1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1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1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1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1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1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1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1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1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1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1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1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115"/>
          <p:cNvGrpSpPr/>
          <p:nvPr/>
        </p:nvGrpSpPr>
        <p:grpSpPr>
          <a:xfrm>
            <a:off x="1329585" y="1989925"/>
            <a:ext cx="341472" cy="335074"/>
            <a:chOff x="1329585" y="1989925"/>
            <a:chExt cx="341472" cy="335074"/>
          </a:xfrm>
        </p:grpSpPr>
        <p:sp>
          <p:nvSpPr>
            <p:cNvPr id="12859" name="Google Shape;12859;p11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1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1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115"/>
          <p:cNvGrpSpPr/>
          <p:nvPr/>
        </p:nvGrpSpPr>
        <p:grpSpPr>
          <a:xfrm>
            <a:off x="5591871" y="1989906"/>
            <a:ext cx="416649" cy="325597"/>
            <a:chOff x="5626763" y="2013829"/>
            <a:chExt cx="351722" cy="274788"/>
          </a:xfrm>
        </p:grpSpPr>
        <p:sp>
          <p:nvSpPr>
            <p:cNvPr id="12863" name="Google Shape;12863;p11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1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1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1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1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1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1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1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1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1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115"/>
          <p:cNvGrpSpPr/>
          <p:nvPr/>
        </p:nvGrpSpPr>
        <p:grpSpPr>
          <a:xfrm>
            <a:off x="7576605" y="1983877"/>
            <a:ext cx="276698" cy="333133"/>
            <a:chOff x="7576605" y="1983877"/>
            <a:chExt cx="276698" cy="333133"/>
          </a:xfrm>
        </p:grpSpPr>
        <p:sp>
          <p:nvSpPr>
            <p:cNvPr id="12874" name="Google Shape;12874;p11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1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115"/>
          <p:cNvGrpSpPr/>
          <p:nvPr/>
        </p:nvGrpSpPr>
        <p:grpSpPr>
          <a:xfrm>
            <a:off x="853568" y="1975538"/>
            <a:ext cx="337334" cy="353599"/>
            <a:chOff x="853568" y="1975538"/>
            <a:chExt cx="337334" cy="353599"/>
          </a:xfrm>
        </p:grpSpPr>
        <p:sp>
          <p:nvSpPr>
            <p:cNvPr id="12877" name="Google Shape;12877;p11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1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1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1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15"/>
          <p:cNvGrpSpPr/>
          <p:nvPr/>
        </p:nvGrpSpPr>
        <p:grpSpPr>
          <a:xfrm>
            <a:off x="2770052" y="2009628"/>
            <a:ext cx="327085" cy="277080"/>
            <a:chOff x="2770052" y="2009628"/>
            <a:chExt cx="327085" cy="277080"/>
          </a:xfrm>
        </p:grpSpPr>
        <p:sp>
          <p:nvSpPr>
            <p:cNvPr id="12882" name="Google Shape;12882;p11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1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4" name="Google Shape;12884;p11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5" name="Google Shape;12885;p115"/>
          <p:cNvGrpSpPr/>
          <p:nvPr/>
        </p:nvGrpSpPr>
        <p:grpSpPr>
          <a:xfrm>
            <a:off x="4195399" y="1970604"/>
            <a:ext cx="344878" cy="343573"/>
            <a:chOff x="4195399" y="1970604"/>
            <a:chExt cx="344878" cy="343573"/>
          </a:xfrm>
        </p:grpSpPr>
        <p:sp>
          <p:nvSpPr>
            <p:cNvPr id="12886" name="Google Shape;12886;p11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1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1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1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115"/>
          <p:cNvGrpSpPr/>
          <p:nvPr/>
        </p:nvGrpSpPr>
        <p:grpSpPr>
          <a:xfrm>
            <a:off x="4674791" y="1977447"/>
            <a:ext cx="344528" cy="344114"/>
            <a:chOff x="4674791" y="1977447"/>
            <a:chExt cx="344528" cy="344114"/>
          </a:xfrm>
        </p:grpSpPr>
        <p:sp>
          <p:nvSpPr>
            <p:cNvPr id="12891" name="Google Shape;12891;p11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1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1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1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1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1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1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1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1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1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1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1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1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1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1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1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1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1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1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1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1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1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1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1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1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1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115"/>
          <p:cNvGrpSpPr/>
          <p:nvPr/>
        </p:nvGrpSpPr>
        <p:grpSpPr>
          <a:xfrm>
            <a:off x="6083810" y="1547297"/>
            <a:ext cx="382819" cy="310788"/>
            <a:chOff x="6083810" y="1547297"/>
            <a:chExt cx="382819" cy="310788"/>
          </a:xfrm>
        </p:grpSpPr>
        <p:sp>
          <p:nvSpPr>
            <p:cNvPr id="12918" name="Google Shape;12918;p11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1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1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1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1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1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1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1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1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1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1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1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1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1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1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1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1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1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15"/>
          <p:cNvGrpSpPr/>
          <p:nvPr/>
        </p:nvGrpSpPr>
        <p:grpSpPr>
          <a:xfrm>
            <a:off x="6558300" y="1538193"/>
            <a:ext cx="382788" cy="328613"/>
            <a:chOff x="6558300" y="1538193"/>
            <a:chExt cx="382788" cy="328613"/>
          </a:xfrm>
        </p:grpSpPr>
        <p:sp>
          <p:nvSpPr>
            <p:cNvPr id="12937" name="Google Shape;12937;p11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1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15"/>
          <p:cNvGrpSpPr/>
          <p:nvPr/>
        </p:nvGrpSpPr>
        <p:grpSpPr>
          <a:xfrm>
            <a:off x="5194002" y="1511297"/>
            <a:ext cx="259605" cy="346024"/>
            <a:chOff x="5194002" y="1511297"/>
            <a:chExt cx="259605" cy="346024"/>
          </a:xfrm>
        </p:grpSpPr>
        <p:sp>
          <p:nvSpPr>
            <p:cNvPr id="12940" name="Google Shape;12940;p11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1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1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1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115"/>
          <p:cNvGrpSpPr/>
          <p:nvPr/>
        </p:nvGrpSpPr>
        <p:grpSpPr>
          <a:xfrm>
            <a:off x="1394741" y="1512061"/>
            <a:ext cx="252444" cy="351722"/>
            <a:chOff x="1394741" y="1512061"/>
            <a:chExt cx="252444" cy="351722"/>
          </a:xfrm>
        </p:grpSpPr>
        <p:sp>
          <p:nvSpPr>
            <p:cNvPr id="12945" name="Google Shape;12945;p11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1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1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1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1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1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1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1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1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1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1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1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1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1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1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1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1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115"/>
          <p:cNvGrpSpPr/>
          <p:nvPr/>
        </p:nvGrpSpPr>
        <p:grpSpPr>
          <a:xfrm>
            <a:off x="855096" y="1504485"/>
            <a:ext cx="380910" cy="339594"/>
            <a:chOff x="855096" y="1504485"/>
            <a:chExt cx="380910" cy="339594"/>
          </a:xfrm>
        </p:grpSpPr>
        <p:sp>
          <p:nvSpPr>
            <p:cNvPr id="12963" name="Google Shape;12963;p11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1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1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1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1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15"/>
          <p:cNvGrpSpPr/>
          <p:nvPr/>
        </p:nvGrpSpPr>
        <p:grpSpPr>
          <a:xfrm>
            <a:off x="1819576" y="1511679"/>
            <a:ext cx="352103" cy="352103"/>
            <a:chOff x="1819576" y="1511679"/>
            <a:chExt cx="352103" cy="352103"/>
          </a:xfrm>
        </p:grpSpPr>
        <p:sp>
          <p:nvSpPr>
            <p:cNvPr id="12969" name="Google Shape;12969;p11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1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1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1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15"/>
          <p:cNvGrpSpPr/>
          <p:nvPr/>
        </p:nvGrpSpPr>
        <p:grpSpPr>
          <a:xfrm>
            <a:off x="5621097" y="1500761"/>
            <a:ext cx="371424" cy="355446"/>
            <a:chOff x="5621097" y="1500761"/>
            <a:chExt cx="371424" cy="355446"/>
          </a:xfrm>
        </p:grpSpPr>
        <p:sp>
          <p:nvSpPr>
            <p:cNvPr id="12974" name="Google Shape;12974;p11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1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115"/>
          <p:cNvGrpSpPr/>
          <p:nvPr/>
        </p:nvGrpSpPr>
        <p:grpSpPr>
          <a:xfrm>
            <a:off x="4670239" y="1541599"/>
            <a:ext cx="359679" cy="321833"/>
            <a:chOff x="4670239" y="1541599"/>
            <a:chExt cx="359679" cy="321833"/>
          </a:xfrm>
        </p:grpSpPr>
        <p:sp>
          <p:nvSpPr>
            <p:cNvPr id="12977" name="Google Shape;12977;p11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1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1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1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1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115"/>
          <p:cNvGrpSpPr/>
          <p:nvPr/>
        </p:nvGrpSpPr>
        <p:grpSpPr>
          <a:xfrm>
            <a:off x="4212429" y="1502385"/>
            <a:ext cx="321037" cy="353822"/>
            <a:chOff x="4212429" y="1502385"/>
            <a:chExt cx="321037" cy="353822"/>
          </a:xfrm>
        </p:grpSpPr>
        <p:sp>
          <p:nvSpPr>
            <p:cNvPr id="12983" name="Google Shape;12983;p11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1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1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1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115"/>
          <p:cNvGrpSpPr/>
          <p:nvPr/>
        </p:nvGrpSpPr>
        <p:grpSpPr>
          <a:xfrm>
            <a:off x="2302788" y="1505981"/>
            <a:ext cx="336188" cy="335425"/>
            <a:chOff x="2302788" y="1505981"/>
            <a:chExt cx="336188" cy="335425"/>
          </a:xfrm>
        </p:grpSpPr>
        <p:sp>
          <p:nvSpPr>
            <p:cNvPr id="12988" name="Google Shape;12988;p11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1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1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1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1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1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1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1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1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1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1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1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1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1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1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1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1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115"/>
          <p:cNvGrpSpPr/>
          <p:nvPr/>
        </p:nvGrpSpPr>
        <p:grpSpPr>
          <a:xfrm>
            <a:off x="2780301" y="1521896"/>
            <a:ext cx="333133" cy="321037"/>
            <a:chOff x="2780301" y="1521896"/>
            <a:chExt cx="333133" cy="321037"/>
          </a:xfrm>
        </p:grpSpPr>
        <p:sp>
          <p:nvSpPr>
            <p:cNvPr id="13006" name="Google Shape;13006;p11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1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1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1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1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1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1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1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1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1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1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1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1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1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1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1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1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1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1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1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115"/>
          <p:cNvGrpSpPr/>
          <p:nvPr/>
        </p:nvGrpSpPr>
        <p:grpSpPr>
          <a:xfrm>
            <a:off x="3316159" y="1515085"/>
            <a:ext cx="211892" cy="339594"/>
            <a:chOff x="3316159" y="1515085"/>
            <a:chExt cx="211892" cy="339594"/>
          </a:xfrm>
        </p:grpSpPr>
        <p:sp>
          <p:nvSpPr>
            <p:cNvPr id="13027" name="Google Shape;13027;p11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1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1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0" name="Google Shape;13030;p115"/>
            <p:cNvGrpSpPr/>
            <p:nvPr/>
          </p:nvGrpSpPr>
          <p:grpSpPr>
            <a:xfrm>
              <a:off x="3316159" y="1515085"/>
              <a:ext cx="211892" cy="339594"/>
              <a:chOff x="3316159" y="1515085"/>
              <a:chExt cx="211892" cy="339594"/>
            </a:xfrm>
          </p:grpSpPr>
          <p:sp>
            <p:nvSpPr>
              <p:cNvPr id="13031" name="Google Shape;13031;p11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1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1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1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1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1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7" name="Google Shape;13037;p115"/>
          <p:cNvGrpSpPr/>
          <p:nvPr/>
        </p:nvGrpSpPr>
        <p:grpSpPr>
          <a:xfrm>
            <a:off x="3716358" y="1544655"/>
            <a:ext cx="361971" cy="314958"/>
            <a:chOff x="3716358" y="1544655"/>
            <a:chExt cx="361971" cy="314958"/>
          </a:xfrm>
        </p:grpSpPr>
        <p:sp>
          <p:nvSpPr>
            <p:cNvPr id="13038" name="Google Shape;13038;p11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1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1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1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1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3" name="Google Shape;13043;p115"/>
            <p:cNvGrpSpPr/>
            <p:nvPr/>
          </p:nvGrpSpPr>
          <p:grpSpPr>
            <a:xfrm>
              <a:off x="3716358" y="1544655"/>
              <a:ext cx="361971" cy="314958"/>
              <a:chOff x="3716358" y="1544655"/>
              <a:chExt cx="361971" cy="314958"/>
            </a:xfrm>
          </p:grpSpPr>
          <p:sp>
            <p:nvSpPr>
              <p:cNvPr id="13044" name="Google Shape;13044;p11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1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1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1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1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9" name="Google Shape;13049;p115"/>
          <p:cNvGrpSpPr/>
          <p:nvPr/>
        </p:nvGrpSpPr>
        <p:grpSpPr>
          <a:xfrm>
            <a:off x="7011924" y="1557552"/>
            <a:ext cx="499533" cy="305136"/>
            <a:chOff x="7009649" y="1541981"/>
            <a:chExt cx="524940" cy="320655"/>
          </a:xfrm>
        </p:grpSpPr>
        <p:sp>
          <p:nvSpPr>
            <p:cNvPr id="13050" name="Google Shape;13050;p11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1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1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1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1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1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1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1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15"/>
          <p:cNvGrpSpPr/>
          <p:nvPr/>
        </p:nvGrpSpPr>
        <p:grpSpPr>
          <a:xfrm>
            <a:off x="8034034" y="1518109"/>
            <a:ext cx="282746" cy="340358"/>
            <a:chOff x="8034034" y="1518109"/>
            <a:chExt cx="282746" cy="340358"/>
          </a:xfrm>
        </p:grpSpPr>
        <p:sp>
          <p:nvSpPr>
            <p:cNvPr id="13059" name="Google Shape;13059;p11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1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1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1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115"/>
          <p:cNvGrpSpPr/>
          <p:nvPr/>
        </p:nvGrpSpPr>
        <p:grpSpPr>
          <a:xfrm>
            <a:off x="7582302" y="1499934"/>
            <a:ext cx="369133" cy="360411"/>
            <a:chOff x="7582302" y="1499934"/>
            <a:chExt cx="369133" cy="360411"/>
          </a:xfrm>
        </p:grpSpPr>
        <p:sp>
          <p:nvSpPr>
            <p:cNvPr id="13064" name="Google Shape;13064;p11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1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1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1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1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115"/>
          <p:cNvGrpSpPr/>
          <p:nvPr/>
        </p:nvGrpSpPr>
        <p:grpSpPr>
          <a:xfrm>
            <a:off x="6196089" y="3817152"/>
            <a:ext cx="346056" cy="345674"/>
            <a:chOff x="2238181" y="4120624"/>
            <a:chExt cx="346056" cy="345674"/>
          </a:xfrm>
        </p:grpSpPr>
        <p:grpSp>
          <p:nvGrpSpPr>
            <p:cNvPr id="13070" name="Google Shape;13070;p115"/>
            <p:cNvGrpSpPr/>
            <p:nvPr/>
          </p:nvGrpSpPr>
          <p:grpSpPr>
            <a:xfrm>
              <a:off x="2309155" y="4177413"/>
              <a:ext cx="203862" cy="231903"/>
              <a:chOff x="1512725" y="258500"/>
              <a:chExt cx="4570900" cy="5199625"/>
            </a:xfrm>
          </p:grpSpPr>
          <p:sp>
            <p:nvSpPr>
              <p:cNvPr id="13071" name="Google Shape;13071;p115"/>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15"/>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3" name="Google Shape;13073;p115"/>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77"/>
        <p:cNvGrpSpPr/>
        <p:nvPr/>
      </p:nvGrpSpPr>
      <p:grpSpPr>
        <a:xfrm>
          <a:off x="0" y="0"/>
          <a:ext cx="0" cy="0"/>
          <a:chOff x="0" y="0"/>
          <a:chExt cx="0" cy="0"/>
        </a:xfrm>
      </p:grpSpPr>
      <p:pic>
        <p:nvPicPr>
          <p:cNvPr id="13078" name="Google Shape;13078;p11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8AF3FDC5-A8DF-4181-BAA4-0C287FB4DA1C}"/>
              </a:ext>
            </a:extLst>
          </p:cNvPr>
          <p:cNvSpPr>
            <a:spLocks noGrp="1"/>
          </p:cNvSpPr>
          <p:nvPr>
            <p:ph type="title"/>
          </p:nvPr>
        </p:nvSpPr>
        <p:spPr>
          <a:xfrm>
            <a:off x="514350" y="438574"/>
            <a:ext cx="3750166" cy="1580725"/>
          </a:xfrm>
        </p:spPr>
        <p:txBody>
          <a:bodyPr/>
          <a:lstStyle/>
          <a:p>
            <a:pPr algn="just"/>
            <a:r>
              <a:rPr lang="en-US" dirty="0">
                <a:latin typeface="Times New Roman" panose="02020603050405020304" pitchFamily="18" charset="0"/>
                <a:cs typeface="Times New Roman" panose="02020603050405020304" pitchFamily="18" charset="0"/>
              </a:rPr>
              <a:t>Quan </a:t>
            </a:r>
            <a:r>
              <a:rPr lang="en-US" dirty="0" err="1">
                <a:latin typeface="Times New Roman" panose="02020603050405020304" pitchFamily="18" charset="0"/>
                <a:cs typeface="Times New Roman" panose="02020603050405020304" pitchFamily="18" charset="0"/>
              </a:rPr>
              <a:t>sát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các</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hình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nêu</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ích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lợi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của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hoạt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động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sản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xuất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nghiệp</a:t>
            </a:r>
            <a:endParaRPr lang="en-US"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 xmlns:a16="http://schemas.microsoft.com/office/drawing/2014/main" id="{BFF209C0-1530-40BC-9FE2-584C3B3B8631}"/>
              </a:ext>
            </a:extLst>
          </p:cNvPr>
          <p:cNvPicPr>
            <a:picLocks noChangeAspect="1"/>
          </p:cNvPicPr>
          <p:nvPr/>
        </p:nvPicPr>
        <p:blipFill>
          <a:blip r:embed="rId2"/>
          <a:stretch>
            <a:fillRect/>
          </a:stretch>
        </p:blipFill>
        <p:spPr>
          <a:xfrm>
            <a:off x="604959" y="1989002"/>
            <a:ext cx="3750166" cy="2270400"/>
          </a:xfrm>
          <a:prstGeom prst="rect">
            <a:avLst/>
          </a:prstGeom>
        </p:spPr>
      </p:pic>
      <p:graphicFrame>
        <p:nvGraphicFramePr>
          <p:cNvPr id="6" name="Table 5">
            <a:extLst>
              <a:ext uri="{FF2B5EF4-FFF2-40B4-BE49-F238E27FC236}">
                <a16:creationId xmlns="" xmlns:a16="http://schemas.microsoft.com/office/drawing/2014/main" id="{A4CF653B-3922-4C22-8366-F9D75E1AE92E}"/>
              </a:ext>
            </a:extLst>
          </p:cNvPr>
          <p:cNvGraphicFramePr>
            <a:graphicFrameLocks noGrp="1"/>
          </p:cNvGraphicFramePr>
          <p:nvPr>
            <p:extLst>
              <p:ext uri="{D42A27DB-BD31-4B8C-83A1-F6EECF244321}">
                <p14:modId xmlns:p14="http://schemas.microsoft.com/office/powerpoint/2010/main" val="4114798359"/>
              </p:ext>
            </p:extLst>
          </p:nvPr>
        </p:nvGraphicFramePr>
        <p:xfrm>
          <a:off x="4879486" y="722788"/>
          <a:ext cx="3540614" cy="3620610"/>
        </p:xfrm>
        <a:graphic>
          <a:graphicData uri="http://schemas.openxmlformats.org/drawingml/2006/table">
            <a:tbl>
              <a:tblPr firstRow="1" firstCol="1" bandRow="1">
                <a:tableStyleId>{FE436817-7EFB-4835-9F94-1183E4F01D26}</a:tableStyleId>
              </a:tblPr>
              <a:tblGrid>
                <a:gridCol w="1054589">
                  <a:extLst>
                    <a:ext uri="{9D8B030D-6E8A-4147-A177-3AD203B41FA5}">
                      <a16:colId xmlns="" xmlns:a16="http://schemas.microsoft.com/office/drawing/2014/main" val="2752060950"/>
                    </a:ext>
                  </a:extLst>
                </a:gridCol>
                <a:gridCol w="2486025">
                  <a:extLst>
                    <a:ext uri="{9D8B030D-6E8A-4147-A177-3AD203B41FA5}">
                      <a16:colId xmlns="" xmlns:a16="http://schemas.microsoft.com/office/drawing/2014/main" val="2280282126"/>
                    </a:ext>
                  </a:extLst>
                </a:gridCol>
              </a:tblGrid>
              <a:tr h="724122">
                <a:tc>
                  <a:txBody>
                    <a:bodyPr/>
                    <a:lstStyle/>
                    <a:p>
                      <a:pPr marL="0" marR="0" algn="ctr">
                        <a:lnSpc>
                          <a:spcPct val="115000"/>
                        </a:lnSpc>
                        <a:spcBef>
                          <a:spcPts val="0"/>
                        </a:spcBef>
                        <a:spcAft>
                          <a:spcPts val="0"/>
                        </a:spcAft>
                      </a:pPr>
                      <a:r>
                        <a:rPr lang="nl-NL" sz="1800" b="1" dirty="0">
                          <a:effectLst/>
                          <a:latin typeface="Times New Roman" panose="02020603050405020304" pitchFamily="18" charset="0"/>
                          <a:cs typeface="Times New Roman" panose="02020603050405020304" pitchFamily="18" charset="0"/>
                        </a:rPr>
                        <a:t>H</a:t>
                      </a:r>
                      <a:r>
                        <a:rPr lang="en-US" sz="1800" b="1" dirty="0" err="1">
                          <a:effectLst/>
                          <a:latin typeface="Times New Roman" panose="02020603050405020304" pitchFamily="18" charset="0"/>
                          <a:cs typeface="Times New Roman" panose="02020603050405020304" pitchFamily="18" charset="0"/>
                        </a:rPr>
                        <a:t>ình</a:t>
                      </a:r>
                      <a:r>
                        <a:rPr lang="en-US" sz="1800" b="1" dirty="0">
                          <a:effectLst/>
                          <a:latin typeface="Times New Roman" panose="02020603050405020304" pitchFamily="18" charset="0"/>
                          <a:cs typeface="Times New Roman" panose="02020603050405020304" pitchFamily="18" charset="0"/>
                        </a:rPr>
                        <a:t> 16 </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800" b="1" dirty="0">
                          <a:effectLst/>
                          <a:latin typeface="Times New Roman" panose="02020603050405020304" pitchFamily="18" charset="0"/>
                          <a:cs typeface="Times New Roman" panose="02020603050405020304" pitchFamily="18" charset="0"/>
                        </a:rPr>
                        <a:t>Lợi ích của sản phẩm</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866071953"/>
                  </a:ext>
                </a:extLst>
              </a:tr>
              <a:tr h="724122">
                <a:tc>
                  <a:txBody>
                    <a:bodyPr/>
                    <a:lstStyle/>
                    <a:p>
                      <a:pPr marL="0" marR="0" algn="ctr">
                        <a:lnSpc>
                          <a:spcPct val="115000"/>
                        </a:lnSpc>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l">
                        <a:lnSpc>
                          <a:spcPct val="115000"/>
                        </a:lnSpc>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2133497321"/>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3754556657"/>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1319970678"/>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204530461"/>
                  </a:ext>
                </a:extLst>
              </a:tr>
            </a:tbl>
          </a:graphicData>
        </a:graphic>
      </p:graphicFrame>
      <p:sp>
        <p:nvSpPr>
          <p:cNvPr id="2" name="TextBox 1"/>
          <p:cNvSpPr txBox="1"/>
          <p:nvPr/>
        </p:nvSpPr>
        <p:spPr>
          <a:xfrm>
            <a:off x="4848224" y="1504950"/>
            <a:ext cx="1104901" cy="523220"/>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đồ</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ăn</a:t>
            </a:r>
            <a:endParaRPr lang="vi-VN" b="1" dirty="0">
              <a:solidFill>
                <a:srgbClr val="FF0000"/>
              </a:solidFill>
              <a:latin typeface="Times New Roman" pitchFamily="18" charset="0"/>
              <a:cs typeface="Times New Roman" pitchFamily="18" charset="0"/>
            </a:endParaRPr>
          </a:p>
        </p:txBody>
      </p:sp>
      <p:sp>
        <p:nvSpPr>
          <p:cNvPr id="4" name="TextBox 3"/>
          <p:cNvSpPr txBox="1"/>
          <p:nvPr/>
        </p:nvSpPr>
        <p:spPr>
          <a:xfrm>
            <a:off x="5953125" y="1397228"/>
            <a:ext cx="2819400"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thức</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ăn</a:t>
            </a:r>
            <a:endParaRPr lang="en-US" b="1" dirty="0" smtClean="0">
              <a:solidFill>
                <a:srgbClr val="FF0000"/>
              </a:solidFill>
              <a:latin typeface="Times New Roman" pitchFamily="18" charset="0"/>
              <a:cs typeface="Times New Roman" pitchFamily="18" charset="0"/>
            </a:endParaRPr>
          </a:p>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Đem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bán</a:t>
            </a:r>
            <a:r>
              <a:rPr lang="en-US" b="1" dirty="0" smtClean="0">
                <a:solidFill>
                  <a:srgbClr val="FF0000"/>
                </a:solidFill>
                <a:latin typeface="Times New Roman" pitchFamily="18" charset="0"/>
                <a:cs typeface="Times New Roman" pitchFamily="18" charset="0"/>
              </a:rPr>
              <a:t>/</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khẩu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đem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lại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nguồn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lợi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kinh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tế</a:t>
            </a:r>
            <a:endParaRPr lang="vi-VN" b="1" dirty="0">
              <a:solidFill>
                <a:srgbClr val="FF0000"/>
              </a:solidFill>
              <a:latin typeface="Times New Roman" pitchFamily="18" charset="0"/>
              <a:cs typeface="Times New Roman" pitchFamily="18" charset="0"/>
            </a:endParaRPr>
          </a:p>
        </p:txBody>
      </p:sp>
      <p:sp>
        <p:nvSpPr>
          <p:cNvPr id="7" name="TextBox 6"/>
          <p:cNvSpPr txBox="1"/>
          <p:nvPr/>
        </p:nvSpPr>
        <p:spPr>
          <a:xfrm>
            <a:off x="4729161" y="2221617"/>
            <a:ext cx="1343026" cy="523220"/>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Cửa</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hàng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quần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áo</a:t>
            </a:r>
            <a:endParaRPr lang="vi-VN" b="1" dirty="0">
              <a:solidFill>
                <a:srgbClr val="FF0000"/>
              </a:solidFill>
              <a:latin typeface="Times New Roman" pitchFamily="18" charset="0"/>
              <a:cs typeface="Times New Roman" pitchFamily="18" charset="0"/>
            </a:endParaRPr>
          </a:p>
        </p:txBody>
      </p:sp>
      <p:sp>
        <p:nvSpPr>
          <p:cNvPr id="9" name="TextBox 8"/>
          <p:cNvSpPr txBox="1"/>
          <p:nvPr/>
        </p:nvSpPr>
        <p:spPr>
          <a:xfrm>
            <a:off x="6019799" y="2135892"/>
            <a:ext cx="2409826" cy="738664"/>
          </a:xfrm>
          <a:prstGeom prst="rect">
            <a:avLst/>
          </a:prstGeom>
          <a:noFill/>
        </p:spPr>
        <p:txBody>
          <a:bodyPr wrap="square" rtlCol="0">
            <a:spAutoFit/>
          </a:bodyPr>
          <a:lstStyle/>
          <a:p>
            <a:r>
              <a:rPr lang="en-US" b="1" dirty="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Quần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áo</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mặc</a:t>
            </a:r>
            <a:endParaRPr lang="en-US" b="1" dirty="0" smtClean="0">
              <a:solidFill>
                <a:srgbClr val="FF0000"/>
              </a:solidFill>
              <a:latin typeface="Times New Roman" pitchFamily="18" charset="0"/>
              <a:cs typeface="Times New Roman" pitchFamily="18" charset="0"/>
            </a:endParaRPr>
          </a:p>
          <a:p>
            <a:r>
              <a:rPr lang="en-US" b="1" dirty="0" smtClean="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Đem</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bán</a:t>
            </a:r>
            <a:r>
              <a:rPr lang="en-US" b="1" dirty="0">
                <a:solidFill>
                  <a:srgbClr val="FF0000"/>
                </a:solidFill>
                <a:latin typeface="Times New Roman" pitchFamily="18" charset="0"/>
                <a:cs typeface="Times New Roman" pitchFamily="18" charset="0"/>
              </a:rPr>
              <a:t>/</a:t>
            </a:r>
            <a:r>
              <a:rPr lang="en-US" b="1" dirty="0" err="1">
                <a:solidFill>
                  <a:srgbClr val="FF0000"/>
                </a:solidFill>
                <a:latin typeface="Times New Roman" pitchFamily="18" charset="0"/>
                <a:cs typeface="Times New Roman" pitchFamily="18" charset="0"/>
              </a:rPr>
              <a:t>xuất</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khẩu</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đem</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lại</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nguồn</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lợi</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kinh</a:t>
            </a:r>
            <a:r>
              <a:rPr lang="en-US" b="1" dirty="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tế</a:t>
            </a:r>
            <a:endParaRPr lang="vi-VN" b="1" dirty="0">
              <a:solidFill>
                <a:srgbClr val="FF0000"/>
              </a:solidFill>
              <a:latin typeface="Times New Roman" pitchFamily="18" charset="0"/>
              <a:cs typeface="Times New Roman" pitchFamily="18" charset="0"/>
            </a:endParaRPr>
          </a:p>
        </p:txBody>
      </p:sp>
      <p:sp>
        <p:nvSpPr>
          <p:cNvPr id="10" name="TextBox 9"/>
          <p:cNvSpPr txBox="1"/>
          <p:nvPr/>
        </p:nvSpPr>
        <p:spPr>
          <a:xfrm>
            <a:off x="4848224" y="3050292"/>
            <a:ext cx="1343026" cy="307777"/>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thô</a:t>
            </a:r>
            <a:endParaRPr lang="vi-VN" b="1" dirty="0">
              <a:solidFill>
                <a:srgbClr val="FF0000"/>
              </a:solidFill>
              <a:latin typeface="Times New Roman" pitchFamily="18" charset="0"/>
              <a:cs typeface="Times New Roman" pitchFamily="18" charset="0"/>
            </a:endParaRPr>
          </a:p>
        </p:txBody>
      </p:sp>
      <p:sp>
        <p:nvSpPr>
          <p:cNvPr id="11" name="TextBox 10"/>
          <p:cNvSpPr txBox="1"/>
          <p:nvPr/>
        </p:nvSpPr>
        <p:spPr>
          <a:xfrm>
            <a:off x="6019799" y="2905423"/>
            <a:ext cx="2409826"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sản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hỏa</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điezel</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và</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xăng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nhiên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liệu</a:t>
            </a:r>
            <a:r>
              <a:rPr lang="en-US" b="1" dirty="0" smtClean="0">
                <a:solidFill>
                  <a:srgbClr val="FF0000"/>
                </a:solidFill>
                <a:latin typeface="Times New Roman" pitchFamily="18" charset="0"/>
                <a:cs typeface="Times New Roman" pitchFamily="18" charset="0"/>
              </a:rPr>
              <a:t>…</a:t>
            </a:r>
            <a:endParaRPr lang="vi-VN" b="1" dirty="0">
              <a:solidFill>
                <a:srgbClr val="FF0000"/>
              </a:solidFill>
              <a:latin typeface="Times New Roman" pitchFamily="18" charset="0"/>
              <a:cs typeface="Times New Roman" pitchFamily="18" charset="0"/>
            </a:endParaRPr>
          </a:p>
        </p:txBody>
      </p:sp>
      <p:sp>
        <p:nvSpPr>
          <p:cNvPr id="12" name="TextBox 11"/>
          <p:cNvSpPr txBox="1"/>
          <p:nvPr/>
        </p:nvSpPr>
        <p:spPr>
          <a:xfrm>
            <a:off x="4800598" y="3840867"/>
            <a:ext cx="1152527" cy="523220"/>
          </a:xfrm>
          <a:prstGeom prst="rect">
            <a:avLst/>
          </a:prstGeom>
          <a:noFill/>
        </p:spPr>
        <p:txBody>
          <a:bodyPr wrap="square" rtlCol="0">
            <a:spAutoFit/>
          </a:bodyPr>
          <a:lstStyle/>
          <a:p>
            <a:pPr algn="ctr"/>
            <a:r>
              <a:rPr lang="en-US" b="1" dirty="0" smtClean="0">
                <a:solidFill>
                  <a:srgbClr val="FF0000"/>
                </a:solidFill>
                <a:latin typeface="Times New Roman" pitchFamily="18" charset="0"/>
                <a:cs typeface="Times New Roman" pitchFamily="18" charset="0"/>
              </a:rPr>
              <a:t>Gang, </a:t>
            </a:r>
            <a:r>
              <a:rPr lang="en-US" b="1" dirty="0" err="1" smtClean="0">
                <a:solidFill>
                  <a:srgbClr val="FF0000"/>
                </a:solidFill>
                <a:latin typeface="Times New Roman" pitchFamily="18" charset="0"/>
                <a:cs typeface="Times New Roman" pitchFamily="18" charset="0"/>
              </a:rPr>
              <a:t>thép</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sắt</a:t>
            </a:r>
            <a:endParaRPr lang="vi-VN" b="1" dirty="0">
              <a:solidFill>
                <a:srgbClr val="FF0000"/>
              </a:solidFill>
              <a:latin typeface="Times New Roman" pitchFamily="18" charset="0"/>
              <a:cs typeface="Times New Roman" pitchFamily="18" charset="0"/>
            </a:endParaRPr>
          </a:p>
        </p:txBody>
      </p:sp>
      <p:sp>
        <p:nvSpPr>
          <p:cNvPr id="13" name="TextBox 12"/>
          <p:cNvSpPr txBox="1"/>
          <p:nvPr/>
        </p:nvSpPr>
        <p:spPr>
          <a:xfrm>
            <a:off x="5953125" y="3655904"/>
            <a:ext cx="2476500"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Vật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liệu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nhà</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các</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công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trình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giao</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thông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sản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đồ</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trong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nhà</a:t>
            </a:r>
            <a:r>
              <a:rPr lang="en-US" b="1" dirty="0" smtClean="0">
                <a:solidFill>
                  <a:srgbClr val="FF0000"/>
                </a:solidFill>
                <a:latin typeface="Times New Roman" pitchFamily="18" charset="0"/>
                <a:cs typeface="Times New Roman" pitchFamily="18" charset="0"/>
              </a:rPr>
              <a:t>…</a:t>
            </a:r>
            <a:endParaRPr lang="vi-VN"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72205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9" grpId="0"/>
      <p:bldP spid="10"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4"/>
</p:tagLst>
</file>

<file path=ppt/theme/theme1.xml><?xml version="1.0" encoding="utf-8"?>
<a:theme xmlns:a="http://schemas.openxmlformats.org/drawingml/2006/main" name="Notebook Lesson by Slidesgo">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a:themeElements>
    <a:clrScheme name="自定义 1012">
      <a:dk1>
        <a:sysClr val="windowText" lastClr="000000"/>
      </a:dk1>
      <a:lt1>
        <a:sysClr val="window" lastClr="FFFFFF"/>
      </a:lt1>
      <a:dk2>
        <a:srgbClr val="44546A"/>
      </a:dk2>
      <a:lt2>
        <a:srgbClr val="E7E6E6"/>
      </a:lt2>
      <a:accent1>
        <a:srgbClr val="79DBFE"/>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134</TotalTime>
  <Words>1927</Words>
  <Application>Microsoft Office PowerPoint</Application>
  <PresentationFormat>On-screen Show (16:9)</PresentationFormat>
  <Paragraphs>302</Paragraphs>
  <Slides>83</Slides>
  <Notes>78</Notes>
  <HiddenSlides>0</HiddenSlides>
  <MMClips>3</MMClips>
  <ScaleCrop>false</ScaleCrop>
  <HeadingPairs>
    <vt:vector size="6" baseType="variant">
      <vt:variant>
        <vt:lpstr>Fonts Used</vt:lpstr>
      </vt:variant>
      <vt:variant>
        <vt:i4>19</vt:i4>
      </vt:variant>
      <vt:variant>
        <vt:lpstr>Theme</vt:lpstr>
      </vt:variant>
      <vt:variant>
        <vt:i4>3</vt:i4>
      </vt:variant>
      <vt:variant>
        <vt:lpstr>Slide Titles</vt:lpstr>
      </vt:variant>
      <vt:variant>
        <vt:i4>83</vt:i4>
      </vt:variant>
    </vt:vector>
  </HeadingPairs>
  <TitlesOfParts>
    <vt:vector size="105" baseType="lpstr">
      <vt:lpstr>Arial</vt:lpstr>
      <vt:lpstr>Calibri</vt:lpstr>
      <vt:lpstr>Times New Roman</vt:lpstr>
      <vt:lpstr>等线 Light</vt:lpstr>
      <vt:lpstr>Roboto Mono</vt:lpstr>
      <vt:lpstr>Proxima Nova</vt:lpstr>
      <vt:lpstr>Roboto Mono Medium</vt:lpstr>
      <vt:lpstr>等线</vt:lpstr>
      <vt:lpstr>iCiel Altus Serif</vt:lpstr>
      <vt:lpstr>Proxima Nova Semibold</vt:lpstr>
      <vt:lpstr>Amatic SC</vt:lpstr>
      <vt:lpstr>Coming Soon</vt:lpstr>
      <vt:lpstr>VNI-Truck</vt:lpstr>
      <vt:lpstr>Roboto Medium</vt:lpstr>
      <vt:lpstr>Sriracha</vt:lpstr>
      <vt:lpstr>Concert One</vt:lpstr>
      <vt:lpstr>iCiel Pony</vt:lpstr>
      <vt:lpstr>iCiel Cadena</vt:lpstr>
      <vt:lpstr>Anonymous Pro</vt:lpstr>
      <vt:lpstr>Notebook Lesson by Slidesgo</vt:lpstr>
      <vt:lpstr>Slidesgo Final Pages</vt:lpstr>
      <vt:lpstr>office</vt:lpstr>
      <vt:lpstr>TỰ NHIÊN   XÃ HỘI</vt:lpstr>
      <vt:lpstr>Bài 10: HOẠT ĐỘNG SẢN XUẤT  THỦ CÔNG VÀ CÔNG NGHIỆP(Tiết 2)</vt:lpstr>
      <vt:lpstr>PowerPoint Presentation</vt:lpstr>
      <vt:lpstr>PowerPoint Presentation</vt:lpstr>
      <vt:lpstr>PowerPoint Presentation</vt:lpstr>
      <vt:lpstr>PowerPoint Presentation</vt:lpstr>
      <vt:lpstr>02</vt:lpstr>
      <vt:lpstr>Nói tên hoạt động sản xuất công nghiệp trong mỗi hình và cho biết hoạt động đó làm ra sản phẩm gì </vt:lpstr>
      <vt:lpstr>Quan sát các hình và nêu ích lợi của hoạt động sản xuất công nghiệp</vt:lpstr>
      <vt:lpstr>PowerPoint Presentation</vt:lpstr>
      <vt:lpstr>Book Title. P52</vt:lpstr>
      <vt:lpstr>Em sẽ nói gì và làm gì khi gặp tình huống sau? Vì sao?</vt:lpstr>
      <vt:lpstr>Book Title. P52</vt:lpstr>
      <vt:lpstr>PowerPoint Presentation</vt:lpstr>
      <vt:lpstr>02</vt:lpstr>
      <vt:lpstr>Giới thiệu một sản phẩm thủ  công hoặc công nghiệp ở đia phương mà em sưu tầm được.</vt:lpstr>
      <vt:lpstr>31,500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Insert your multimedia content here</vt:lpstr>
      <vt:lpstr>PowerPoint Presentation</vt:lpstr>
      <vt:lpstr>PowerPoint Presentation</vt:lpstr>
      <vt:lpstr>Overview diagram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Locations</vt:lpstr>
      <vt:lpstr>A picture reinforces the concept</vt:lpstr>
      <vt:lpstr>PowerPoint Presentation</vt:lpstr>
      <vt:lpstr>PowerPoint Presentation</vt:lpstr>
      <vt:lpstr>PowerPoint Presentation</vt:lpstr>
      <vt:lpstr>Data review</vt:lpstr>
      <vt:lpstr>PowerPoint Presentation</vt:lpstr>
      <vt:lpstr>PowerPoint Presentation</vt:lpstr>
      <vt:lpstr>Review of concepts</vt:lpstr>
      <vt:lpstr>PowerPoint Presentation</vt:lpstr>
      <vt:lpstr>PowerPoint Presentation</vt:lpstr>
      <vt:lpstr>PowerPoint Presentation</vt:lpstr>
      <vt:lpstr>Exercise</vt:lpstr>
      <vt:lpstr>PowerPoint Presentation</vt:lpstr>
      <vt:lpstr>PowerPoint Presentation</vt:lpstr>
      <vt:lpstr>PowerPoint Presentation</vt:lpstr>
      <vt:lpstr>Assignment</vt:lpstr>
      <vt:lpstr>PowerPoint Presentation</vt:lpstr>
      <vt:lpstr>Thanks!</vt:lpstr>
      <vt:lpstr>PowerPoint Presentation</vt:lpstr>
      <vt:lpstr>PowerPoint Presentation</vt:lpstr>
      <vt:lpstr>PowerPoint Presentation</vt:lpstr>
      <vt:lpstr>Alternative resources</vt:lpstr>
      <vt:lpstr>PowerPoint Presentation</vt:lpstr>
      <vt:lpstr>Resources</vt:lpstr>
      <vt:lpstr>Resources</vt:lpstr>
      <vt:lpstr>PowerPoint Presentation</vt:lpstr>
      <vt:lpstr>PowerPoint Presentation</vt:lpstr>
      <vt:lpstr>Instructions for use</vt:lpstr>
      <vt:lpstr>Instructions for use (premium users)</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TỰ NHIÊN   XÃ HỘI</dc:title>
  <dc:creator>Administrator</dc:creator>
  <cp:lastModifiedBy>21AK22</cp:lastModifiedBy>
  <cp:revision>17</cp:revision>
  <dcterms:modified xsi:type="dcterms:W3CDTF">2022-08-10T16:28:14Z</dcterms:modified>
</cp:coreProperties>
</file>